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handoutMasterIdLst>
    <p:handoutMasterId r:id="rId39"/>
  </p:handoutMasterIdLst>
  <p:sldIdLst>
    <p:sldId id="259" r:id="rId2"/>
    <p:sldId id="260"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7" r:id="rId17"/>
    <p:sldId id="275" r:id="rId18"/>
    <p:sldId id="276" r:id="rId19"/>
    <p:sldId id="278" r:id="rId20"/>
    <p:sldId id="279" r:id="rId21"/>
    <p:sldId id="284" r:id="rId22"/>
    <p:sldId id="283" r:id="rId23"/>
    <p:sldId id="280" r:id="rId24"/>
    <p:sldId id="281" r:id="rId25"/>
    <p:sldId id="287" r:id="rId26"/>
    <p:sldId id="285" r:id="rId27"/>
    <p:sldId id="286" r:id="rId28"/>
    <p:sldId id="289" r:id="rId29"/>
    <p:sldId id="290" r:id="rId30"/>
    <p:sldId id="288" r:id="rId31"/>
    <p:sldId id="291" r:id="rId32"/>
    <p:sldId id="293" r:id="rId33"/>
    <p:sldId id="294" r:id="rId34"/>
    <p:sldId id="295" r:id="rId35"/>
    <p:sldId id="292" r:id="rId36"/>
    <p:sldId id="296" r:id="rId37"/>
  </p:sldIdLst>
  <p:sldSz cx="12192000" cy="6858000"/>
  <p:notesSz cx="6858000" cy="9144000"/>
  <p:custDataLst>
    <p:tags r:id="rId4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74D9B"/>
    <a:srgbClr val="DF761D"/>
    <a:srgbClr val="DC4B21"/>
    <a:srgbClr val="00A0E7"/>
    <a:srgbClr val="D40808"/>
    <a:srgbClr val="EA5703"/>
    <a:srgbClr val="FEEC00"/>
    <a:srgbClr val="044097"/>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8" d="100"/>
          <a:sy n="108" d="100"/>
        </p:scale>
        <p:origin x="15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2018/3/16</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a:t>
            </a:fld>
            <a:endParaRPr lang="zh-CN" altLang="en-US"/>
          </a:p>
        </p:txBody>
      </p:sp>
    </p:spTree>
    <p:extLst>
      <p:ext uri="{BB962C8B-B14F-4D97-AF65-F5344CB8AC3E}">
        <p14:creationId xmlns:p14="http://schemas.microsoft.com/office/powerpoint/2010/main" val="228624100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10</a:t>
            </a:fld>
            <a:endParaRPr lang="zh-CN" altLang="en-US"/>
          </a:p>
        </p:txBody>
      </p:sp>
    </p:spTree>
    <p:extLst>
      <p:ext uri="{BB962C8B-B14F-4D97-AF65-F5344CB8AC3E}">
        <p14:creationId xmlns:p14="http://schemas.microsoft.com/office/powerpoint/2010/main" val="16231902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11</a:t>
            </a:fld>
            <a:endParaRPr lang="zh-CN" altLang="en-US"/>
          </a:p>
        </p:txBody>
      </p:sp>
    </p:spTree>
    <p:extLst>
      <p:ext uri="{BB962C8B-B14F-4D97-AF65-F5344CB8AC3E}">
        <p14:creationId xmlns:p14="http://schemas.microsoft.com/office/powerpoint/2010/main" val="1100257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12</a:t>
            </a:fld>
            <a:endParaRPr lang="zh-CN" altLang="en-US"/>
          </a:p>
        </p:txBody>
      </p:sp>
    </p:spTree>
    <p:extLst>
      <p:ext uri="{BB962C8B-B14F-4D97-AF65-F5344CB8AC3E}">
        <p14:creationId xmlns:p14="http://schemas.microsoft.com/office/powerpoint/2010/main" val="5591040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13</a:t>
            </a:fld>
            <a:endParaRPr lang="zh-CN" altLang="en-US"/>
          </a:p>
        </p:txBody>
      </p:sp>
    </p:spTree>
    <p:extLst>
      <p:ext uri="{BB962C8B-B14F-4D97-AF65-F5344CB8AC3E}">
        <p14:creationId xmlns:p14="http://schemas.microsoft.com/office/powerpoint/2010/main" val="26915364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5286646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15</a:t>
            </a:fld>
            <a:endParaRPr lang="zh-CN" altLang="en-US"/>
          </a:p>
        </p:txBody>
      </p:sp>
    </p:spTree>
    <p:extLst>
      <p:ext uri="{BB962C8B-B14F-4D97-AF65-F5344CB8AC3E}">
        <p14:creationId xmlns:p14="http://schemas.microsoft.com/office/powerpoint/2010/main" val="1202753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16</a:t>
            </a:fld>
            <a:endParaRPr lang="zh-CN" altLang="en-US"/>
          </a:p>
        </p:txBody>
      </p:sp>
    </p:spTree>
    <p:extLst>
      <p:ext uri="{BB962C8B-B14F-4D97-AF65-F5344CB8AC3E}">
        <p14:creationId xmlns:p14="http://schemas.microsoft.com/office/powerpoint/2010/main" val="34975760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17</a:t>
            </a:fld>
            <a:endParaRPr lang="zh-CN" altLang="en-US"/>
          </a:p>
        </p:txBody>
      </p:sp>
    </p:spTree>
    <p:extLst>
      <p:ext uri="{BB962C8B-B14F-4D97-AF65-F5344CB8AC3E}">
        <p14:creationId xmlns:p14="http://schemas.microsoft.com/office/powerpoint/2010/main" val="36323026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18</a:t>
            </a:fld>
            <a:endParaRPr lang="zh-CN" altLang="en-US"/>
          </a:p>
        </p:txBody>
      </p:sp>
    </p:spTree>
    <p:extLst>
      <p:ext uri="{BB962C8B-B14F-4D97-AF65-F5344CB8AC3E}">
        <p14:creationId xmlns:p14="http://schemas.microsoft.com/office/powerpoint/2010/main" val="8218407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19</a:t>
            </a:fld>
            <a:endParaRPr lang="zh-CN" altLang="en-US"/>
          </a:p>
        </p:txBody>
      </p:sp>
    </p:spTree>
    <p:extLst>
      <p:ext uri="{BB962C8B-B14F-4D97-AF65-F5344CB8AC3E}">
        <p14:creationId xmlns:p14="http://schemas.microsoft.com/office/powerpoint/2010/main" val="41895867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a:t>
            </a:fld>
            <a:endParaRPr lang="zh-CN" altLang="en-US"/>
          </a:p>
        </p:txBody>
      </p:sp>
    </p:spTree>
    <p:extLst>
      <p:ext uri="{BB962C8B-B14F-4D97-AF65-F5344CB8AC3E}">
        <p14:creationId xmlns:p14="http://schemas.microsoft.com/office/powerpoint/2010/main" val="36638033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20</a:t>
            </a:fld>
            <a:endParaRPr lang="zh-CN" altLang="en-US"/>
          </a:p>
        </p:txBody>
      </p:sp>
    </p:spTree>
    <p:extLst>
      <p:ext uri="{BB962C8B-B14F-4D97-AF65-F5344CB8AC3E}">
        <p14:creationId xmlns:p14="http://schemas.microsoft.com/office/powerpoint/2010/main" val="2941765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21</a:t>
            </a:fld>
            <a:endParaRPr lang="zh-CN" altLang="en-US"/>
          </a:p>
        </p:txBody>
      </p:sp>
    </p:spTree>
    <p:extLst>
      <p:ext uri="{BB962C8B-B14F-4D97-AF65-F5344CB8AC3E}">
        <p14:creationId xmlns:p14="http://schemas.microsoft.com/office/powerpoint/2010/main" val="30049912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22</a:t>
            </a:fld>
            <a:endParaRPr lang="zh-CN" altLang="en-US"/>
          </a:p>
        </p:txBody>
      </p:sp>
    </p:spTree>
    <p:extLst>
      <p:ext uri="{BB962C8B-B14F-4D97-AF65-F5344CB8AC3E}">
        <p14:creationId xmlns:p14="http://schemas.microsoft.com/office/powerpoint/2010/main" val="16425412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587375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24</a:t>
            </a:fld>
            <a:endParaRPr lang="zh-CN" altLang="en-US"/>
          </a:p>
        </p:txBody>
      </p:sp>
    </p:spTree>
    <p:extLst>
      <p:ext uri="{BB962C8B-B14F-4D97-AF65-F5344CB8AC3E}">
        <p14:creationId xmlns:p14="http://schemas.microsoft.com/office/powerpoint/2010/main" val="36247815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25</a:t>
            </a:fld>
            <a:endParaRPr lang="zh-CN" altLang="en-US"/>
          </a:p>
        </p:txBody>
      </p:sp>
    </p:spTree>
    <p:extLst>
      <p:ext uri="{BB962C8B-B14F-4D97-AF65-F5344CB8AC3E}">
        <p14:creationId xmlns:p14="http://schemas.microsoft.com/office/powerpoint/2010/main" val="290912957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26</a:t>
            </a:fld>
            <a:endParaRPr lang="zh-CN" altLang="en-US"/>
          </a:p>
        </p:txBody>
      </p:sp>
    </p:spTree>
    <p:extLst>
      <p:ext uri="{BB962C8B-B14F-4D97-AF65-F5344CB8AC3E}">
        <p14:creationId xmlns:p14="http://schemas.microsoft.com/office/powerpoint/2010/main" val="27448031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27</a:t>
            </a:fld>
            <a:endParaRPr lang="zh-CN" altLang="en-US"/>
          </a:p>
        </p:txBody>
      </p:sp>
    </p:spTree>
    <p:extLst>
      <p:ext uri="{BB962C8B-B14F-4D97-AF65-F5344CB8AC3E}">
        <p14:creationId xmlns:p14="http://schemas.microsoft.com/office/powerpoint/2010/main" val="184231374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28</a:t>
            </a:fld>
            <a:endParaRPr lang="zh-CN" altLang="en-US"/>
          </a:p>
        </p:txBody>
      </p:sp>
    </p:spTree>
    <p:extLst>
      <p:ext uri="{BB962C8B-B14F-4D97-AF65-F5344CB8AC3E}">
        <p14:creationId xmlns:p14="http://schemas.microsoft.com/office/powerpoint/2010/main" val="28150498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29</a:t>
            </a:fld>
            <a:endParaRPr lang="zh-CN" altLang="en-US"/>
          </a:p>
        </p:txBody>
      </p:sp>
    </p:spTree>
    <p:extLst>
      <p:ext uri="{BB962C8B-B14F-4D97-AF65-F5344CB8AC3E}">
        <p14:creationId xmlns:p14="http://schemas.microsoft.com/office/powerpoint/2010/main" val="4016588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a:t>
            </a:fld>
            <a:endParaRPr lang="zh-CN" altLang="en-US"/>
          </a:p>
        </p:txBody>
      </p:sp>
    </p:spTree>
    <p:extLst>
      <p:ext uri="{BB962C8B-B14F-4D97-AF65-F5344CB8AC3E}">
        <p14:creationId xmlns:p14="http://schemas.microsoft.com/office/powerpoint/2010/main" val="2182517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30</a:t>
            </a:fld>
            <a:endParaRPr lang="zh-CN" altLang="en-US"/>
          </a:p>
        </p:txBody>
      </p:sp>
    </p:spTree>
    <p:extLst>
      <p:ext uri="{BB962C8B-B14F-4D97-AF65-F5344CB8AC3E}">
        <p14:creationId xmlns:p14="http://schemas.microsoft.com/office/powerpoint/2010/main" val="6150581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31</a:t>
            </a:fld>
            <a:endParaRPr lang="zh-CN" altLang="en-US"/>
          </a:p>
        </p:txBody>
      </p:sp>
    </p:spTree>
    <p:extLst>
      <p:ext uri="{BB962C8B-B14F-4D97-AF65-F5344CB8AC3E}">
        <p14:creationId xmlns:p14="http://schemas.microsoft.com/office/powerpoint/2010/main" val="204187902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32</a:t>
            </a:fld>
            <a:endParaRPr lang="zh-CN" altLang="en-US"/>
          </a:p>
        </p:txBody>
      </p:sp>
    </p:spTree>
    <p:extLst>
      <p:ext uri="{BB962C8B-B14F-4D97-AF65-F5344CB8AC3E}">
        <p14:creationId xmlns:p14="http://schemas.microsoft.com/office/powerpoint/2010/main" val="40217282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33</a:t>
            </a:fld>
            <a:endParaRPr lang="zh-CN" altLang="en-US"/>
          </a:p>
        </p:txBody>
      </p:sp>
    </p:spTree>
    <p:extLst>
      <p:ext uri="{BB962C8B-B14F-4D97-AF65-F5344CB8AC3E}">
        <p14:creationId xmlns:p14="http://schemas.microsoft.com/office/powerpoint/2010/main" val="25092235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34</a:t>
            </a:fld>
            <a:endParaRPr lang="zh-CN" altLang="en-US"/>
          </a:p>
        </p:txBody>
      </p:sp>
    </p:spTree>
    <p:extLst>
      <p:ext uri="{BB962C8B-B14F-4D97-AF65-F5344CB8AC3E}">
        <p14:creationId xmlns:p14="http://schemas.microsoft.com/office/powerpoint/2010/main" val="31592662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35</a:t>
            </a:fld>
            <a:endParaRPr lang="zh-CN" altLang="en-US"/>
          </a:p>
        </p:txBody>
      </p:sp>
    </p:spTree>
    <p:extLst>
      <p:ext uri="{BB962C8B-B14F-4D97-AF65-F5344CB8AC3E}">
        <p14:creationId xmlns:p14="http://schemas.microsoft.com/office/powerpoint/2010/main" val="3696827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36</a:t>
            </a:fld>
            <a:endParaRPr lang="zh-CN" altLang="en-US"/>
          </a:p>
        </p:txBody>
      </p:sp>
    </p:spTree>
    <p:extLst>
      <p:ext uri="{BB962C8B-B14F-4D97-AF65-F5344CB8AC3E}">
        <p14:creationId xmlns:p14="http://schemas.microsoft.com/office/powerpoint/2010/main" val="29501065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4</a:t>
            </a:fld>
            <a:endParaRPr lang="zh-CN" altLang="en-US"/>
          </a:p>
        </p:txBody>
      </p:sp>
    </p:spTree>
    <p:extLst>
      <p:ext uri="{BB962C8B-B14F-4D97-AF65-F5344CB8AC3E}">
        <p14:creationId xmlns:p14="http://schemas.microsoft.com/office/powerpoint/2010/main" val="3745292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5</a:t>
            </a:fld>
            <a:endParaRPr lang="zh-CN" altLang="en-US"/>
          </a:p>
        </p:txBody>
      </p:sp>
    </p:spTree>
    <p:extLst>
      <p:ext uri="{BB962C8B-B14F-4D97-AF65-F5344CB8AC3E}">
        <p14:creationId xmlns:p14="http://schemas.microsoft.com/office/powerpoint/2010/main" val="3487525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139752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7</a:t>
            </a:fld>
            <a:endParaRPr lang="zh-CN" altLang="en-US"/>
          </a:p>
        </p:txBody>
      </p:sp>
    </p:spTree>
    <p:extLst>
      <p:ext uri="{BB962C8B-B14F-4D97-AF65-F5344CB8AC3E}">
        <p14:creationId xmlns:p14="http://schemas.microsoft.com/office/powerpoint/2010/main" val="10956517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8</a:t>
            </a:fld>
            <a:endParaRPr lang="zh-CN" altLang="en-US"/>
          </a:p>
        </p:txBody>
      </p:sp>
    </p:spTree>
    <p:extLst>
      <p:ext uri="{BB962C8B-B14F-4D97-AF65-F5344CB8AC3E}">
        <p14:creationId xmlns:p14="http://schemas.microsoft.com/office/powerpoint/2010/main" val="870836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112797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6FD7E7F4-A2FF-4A7E-BF5C-81ADC357BFB5}"/>
              </a:ext>
            </a:extLst>
          </p:cNvPr>
          <p:cNvGrpSpPr/>
          <p:nvPr userDrawn="1"/>
        </p:nvGrpSpPr>
        <p:grpSpPr>
          <a:xfrm>
            <a:off x="0" y="0"/>
            <a:ext cx="12221005" cy="6858000"/>
            <a:chOff x="0" y="0"/>
            <a:chExt cx="12221005" cy="6858000"/>
          </a:xfrm>
        </p:grpSpPr>
        <p:pic>
          <p:nvPicPr>
            <p:cNvPr id="3" name="图片 2">
              <a:extLst>
                <a:ext uri="{FF2B5EF4-FFF2-40B4-BE49-F238E27FC236}">
                  <a16:creationId xmlns:a16="http://schemas.microsoft.com/office/drawing/2014/main" id="{026011F6-F6D0-437D-A54D-4A8A3816647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21005" cy="4468305"/>
            </a:xfrm>
            <a:prstGeom prst="rect">
              <a:avLst/>
            </a:prstGeom>
          </p:spPr>
        </p:pic>
        <p:pic>
          <p:nvPicPr>
            <p:cNvPr id="6" name="图片 5">
              <a:extLst>
                <a:ext uri="{FF2B5EF4-FFF2-40B4-BE49-F238E27FC236}">
                  <a16:creationId xmlns:a16="http://schemas.microsoft.com/office/drawing/2014/main" id="{FEEC20E3-7F02-47F2-A7F5-B32D7A23CC0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9695"/>
              <a:ext cx="12221005" cy="4468305"/>
            </a:xfrm>
            <a:prstGeom prst="rect">
              <a:avLst/>
            </a:prstGeom>
          </p:spPr>
        </p:pic>
      </p:grpSp>
      <p:pic>
        <p:nvPicPr>
          <p:cNvPr id="8" name="图片 7">
            <a:extLst>
              <a:ext uri="{FF2B5EF4-FFF2-40B4-BE49-F238E27FC236}">
                <a16:creationId xmlns:a16="http://schemas.microsoft.com/office/drawing/2014/main" id="{97FD3049-B564-4DFD-BAD5-D63E26391E7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069631"/>
            <a:ext cx="12242890" cy="4476307"/>
          </a:xfrm>
          <a:prstGeom prst="rect">
            <a:avLst/>
          </a:prstGeom>
        </p:spPr>
      </p:pic>
      <p:pic>
        <p:nvPicPr>
          <p:cNvPr id="9" name="图片 8">
            <a:extLst>
              <a:ext uri="{FF2B5EF4-FFF2-40B4-BE49-F238E27FC236}">
                <a16:creationId xmlns:a16="http://schemas.microsoft.com/office/drawing/2014/main" id="{9E51E17E-CEB1-4CA8-9B39-3CC2C0C7723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11831" y="101859"/>
            <a:ext cx="716360" cy="714063"/>
          </a:xfrm>
          <a:prstGeom prst="rect">
            <a:avLst/>
          </a:prstGeom>
        </p:spPr>
      </p:pic>
      <p:sp>
        <p:nvSpPr>
          <p:cNvPr id="10" name="矩形 9">
            <a:extLst>
              <a:ext uri="{FF2B5EF4-FFF2-40B4-BE49-F238E27FC236}">
                <a16:creationId xmlns:a16="http://schemas.microsoft.com/office/drawing/2014/main" id="{453532C8-5A5C-4568-9CF0-8D13F296AEA6}"/>
              </a:ext>
            </a:extLst>
          </p:cNvPr>
          <p:cNvSpPr/>
          <p:nvPr userDrawn="1"/>
        </p:nvSpPr>
        <p:spPr>
          <a:xfrm>
            <a:off x="1" y="6701216"/>
            <a:ext cx="12192000" cy="156784"/>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82494F70-4B43-4413-BC76-68FCC1E132ED}"/>
              </a:ext>
            </a:extLst>
          </p:cNvPr>
          <p:cNvGrpSpPr/>
          <p:nvPr userDrawn="1"/>
        </p:nvGrpSpPr>
        <p:grpSpPr>
          <a:xfrm>
            <a:off x="0" y="0"/>
            <a:ext cx="12221005" cy="6858000"/>
            <a:chOff x="0" y="0"/>
            <a:chExt cx="12221005" cy="6858000"/>
          </a:xfrm>
        </p:grpSpPr>
        <p:pic>
          <p:nvPicPr>
            <p:cNvPr id="3" name="图片 2">
              <a:extLst>
                <a:ext uri="{FF2B5EF4-FFF2-40B4-BE49-F238E27FC236}">
                  <a16:creationId xmlns:a16="http://schemas.microsoft.com/office/drawing/2014/main" id="{56C56D8A-6933-4CE7-85B3-B0C16B56346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21005" cy="4468305"/>
            </a:xfrm>
            <a:prstGeom prst="rect">
              <a:avLst/>
            </a:prstGeom>
          </p:spPr>
        </p:pic>
        <p:pic>
          <p:nvPicPr>
            <p:cNvPr id="4" name="图片 3">
              <a:extLst>
                <a:ext uri="{FF2B5EF4-FFF2-40B4-BE49-F238E27FC236}">
                  <a16:creationId xmlns:a16="http://schemas.microsoft.com/office/drawing/2014/main" id="{5B8DB8C4-7FFC-4DDC-857C-B02B3A12A22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9695"/>
              <a:ext cx="12221005" cy="4468305"/>
            </a:xfrm>
            <a:prstGeom prst="rect">
              <a:avLst/>
            </a:prstGeom>
          </p:spPr>
        </p:pic>
      </p:grpSp>
      <p:pic>
        <p:nvPicPr>
          <p:cNvPr id="5" name="图片 4">
            <a:extLst>
              <a:ext uri="{FF2B5EF4-FFF2-40B4-BE49-F238E27FC236}">
                <a16:creationId xmlns:a16="http://schemas.microsoft.com/office/drawing/2014/main" id="{AAFCDE38-E2C0-4345-AD92-5ED1ABD43795}"/>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271854"/>
            <a:ext cx="12242890" cy="4476307"/>
          </a:xfrm>
          <a:prstGeom prst="rect">
            <a:avLst/>
          </a:prstGeom>
        </p:spPr>
      </p:pic>
      <p:sp>
        <p:nvSpPr>
          <p:cNvPr id="10" name="矩形 9">
            <a:extLst>
              <a:ext uri="{FF2B5EF4-FFF2-40B4-BE49-F238E27FC236}">
                <a16:creationId xmlns:a16="http://schemas.microsoft.com/office/drawing/2014/main" id="{14412666-E211-42E5-AA78-87D0D226CEED}"/>
              </a:ext>
            </a:extLst>
          </p:cNvPr>
          <p:cNvSpPr/>
          <p:nvPr userDrawn="1"/>
        </p:nvSpPr>
        <p:spPr>
          <a:xfrm>
            <a:off x="1" y="6701216"/>
            <a:ext cx="12192000" cy="156784"/>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F286E467-33CA-4080-9435-134299C3DF94}"/>
              </a:ext>
            </a:extLst>
          </p:cNvPr>
          <p:cNvGrpSpPr/>
          <p:nvPr userDrawn="1"/>
        </p:nvGrpSpPr>
        <p:grpSpPr>
          <a:xfrm>
            <a:off x="0" y="0"/>
            <a:ext cx="12221005" cy="6858000"/>
            <a:chOff x="0" y="0"/>
            <a:chExt cx="12221005" cy="6858000"/>
          </a:xfrm>
        </p:grpSpPr>
        <p:pic>
          <p:nvPicPr>
            <p:cNvPr id="4" name="图片 3">
              <a:extLst>
                <a:ext uri="{FF2B5EF4-FFF2-40B4-BE49-F238E27FC236}">
                  <a16:creationId xmlns:a16="http://schemas.microsoft.com/office/drawing/2014/main" id="{9E64F9BF-16BB-4256-AC99-4A94F895FFC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221005" cy="4468305"/>
            </a:xfrm>
            <a:prstGeom prst="rect">
              <a:avLst/>
            </a:prstGeom>
          </p:spPr>
        </p:pic>
        <p:pic>
          <p:nvPicPr>
            <p:cNvPr id="5" name="图片 4">
              <a:extLst>
                <a:ext uri="{FF2B5EF4-FFF2-40B4-BE49-F238E27FC236}">
                  <a16:creationId xmlns:a16="http://schemas.microsoft.com/office/drawing/2014/main" id="{B0FA7EA3-EB09-4BC4-AA96-8C3E93C18C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389695"/>
              <a:ext cx="12221005" cy="4468305"/>
            </a:xfrm>
            <a:prstGeom prst="rect">
              <a:avLst/>
            </a:prstGeom>
          </p:spPr>
        </p:pic>
      </p:grpSp>
      <p:pic>
        <p:nvPicPr>
          <p:cNvPr id="6" name="图片 5">
            <a:extLst>
              <a:ext uri="{FF2B5EF4-FFF2-40B4-BE49-F238E27FC236}">
                <a16:creationId xmlns:a16="http://schemas.microsoft.com/office/drawing/2014/main" id="{634FB0A6-B928-45C9-B495-697A43072DD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271854"/>
            <a:ext cx="12242890" cy="4476307"/>
          </a:xfrm>
          <a:prstGeom prst="rect">
            <a:avLst/>
          </a:prstGeom>
        </p:spPr>
      </p:pic>
      <p:sp>
        <p:nvSpPr>
          <p:cNvPr id="10" name="矩形 9">
            <a:extLst>
              <a:ext uri="{FF2B5EF4-FFF2-40B4-BE49-F238E27FC236}">
                <a16:creationId xmlns:a16="http://schemas.microsoft.com/office/drawing/2014/main" id="{883BC685-DF73-40E8-872B-2D5205A092F9}"/>
              </a:ext>
            </a:extLst>
          </p:cNvPr>
          <p:cNvSpPr/>
          <p:nvPr userDrawn="1"/>
        </p:nvSpPr>
        <p:spPr>
          <a:xfrm>
            <a:off x="1" y="6701216"/>
            <a:ext cx="12192000" cy="156784"/>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11" name="图片 10">
            <a:extLst>
              <a:ext uri="{FF2B5EF4-FFF2-40B4-BE49-F238E27FC236}">
                <a16:creationId xmlns:a16="http://schemas.microsoft.com/office/drawing/2014/main" id="{97CD1273-1673-4880-A489-FDEC04E70A5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55599" y="38100"/>
            <a:ext cx="1323731" cy="826891"/>
          </a:xfrm>
          <a:prstGeom prst="rect">
            <a:avLst/>
          </a:prstGeom>
        </p:spPr>
      </p:pic>
      <p:cxnSp>
        <p:nvCxnSpPr>
          <p:cNvPr id="12" name="直接连接符 11">
            <a:extLst>
              <a:ext uri="{FF2B5EF4-FFF2-40B4-BE49-F238E27FC236}">
                <a16:creationId xmlns:a16="http://schemas.microsoft.com/office/drawing/2014/main" id="{76EC5AC9-151F-4457-B45E-9124ED5E3CC8}"/>
              </a:ext>
            </a:extLst>
          </p:cNvPr>
          <p:cNvCxnSpPr>
            <a:cxnSpLocks/>
          </p:cNvCxnSpPr>
          <p:nvPr userDrawn="1"/>
        </p:nvCxnSpPr>
        <p:spPr>
          <a:xfrm>
            <a:off x="355599" y="864991"/>
            <a:ext cx="11540393" cy="0"/>
          </a:xfrm>
          <a:prstGeom prst="line">
            <a:avLst/>
          </a:prstGeom>
          <a:ln w="25400"/>
        </p:spPr>
        <p:style>
          <a:lnRef idx="1">
            <a:schemeClr val="accent1"/>
          </a:lnRef>
          <a:fillRef idx="0">
            <a:schemeClr val="accent1"/>
          </a:fillRef>
          <a:effectRef idx="0">
            <a:schemeClr val="accent1"/>
          </a:effectRef>
          <a:fontRef idx="minor">
            <a:schemeClr val="tx1"/>
          </a:fontRef>
        </p:style>
      </p:cxnSp>
      <p:pic>
        <p:nvPicPr>
          <p:cNvPr id="14" name="图片 13">
            <a:extLst>
              <a:ext uri="{FF2B5EF4-FFF2-40B4-BE49-F238E27FC236}">
                <a16:creationId xmlns:a16="http://schemas.microsoft.com/office/drawing/2014/main" id="{6AF7C3B4-07B6-4E7E-A208-B67DDBC2FBC9}"/>
              </a:ext>
            </a:extLst>
          </p:cNvPr>
          <p:cNvPicPr>
            <a:picLocks noChangeAspect="1"/>
          </p:cNvPicPr>
          <p:nvPr userDrawn="1"/>
        </p:nvPicPr>
        <p:blipFill rotWithShape="1">
          <a:blip r:embed="rId5" cstate="print">
            <a:extLst>
              <a:ext uri="{28A0092B-C50C-407E-A947-70E740481C1C}">
                <a14:useLocalDpi xmlns:a14="http://schemas.microsoft.com/office/drawing/2010/main" val="0"/>
              </a:ext>
            </a:extLst>
          </a:blip>
          <a:srcRect b="10736"/>
          <a:stretch/>
        </p:blipFill>
        <p:spPr>
          <a:xfrm>
            <a:off x="11035442" y="-14789"/>
            <a:ext cx="926341" cy="82689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矩形 2"/>
          <p:cNvSpPr/>
          <p:nvPr userDrawn="1"/>
        </p:nvSpPr>
        <p:spPr>
          <a:xfrm>
            <a:off x="0" y="5867553"/>
            <a:ext cx="6096000" cy="1200329"/>
          </a:xfrm>
          <a:prstGeom prst="rect">
            <a:avLst/>
          </a:prstGeom>
        </p:spPr>
        <p:txBody>
          <a:bodyPr>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不得将觅知网的</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模板、</a:t>
            </a:r>
            <a:r>
              <a:rPr lang="en-US" altLang="zh-CN" sz="1800" dirty="0">
                <a:solidFill>
                  <a:schemeClr val="bg1"/>
                </a:solidFill>
                <a:latin typeface="微软雅黑" panose="020B0503020204020204" pitchFamily="34" charset="-122"/>
                <a:ea typeface="微软雅黑" panose="020B0503020204020204" pitchFamily="34" charset="-122"/>
              </a:rPr>
              <a:t>PPT</a:t>
            </a:r>
            <a:r>
              <a:rPr lang="zh-CN" altLang="en-US" sz="18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endParaRPr lang="zh-CN" altLang="en-US" dirty="0">
              <a:solidFill>
                <a:schemeClr val="bg1"/>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slideLayout" Target="../slideLayouts/slideLayout2.xml"/><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notesSlide" Target="../notesSlides/notesSlide1.xml"/><Relationship Id="rId9" Type="http://schemas.openxmlformats.org/officeDocument/2006/relationships/image" Target="../media/image10.png"/><Relationship Id="rId1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3.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microsoft.com/office/2007/relationships/hdphoto" Target="../media/hdphoto1.wdp"/><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33.png"/><Relationship Id="rId4" Type="http://schemas.openxmlformats.org/officeDocument/2006/relationships/image" Target="../media/image32.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3.xml"/><Relationship Id="rId5" Type="http://schemas.openxmlformats.org/officeDocument/2006/relationships/image" Target="../media/image36.png"/><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3.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AFE7BEB-5C4A-4908-804E-7349599B3A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3516" y="632700"/>
            <a:ext cx="7974259" cy="3603048"/>
          </a:xfrm>
          <a:prstGeom prst="rect">
            <a:avLst/>
          </a:prstGeom>
        </p:spPr>
      </p:pic>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0736"/>
          <a:stretch/>
        </p:blipFill>
        <p:spPr>
          <a:xfrm>
            <a:off x="4742117" y="3862663"/>
            <a:ext cx="3213302" cy="2868325"/>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248723" y="4841965"/>
            <a:ext cx="3213303" cy="2007243"/>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8">
            <a:extLst>
              <a:ext uri="{28A0092B-C50C-407E-A947-70E740481C1C}">
                <a14:useLocalDpi xmlns:a14="http://schemas.microsoft.com/office/drawing/2010/main" val="0"/>
              </a:ext>
            </a:extLst>
          </a:blip>
          <a:srcRect l="-1" t="31938" r="46694" b="57951"/>
          <a:stretch/>
        </p:blipFill>
        <p:spPr>
          <a:xfrm>
            <a:off x="-124730" y="5398078"/>
            <a:ext cx="4941279" cy="651848"/>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C46D2A46-1BFF-47AC-8C55-50D1F4958FB4}"/>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l="-7466" r="53296"/>
          <a:stretch/>
        </p:blipFill>
        <p:spPr>
          <a:xfrm>
            <a:off x="2099022" y="1285459"/>
            <a:ext cx="1171397" cy="1107142"/>
          </a:xfrm>
          <a:prstGeom prst="rect">
            <a:avLst/>
          </a:prstGeom>
        </p:spPr>
      </p:pic>
      <p:pic>
        <p:nvPicPr>
          <p:cNvPr id="34" name="图片 33">
            <a:extLst>
              <a:ext uri="{FF2B5EF4-FFF2-40B4-BE49-F238E27FC236}">
                <a16:creationId xmlns:a16="http://schemas.microsoft.com/office/drawing/2014/main" id="{2681B021-D153-420B-9DED-28CA0C99DB1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276689" y="3604025"/>
            <a:ext cx="3084843" cy="804742"/>
          </a:xfrm>
          <a:prstGeom prst="rect">
            <a:avLst/>
          </a:prstGeom>
        </p:spPr>
      </p:pic>
      <p:pic>
        <p:nvPicPr>
          <p:cNvPr id="36" name="图片 35">
            <a:extLst>
              <a:ext uri="{FF2B5EF4-FFF2-40B4-BE49-F238E27FC236}">
                <a16:creationId xmlns:a16="http://schemas.microsoft.com/office/drawing/2014/main" id="{41E36232-5089-42D0-8E2B-743DB552E82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099022" y="2717917"/>
            <a:ext cx="7882811" cy="859611"/>
          </a:xfrm>
          <a:prstGeom prst="rect">
            <a:avLst/>
          </a:prstGeom>
        </p:spPr>
      </p:pic>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12"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pic>
        <p:nvPicPr>
          <p:cNvPr id="39" name="59f474c5bce07">
            <a:hlinkClick r:id="" action="ppaction://media"/>
            <a:extLst>
              <a:ext uri="{FF2B5EF4-FFF2-40B4-BE49-F238E27FC236}">
                <a16:creationId xmlns:a16="http://schemas.microsoft.com/office/drawing/2014/main" id="{F968CE6C-1792-4C4F-AC17-34113F25381B}"/>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679590" y="112178"/>
            <a:ext cx="609600" cy="609600"/>
          </a:xfrm>
          <a:prstGeom prst="rect">
            <a:avLst/>
          </a:prstGeom>
        </p:spPr>
      </p:pic>
      <p:grpSp>
        <p:nvGrpSpPr>
          <p:cNvPr id="12" name="组合 11">
            <a:extLst>
              <a:ext uri="{FF2B5EF4-FFF2-40B4-BE49-F238E27FC236}">
                <a16:creationId xmlns:a16="http://schemas.microsoft.com/office/drawing/2014/main" id="{38C29D87-1EBB-4F35-9FD8-1CFDAF6913F1}"/>
              </a:ext>
            </a:extLst>
          </p:cNvPr>
          <p:cNvGrpSpPr/>
          <p:nvPr/>
        </p:nvGrpSpPr>
        <p:grpSpPr>
          <a:xfrm>
            <a:off x="111831" y="101859"/>
            <a:ext cx="3184965" cy="714063"/>
            <a:chOff x="1085449" y="2083356"/>
            <a:chExt cx="3542396" cy="807377"/>
          </a:xfrm>
        </p:grpSpPr>
        <p:pic>
          <p:nvPicPr>
            <p:cNvPr id="13" name="图片 12">
              <a:extLst>
                <a:ext uri="{FF2B5EF4-FFF2-40B4-BE49-F238E27FC236}">
                  <a16:creationId xmlns:a16="http://schemas.microsoft.com/office/drawing/2014/main" id="{8F62BE61-C1D3-49DE-A5AC-BD68E258DD65}"/>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85449" y="2083356"/>
              <a:ext cx="796753" cy="807377"/>
            </a:xfrm>
            <a:prstGeom prst="rect">
              <a:avLst/>
            </a:prstGeom>
          </p:spPr>
        </p:pic>
        <p:sp>
          <p:nvSpPr>
            <p:cNvPr id="14" name="矩形 13">
              <a:extLst>
                <a:ext uri="{FF2B5EF4-FFF2-40B4-BE49-F238E27FC236}">
                  <a16:creationId xmlns:a16="http://schemas.microsoft.com/office/drawing/2014/main" id="{1F06AE1A-9E43-41BE-9286-6EC2B321630B}"/>
                </a:ext>
              </a:extLst>
            </p:cNvPr>
            <p:cNvSpPr/>
            <p:nvPr/>
          </p:nvSpPr>
          <p:spPr>
            <a:xfrm>
              <a:off x="1750134" y="2239160"/>
              <a:ext cx="2877711" cy="553998"/>
            </a:xfrm>
            <a:prstGeom prst="rect">
              <a:avLst/>
            </a:prstGeom>
          </p:spPr>
          <p:txBody>
            <a:bodyPr wrap="none">
              <a:spAutoFit/>
            </a:bodyPr>
            <a:lstStyle/>
            <a:p>
              <a:r>
                <a:rPr lang="zh-CN" altLang="en-US" sz="3000" b="1" dirty="0">
                  <a:solidFill>
                    <a:srgbClr val="CC0000"/>
                  </a:solidFill>
                  <a:latin typeface="华文行楷" panose="02010800040101010101" pitchFamily="2" charset="-122"/>
                  <a:ea typeface="华文行楷" panose="02010800040101010101" pitchFamily="2" charset="-122"/>
                </a:rPr>
                <a:t>中华人民共和国</a:t>
              </a:r>
              <a:endParaRPr lang="en-US" altLang="zh-CN" sz="3000" b="1" dirty="0">
                <a:solidFill>
                  <a:srgbClr val="CC0000"/>
                </a:solidFill>
                <a:latin typeface="华文行楷" panose="02010800040101010101" pitchFamily="2" charset="-122"/>
                <a:ea typeface="华文行楷" panose="02010800040101010101" pitchFamily="2" charset="-122"/>
              </a:endParaRPr>
            </a:p>
          </p:txBody>
        </p:sp>
      </p:grpSp>
    </p:spTree>
    <p:extLst>
      <p:ext uri="{BB962C8B-B14F-4D97-AF65-F5344CB8AC3E}">
        <p14:creationId xmlns:p14="http://schemas.microsoft.com/office/powerpoint/2010/main" val="300059841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9"/>
                                        </p:tgtEl>
                                      </p:cBhvr>
                                    </p:cmd>
                                  </p:childTnLst>
                                </p:cTn>
                              </p:par>
                              <p:par>
                                <p:cTn id="7" presetID="2" presetClass="entr" presetSubtype="8" decel="66667"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additive="base">
                                        <p:cTn id="9" dur="750" fill="hold"/>
                                        <p:tgtEl>
                                          <p:spTgt spid="12"/>
                                        </p:tgtEl>
                                        <p:attrNameLst>
                                          <p:attrName>ppt_x</p:attrName>
                                        </p:attrNameLst>
                                      </p:cBhvr>
                                      <p:tavLst>
                                        <p:tav tm="0">
                                          <p:val>
                                            <p:strVal val="0-#ppt_w/2"/>
                                          </p:val>
                                        </p:tav>
                                        <p:tav tm="100000">
                                          <p:val>
                                            <p:strVal val="#ppt_x"/>
                                          </p:val>
                                        </p:tav>
                                      </p:tavLst>
                                    </p:anim>
                                    <p:anim calcmode="lin" valueType="num">
                                      <p:cBhvr additive="base">
                                        <p:cTn id="10" dur="750" fill="hold"/>
                                        <p:tgtEl>
                                          <p:spTgt spid="12"/>
                                        </p:tgtEl>
                                        <p:attrNameLst>
                                          <p:attrName>ppt_y</p:attrName>
                                        </p:attrNameLst>
                                      </p:cBhvr>
                                      <p:tavLst>
                                        <p:tav tm="0">
                                          <p:val>
                                            <p:strVal val="#ppt_y"/>
                                          </p:val>
                                        </p:tav>
                                        <p:tav tm="100000">
                                          <p:val>
                                            <p:strVal val="#ppt_y"/>
                                          </p:val>
                                        </p:tav>
                                      </p:tavLst>
                                    </p:anim>
                                  </p:childTnLst>
                                </p:cTn>
                              </p:par>
                              <p:par>
                                <p:cTn id="11" presetID="53" presetClass="entr" presetSubtype="16" fill="hold" nodeType="withEffect">
                                  <p:stCondLst>
                                    <p:cond delay="750"/>
                                  </p:stCondLst>
                                  <p:childTnLst>
                                    <p:set>
                                      <p:cBhvr>
                                        <p:cTn id="12" dur="1" fill="hold">
                                          <p:stCondLst>
                                            <p:cond delay="0"/>
                                          </p:stCondLst>
                                        </p:cTn>
                                        <p:tgtEl>
                                          <p:spTgt spid="32"/>
                                        </p:tgtEl>
                                        <p:attrNameLst>
                                          <p:attrName>style.visibility</p:attrName>
                                        </p:attrNameLst>
                                      </p:cBhvr>
                                      <p:to>
                                        <p:strVal val="visible"/>
                                      </p:to>
                                    </p:set>
                                    <p:anim calcmode="lin" valueType="num">
                                      <p:cBhvr>
                                        <p:cTn id="13" dur="500" fill="hold"/>
                                        <p:tgtEl>
                                          <p:spTgt spid="32"/>
                                        </p:tgtEl>
                                        <p:attrNameLst>
                                          <p:attrName>ppt_w</p:attrName>
                                        </p:attrNameLst>
                                      </p:cBhvr>
                                      <p:tavLst>
                                        <p:tav tm="0">
                                          <p:val>
                                            <p:fltVal val="0"/>
                                          </p:val>
                                        </p:tav>
                                        <p:tav tm="100000">
                                          <p:val>
                                            <p:strVal val="#ppt_w"/>
                                          </p:val>
                                        </p:tav>
                                      </p:tavLst>
                                    </p:anim>
                                    <p:anim calcmode="lin" valueType="num">
                                      <p:cBhvr>
                                        <p:cTn id="14" dur="500" fill="hold"/>
                                        <p:tgtEl>
                                          <p:spTgt spid="32"/>
                                        </p:tgtEl>
                                        <p:attrNameLst>
                                          <p:attrName>ppt_h</p:attrName>
                                        </p:attrNameLst>
                                      </p:cBhvr>
                                      <p:tavLst>
                                        <p:tav tm="0">
                                          <p:val>
                                            <p:fltVal val="0"/>
                                          </p:val>
                                        </p:tav>
                                        <p:tav tm="100000">
                                          <p:val>
                                            <p:strVal val="#ppt_h"/>
                                          </p:val>
                                        </p:tav>
                                      </p:tavLst>
                                    </p:anim>
                                    <p:animEffect transition="in" filter="fade">
                                      <p:cBhvr>
                                        <p:cTn id="15" dur="500"/>
                                        <p:tgtEl>
                                          <p:spTgt spid="32"/>
                                        </p:tgtEl>
                                      </p:cBhvr>
                                    </p:animEffect>
                                  </p:childTnLst>
                                </p:cTn>
                              </p:par>
                            </p:childTnLst>
                          </p:cTn>
                        </p:par>
                        <p:par>
                          <p:cTn id="16" fill="hold">
                            <p:stCondLst>
                              <p:cond delay="1250"/>
                            </p:stCondLst>
                            <p:childTnLst>
                              <p:par>
                                <p:cTn id="17" presetID="26" presetClass="emph" presetSubtype="0" fill="hold" nodeType="afterEffect">
                                  <p:stCondLst>
                                    <p:cond delay="0"/>
                                  </p:stCondLst>
                                  <p:childTnLst>
                                    <p:animEffect transition="out" filter="fade">
                                      <p:cBhvr>
                                        <p:cTn id="18" dur="500" tmFilter="0, 0; .2, .5; .8, .5; 1, 0"/>
                                        <p:tgtEl>
                                          <p:spTgt spid="32"/>
                                        </p:tgtEl>
                                      </p:cBhvr>
                                    </p:animEffect>
                                    <p:animScale>
                                      <p:cBhvr>
                                        <p:cTn id="19" dur="250" autoRev="1" fill="hold"/>
                                        <p:tgtEl>
                                          <p:spTgt spid="32"/>
                                        </p:tgtEl>
                                      </p:cBhvr>
                                      <p:by x="105000" y="105000"/>
                                    </p:animScale>
                                  </p:childTnLst>
                                </p:cTn>
                              </p:par>
                              <p:par>
                                <p:cTn id="20" presetID="42" presetClass="entr" presetSubtype="0" fill="hold" nodeType="withEffect">
                                  <p:stCondLst>
                                    <p:cond delay="25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750"/>
                                        <p:tgtEl>
                                          <p:spTgt spid="31"/>
                                        </p:tgtEl>
                                      </p:cBhvr>
                                    </p:animEffect>
                                    <p:anim calcmode="lin" valueType="num">
                                      <p:cBhvr>
                                        <p:cTn id="23" dur="750" fill="hold"/>
                                        <p:tgtEl>
                                          <p:spTgt spid="31"/>
                                        </p:tgtEl>
                                        <p:attrNameLst>
                                          <p:attrName>ppt_x</p:attrName>
                                        </p:attrNameLst>
                                      </p:cBhvr>
                                      <p:tavLst>
                                        <p:tav tm="0">
                                          <p:val>
                                            <p:strVal val="#ppt_x"/>
                                          </p:val>
                                        </p:tav>
                                        <p:tav tm="100000">
                                          <p:val>
                                            <p:strVal val="#ppt_x"/>
                                          </p:val>
                                        </p:tav>
                                      </p:tavLst>
                                    </p:anim>
                                    <p:anim calcmode="lin" valueType="num">
                                      <p:cBhvr>
                                        <p:cTn id="24" dur="75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750"/>
                                        <p:tgtEl>
                                          <p:spTgt spid="36"/>
                                        </p:tgtEl>
                                      </p:cBhvr>
                                    </p:animEffect>
                                    <p:anim calcmode="lin" valueType="num">
                                      <p:cBhvr>
                                        <p:cTn id="28" dur="750" fill="hold"/>
                                        <p:tgtEl>
                                          <p:spTgt spid="36"/>
                                        </p:tgtEl>
                                        <p:attrNameLst>
                                          <p:attrName>ppt_x</p:attrName>
                                        </p:attrNameLst>
                                      </p:cBhvr>
                                      <p:tavLst>
                                        <p:tav tm="0">
                                          <p:val>
                                            <p:strVal val="#ppt_x"/>
                                          </p:val>
                                        </p:tav>
                                        <p:tav tm="100000">
                                          <p:val>
                                            <p:strVal val="#ppt_x"/>
                                          </p:val>
                                        </p:tav>
                                      </p:tavLst>
                                    </p:anim>
                                    <p:anim calcmode="lin" valueType="num">
                                      <p:cBhvr>
                                        <p:cTn id="29" dur="750" fill="hold"/>
                                        <p:tgtEl>
                                          <p:spTgt spid="36"/>
                                        </p:tgtEl>
                                        <p:attrNameLst>
                                          <p:attrName>ppt_y</p:attrName>
                                        </p:attrNameLst>
                                      </p:cBhvr>
                                      <p:tavLst>
                                        <p:tav tm="0">
                                          <p:val>
                                            <p:strVal val="#ppt_y+.1"/>
                                          </p:val>
                                        </p:tav>
                                        <p:tav tm="100000">
                                          <p:val>
                                            <p:strVal val="#ppt_y"/>
                                          </p:val>
                                        </p:tav>
                                      </p:tavLst>
                                    </p:anim>
                                  </p:childTnLst>
                                </p:cTn>
                              </p:par>
                            </p:childTnLst>
                          </p:cTn>
                        </p:par>
                        <p:par>
                          <p:cTn id="30" fill="hold">
                            <p:stCondLst>
                              <p:cond delay="2250"/>
                            </p:stCondLst>
                            <p:childTnLst>
                              <p:par>
                                <p:cTn id="31" presetID="53" presetClass="entr" presetSubtype="16" fill="hold" nodeType="afterEffect">
                                  <p:stCondLst>
                                    <p:cond delay="0"/>
                                  </p:stCondLst>
                                  <p:childTnLst>
                                    <p:set>
                                      <p:cBhvr>
                                        <p:cTn id="32" dur="1" fill="hold">
                                          <p:stCondLst>
                                            <p:cond delay="0"/>
                                          </p:stCondLst>
                                        </p:cTn>
                                        <p:tgtEl>
                                          <p:spTgt spid="34"/>
                                        </p:tgtEl>
                                        <p:attrNameLst>
                                          <p:attrName>style.visibility</p:attrName>
                                        </p:attrNameLst>
                                      </p:cBhvr>
                                      <p:to>
                                        <p:strVal val="visible"/>
                                      </p:to>
                                    </p:set>
                                    <p:anim calcmode="lin" valueType="num">
                                      <p:cBhvr>
                                        <p:cTn id="33" dur="500" fill="hold"/>
                                        <p:tgtEl>
                                          <p:spTgt spid="34"/>
                                        </p:tgtEl>
                                        <p:attrNameLst>
                                          <p:attrName>ppt_w</p:attrName>
                                        </p:attrNameLst>
                                      </p:cBhvr>
                                      <p:tavLst>
                                        <p:tav tm="0">
                                          <p:val>
                                            <p:fltVal val="0"/>
                                          </p:val>
                                        </p:tav>
                                        <p:tav tm="100000">
                                          <p:val>
                                            <p:strVal val="#ppt_w"/>
                                          </p:val>
                                        </p:tav>
                                      </p:tavLst>
                                    </p:anim>
                                    <p:anim calcmode="lin" valueType="num">
                                      <p:cBhvr>
                                        <p:cTn id="34" dur="500" fill="hold"/>
                                        <p:tgtEl>
                                          <p:spTgt spid="34"/>
                                        </p:tgtEl>
                                        <p:attrNameLst>
                                          <p:attrName>ppt_h</p:attrName>
                                        </p:attrNameLst>
                                      </p:cBhvr>
                                      <p:tavLst>
                                        <p:tav tm="0">
                                          <p:val>
                                            <p:fltVal val="0"/>
                                          </p:val>
                                        </p:tav>
                                        <p:tav tm="100000">
                                          <p:val>
                                            <p:strVal val="#ppt_h"/>
                                          </p:val>
                                        </p:tav>
                                      </p:tavLst>
                                    </p:anim>
                                    <p:animEffect transition="in" filter="fade">
                                      <p:cBhvr>
                                        <p:cTn id="35" dur="500"/>
                                        <p:tgtEl>
                                          <p:spTgt spid="34"/>
                                        </p:tgtEl>
                                      </p:cBhvr>
                                    </p:animEffect>
                                  </p:childTnLst>
                                </p:cTn>
                              </p:par>
                              <p:par>
                                <p:cTn id="36" presetID="53" presetClass="entr" presetSubtype="16" fill="hold" nodeType="withEffect">
                                  <p:stCondLst>
                                    <p:cond delay="25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42" presetClass="entr" presetSubtype="0" fill="hold" nodeType="withEffect">
                                  <p:stCondLst>
                                    <p:cond delay="25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750"/>
                                        <p:tgtEl>
                                          <p:spTgt spid="20"/>
                                        </p:tgtEl>
                                      </p:cBhvr>
                                    </p:animEffect>
                                    <p:anim calcmode="lin" valueType="num">
                                      <p:cBhvr>
                                        <p:cTn id="44" dur="750" fill="hold"/>
                                        <p:tgtEl>
                                          <p:spTgt spid="20"/>
                                        </p:tgtEl>
                                        <p:attrNameLst>
                                          <p:attrName>ppt_x</p:attrName>
                                        </p:attrNameLst>
                                      </p:cBhvr>
                                      <p:tavLst>
                                        <p:tav tm="0">
                                          <p:val>
                                            <p:strVal val="#ppt_x"/>
                                          </p:val>
                                        </p:tav>
                                        <p:tav tm="100000">
                                          <p:val>
                                            <p:strVal val="#ppt_x"/>
                                          </p:val>
                                        </p:tav>
                                      </p:tavLst>
                                    </p:anim>
                                    <p:anim calcmode="lin" valueType="num">
                                      <p:cBhvr>
                                        <p:cTn id="45" dur="75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25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750"/>
                                        <p:tgtEl>
                                          <p:spTgt spid="18"/>
                                        </p:tgtEl>
                                      </p:cBhvr>
                                    </p:animEffect>
                                    <p:anim calcmode="lin" valueType="num">
                                      <p:cBhvr>
                                        <p:cTn id="49" dur="750" fill="hold"/>
                                        <p:tgtEl>
                                          <p:spTgt spid="18"/>
                                        </p:tgtEl>
                                        <p:attrNameLst>
                                          <p:attrName>ppt_x</p:attrName>
                                        </p:attrNameLst>
                                      </p:cBhvr>
                                      <p:tavLst>
                                        <p:tav tm="0">
                                          <p:val>
                                            <p:strVal val="#ppt_x"/>
                                          </p:val>
                                        </p:tav>
                                        <p:tav tm="100000">
                                          <p:val>
                                            <p:strVal val="#ppt_x"/>
                                          </p:val>
                                        </p:tav>
                                      </p:tavLst>
                                    </p:anim>
                                    <p:anim calcmode="lin" valueType="num">
                                      <p:cBhvr>
                                        <p:cTn id="50" dur="75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51" repeatCount="indefinite" fill="remove" display="0">
                  <p:stCondLst>
                    <p:cond delay="indefinite"/>
                  </p:stCondLst>
                  <p:endCondLst>
                    <p:cond evt="onStopAudio" delay="0">
                      <p:tgtEl>
                        <p:sldTgt/>
                      </p:tgtEl>
                    </p:cond>
                  </p:endCondLst>
                </p:cTn>
                <p:tgtEl>
                  <p:spTgt spid="3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2109B028-2104-4BD3-8FD6-E07649D6F70E}"/>
              </a:ext>
            </a:extLst>
          </p:cNvPr>
          <p:cNvSpPr/>
          <p:nvPr/>
        </p:nvSpPr>
        <p:spPr>
          <a:xfrm>
            <a:off x="1462481" y="1406107"/>
            <a:ext cx="9325124" cy="1565084"/>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id="{A2B749C3-91C5-4FB1-8B89-AF830F3C135C}"/>
              </a:ext>
            </a:extLst>
          </p:cNvPr>
          <p:cNvSpPr/>
          <p:nvPr/>
        </p:nvSpPr>
        <p:spPr>
          <a:xfrm>
            <a:off x="1568580" y="1599474"/>
            <a:ext cx="9114854" cy="1276055"/>
          </a:xfrm>
          <a:prstGeom prst="rect">
            <a:avLst/>
          </a:prstGeom>
        </p:spPr>
        <p:txBody>
          <a:bodyPr wrap="square">
            <a:spAutoFit/>
          </a:bodyPr>
          <a:lstStyle/>
          <a:p>
            <a:pPr algn="just" defTabSz="914400">
              <a:lnSpc>
                <a:spcPct val="140000"/>
              </a:lnSpc>
            </a:pP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从</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1949</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年具有临时宪法作用的</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中国人民政治协商会议共同纲领</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，到中国历史上第一部真正的“人民的宪法”</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——1954</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年宪法，确认了中国共产党领导中国人民夺取新民主主义革命胜利、中国人民掌握国家权力的历史变革。</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a:extLst>
              <a:ext uri="{FF2B5EF4-FFF2-40B4-BE49-F238E27FC236}">
                <a16:creationId xmlns:a16="http://schemas.microsoft.com/office/drawing/2014/main" id="{140259CF-3F5D-4D93-BCFD-A760B0609E2C}"/>
              </a:ext>
            </a:extLst>
          </p:cNvPr>
          <p:cNvSpPr/>
          <p:nvPr/>
        </p:nvSpPr>
        <p:spPr>
          <a:xfrm>
            <a:off x="1669214" y="1146250"/>
            <a:ext cx="2185156"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id="{587811D4-5BC9-4DE8-9881-2AD1715124A9}"/>
              </a:ext>
            </a:extLst>
          </p:cNvPr>
          <p:cNvSpPr/>
          <p:nvPr/>
        </p:nvSpPr>
        <p:spPr>
          <a:xfrm>
            <a:off x="1591730" y="1180975"/>
            <a:ext cx="2297365"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1949</a:t>
            </a:r>
            <a:r>
              <a:rPr lang="zh-CN" altLang="en-US" b="1" kern="0" dirty="0">
                <a:solidFill>
                  <a:prstClr val="white"/>
                </a:solidFill>
                <a:latin typeface="微软雅黑" panose="020B0503020204020204" pitchFamily="34" charset="-122"/>
                <a:ea typeface="微软雅黑" panose="020B0503020204020204" pitchFamily="34" charset="-122"/>
              </a:rPr>
              <a:t>年</a:t>
            </a:r>
            <a:r>
              <a:rPr lang="en-US" altLang="zh-CN" b="1" kern="0" dirty="0">
                <a:solidFill>
                  <a:prstClr val="white"/>
                </a:solidFill>
                <a:latin typeface="微软雅黑" panose="020B0503020204020204" pitchFamily="34" charset="-122"/>
                <a:ea typeface="微软雅黑" panose="020B0503020204020204" pitchFamily="34" charset="-122"/>
              </a:rPr>
              <a:t>-1954</a:t>
            </a:r>
            <a:r>
              <a:rPr lang="zh-CN" altLang="en-US" b="1" kern="0" dirty="0">
                <a:solidFill>
                  <a:prstClr val="white"/>
                </a:solidFill>
                <a:latin typeface="微软雅黑" panose="020B0503020204020204" pitchFamily="34" charset="-122"/>
                <a:ea typeface="微软雅黑" panose="020B0503020204020204" pitchFamily="34" charset="-122"/>
              </a:rPr>
              <a:t>年</a:t>
            </a:r>
          </a:p>
        </p:txBody>
      </p:sp>
      <p:sp>
        <p:nvSpPr>
          <p:cNvPr id="9" name="矩形 8">
            <a:extLst>
              <a:ext uri="{FF2B5EF4-FFF2-40B4-BE49-F238E27FC236}">
                <a16:creationId xmlns:a16="http://schemas.microsoft.com/office/drawing/2014/main" id="{85D3A162-BF8F-41B3-92CF-3FF0EE160503}"/>
              </a:ext>
            </a:extLst>
          </p:cNvPr>
          <p:cNvSpPr/>
          <p:nvPr/>
        </p:nvSpPr>
        <p:spPr>
          <a:xfrm>
            <a:off x="1462481" y="3399943"/>
            <a:ext cx="9325124" cy="2014565"/>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a16="http://schemas.microsoft.com/office/drawing/2014/main" id="{2EC5D1A9-B806-46DF-8785-785EF58659EB}"/>
              </a:ext>
            </a:extLst>
          </p:cNvPr>
          <p:cNvSpPr/>
          <p:nvPr/>
        </p:nvSpPr>
        <p:spPr>
          <a:xfrm>
            <a:off x="1568580" y="3593311"/>
            <a:ext cx="9114854" cy="1685398"/>
          </a:xfrm>
          <a:prstGeom prst="rect">
            <a:avLst/>
          </a:prstGeom>
        </p:spPr>
        <p:txBody>
          <a:bodyPr wrap="square">
            <a:spAutoFit/>
          </a:bodyPr>
          <a:lstStyle/>
          <a:p>
            <a:pPr algn="just" defTabSz="914400">
              <a:lnSpc>
                <a:spcPct val="140000"/>
              </a:lnSpc>
            </a:pP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1982</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年颁布施行的现行宪法，科学总结我国社会主义建设历史经验，指明了国家根本道路和发展方向。历经</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1988</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1993</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1999</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2004</a:t>
            </a: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年四次修改，宪法在中国特色社会主义伟大实践中紧跟时代前进步伐，不断与时俱进，有力推动和保障了党和国家事业发展。</a:t>
            </a:r>
            <a:endParaRPr lang="zh-CN" altLang="en-US" sz="19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a16="http://schemas.microsoft.com/office/drawing/2014/main" id="{4F630EFD-60C4-46FF-AF75-101715BAB23C}"/>
              </a:ext>
            </a:extLst>
          </p:cNvPr>
          <p:cNvSpPr/>
          <p:nvPr/>
        </p:nvSpPr>
        <p:spPr>
          <a:xfrm>
            <a:off x="1669214" y="3140087"/>
            <a:ext cx="2185156"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a:extLst>
              <a:ext uri="{FF2B5EF4-FFF2-40B4-BE49-F238E27FC236}">
                <a16:creationId xmlns:a16="http://schemas.microsoft.com/office/drawing/2014/main" id="{A43402A1-49C6-45A0-BAD3-DAD7A806850D}"/>
              </a:ext>
            </a:extLst>
          </p:cNvPr>
          <p:cNvSpPr/>
          <p:nvPr/>
        </p:nvSpPr>
        <p:spPr>
          <a:xfrm>
            <a:off x="1591730" y="3174812"/>
            <a:ext cx="2297365"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1982</a:t>
            </a:r>
            <a:r>
              <a:rPr lang="zh-CN" altLang="en-US" b="1" kern="0" dirty="0">
                <a:solidFill>
                  <a:prstClr val="white"/>
                </a:solidFill>
                <a:latin typeface="微软雅黑" panose="020B0503020204020204" pitchFamily="34" charset="-122"/>
                <a:ea typeface="微软雅黑" panose="020B0503020204020204" pitchFamily="34" charset="-122"/>
              </a:rPr>
              <a:t>年</a:t>
            </a:r>
            <a:r>
              <a:rPr lang="en-US" altLang="zh-CN" b="1" kern="0" dirty="0">
                <a:solidFill>
                  <a:prstClr val="white"/>
                </a:solidFill>
                <a:latin typeface="微软雅黑" panose="020B0503020204020204" pitchFamily="34" charset="-122"/>
                <a:ea typeface="微软雅黑" panose="020B0503020204020204" pitchFamily="34" charset="-122"/>
              </a:rPr>
              <a:t>-2004</a:t>
            </a:r>
            <a:r>
              <a:rPr lang="zh-CN" altLang="en-US" b="1" kern="0" dirty="0">
                <a:solidFill>
                  <a:prstClr val="white"/>
                </a:solidFill>
                <a:latin typeface="微软雅黑" panose="020B0503020204020204" pitchFamily="34" charset="-122"/>
                <a:ea typeface="微软雅黑" panose="020B0503020204020204" pitchFamily="34" charset="-122"/>
              </a:rPr>
              <a:t>年</a:t>
            </a:r>
          </a:p>
        </p:txBody>
      </p:sp>
    </p:spTree>
    <p:extLst>
      <p:ext uri="{BB962C8B-B14F-4D97-AF65-F5344CB8AC3E}">
        <p14:creationId xmlns:p14="http://schemas.microsoft.com/office/powerpoint/2010/main" val="128054663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p:tgtEl>
                                          <p:spTgt spid="5"/>
                                        </p:tgtEl>
                                        <p:attrNameLst>
                                          <p:attrName>ppt_y</p:attrName>
                                        </p:attrNameLst>
                                      </p:cBhvr>
                                      <p:tavLst>
                                        <p:tav tm="0">
                                          <p:val>
                                            <p:strVal val="#ppt_y+#ppt_h*1.125000"/>
                                          </p:val>
                                        </p:tav>
                                        <p:tav tm="100000">
                                          <p:val>
                                            <p:strVal val="#ppt_y"/>
                                          </p:val>
                                        </p:tav>
                                      </p:tavLst>
                                    </p:anim>
                                    <p:animEffect transition="in" filter="wipe(up)">
                                      <p:cBhvr>
                                        <p:cTn id="20" dur="1000"/>
                                        <p:tgtEl>
                                          <p:spTgt spid="5"/>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outVertical)">
                                      <p:cBhvr>
                                        <p:cTn id="24" dur="500"/>
                                        <p:tgtEl>
                                          <p:spTgt spid="11"/>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4000"/>
                            </p:stCondLst>
                            <p:childTnLst>
                              <p:par>
                                <p:cTn id="34" presetID="1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ppt_y</p:attrName>
                                        </p:attrNameLst>
                                      </p:cBhvr>
                                      <p:tavLst>
                                        <p:tav tm="0">
                                          <p:val>
                                            <p:strVal val="#ppt_y+#ppt_h*1.125000"/>
                                          </p:val>
                                        </p:tav>
                                        <p:tav tm="100000">
                                          <p:val>
                                            <p:strVal val="#ppt_y"/>
                                          </p:val>
                                        </p:tav>
                                      </p:tavLst>
                                    </p:anim>
                                    <p:animEffect transition="in" filter="wipe(up)">
                                      <p:cBhvr>
                                        <p:cTn id="3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animBg="1"/>
      <p:bldP spid="10" grpId="0"/>
      <p:bldP spid="11" grpId="0" animBg="1"/>
      <p:bldP spid="1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AC4ED953-B14C-4AF7-A1C2-77F960901000}"/>
              </a:ext>
            </a:extLst>
          </p:cNvPr>
          <p:cNvSpPr/>
          <p:nvPr/>
        </p:nvSpPr>
        <p:spPr>
          <a:xfrm>
            <a:off x="1433438" y="1258323"/>
            <a:ext cx="9325124" cy="963823"/>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id="{2E3BF713-C484-4494-8E1F-7FB1DB670DF0}"/>
              </a:ext>
            </a:extLst>
          </p:cNvPr>
          <p:cNvSpPr/>
          <p:nvPr/>
        </p:nvSpPr>
        <p:spPr>
          <a:xfrm>
            <a:off x="1539537" y="1307306"/>
            <a:ext cx="9114854" cy="866712"/>
          </a:xfrm>
          <a:prstGeom prst="rect">
            <a:avLst/>
          </a:prstGeom>
        </p:spPr>
        <p:txBody>
          <a:bodyPr wrap="square">
            <a:spAutoFit/>
          </a:bodyPr>
          <a:lstStyle/>
          <a:p>
            <a:pPr algn="just" defTabSz="914400">
              <a:lnSpc>
                <a:spcPct val="140000"/>
              </a:lnSpc>
            </a:pPr>
            <a:r>
              <a:rPr lang="zh-CN" altLang="en-US" sz="19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我国宪法同党和人民进行的艰苦奋斗和创造的辉煌成就紧密相连，同党和人民开辟的前进道路和积累的宝贵经验紧密相连。</a:t>
            </a:r>
          </a:p>
        </p:txBody>
      </p:sp>
      <p:sp>
        <p:nvSpPr>
          <p:cNvPr id="15" name="矩形 14">
            <a:extLst>
              <a:ext uri="{FF2B5EF4-FFF2-40B4-BE49-F238E27FC236}">
                <a16:creationId xmlns:a16="http://schemas.microsoft.com/office/drawing/2014/main" id="{558D1234-2160-482D-8316-ED2310A92E46}"/>
              </a:ext>
            </a:extLst>
          </p:cNvPr>
          <p:cNvSpPr/>
          <p:nvPr/>
        </p:nvSpPr>
        <p:spPr>
          <a:xfrm>
            <a:off x="2351584" y="2653897"/>
            <a:ext cx="8448939" cy="634331"/>
          </a:xfrm>
          <a:prstGeom prst="rect">
            <a:avLst/>
          </a:prstGeom>
          <a:solidFill>
            <a:srgbClr val="174D9B"/>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nvGrpSpPr>
          <p:cNvPr id="16" name="组合 15">
            <a:extLst>
              <a:ext uri="{FF2B5EF4-FFF2-40B4-BE49-F238E27FC236}">
                <a16:creationId xmlns:a16="http://schemas.microsoft.com/office/drawing/2014/main" id="{F9284782-7C64-4221-AC56-54CFA041D50F}"/>
              </a:ext>
            </a:extLst>
          </p:cNvPr>
          <p:cNvGrpSpPr/>
          <p:nvPr/>
        </p:nvGrpSpPr>
        <p:grpSpPr>
          <a:xfrm>
            <a:off x="1587221" y="2423672"/>
            <a:ext cx="1052395" cy="1053229"/>
            <a:chOff x="1277938" y="2465388"/>
            <a:chExt cx="1045331" cy="1046162"/>
          </a:xfrm>
        </p:grpSpPr>
        <p:sp>
          <p:nvSpPr>
            <p:cNvPr id="17" name="椭圆 9">
              <a:extLst>
                <a:ext uri="{FF2B5EF4-FFF2-40B4-BE49-F238E27FC236}">
                  <a16:creationId xmlns:a16="http://schemas.microsoft.com/office/drawing/2014/main" id="{385118FB-2377-4A44-A135-3E69BDD7B1C1}"/>
                </a:ext>
              </a:extLst>
            </p:cNvPr>
            <p:cNvSpPr>
              <a:spLocks noChangeArrowheads="1"/>
            </p:cNvSpPr>
            <p:nvPr/>
          </p:nvSpPr>
          <p:spPr bwMode="auto">
            <a:xfrm>
              <a:off x="1277938" y="2465388"/>
              <a:ext cx="1045331" cy="1046162"/>
            </a:xfrm>
            <a:prstGeom prst="ellipse">
              <a:avLst/>
            </a:prstGeom>
            <a:solidFill>
              <a:srgbClr val="174D9B"/>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Font typeface="Arial" panose="020B0604020202020204" pitchFamily="34" charset="0"/>
                <a:buNone/>
              </a:pPr>
              <a:endParaRPr lang="zh-CN" altLang="en-US" sz="1800">
                <a:solidFill>
                  <a:srgbClr val="5F5F5F"/>
                </a:solidFill>
                <a:ea typeface="微软雅黑 Light" panose="020B0502040204020203" pitchFamily="34" charset="-122"/>
              </a:endParaRPr>
            </a:p>
          </p:txBody>
        </p:sp>
        <p:sp>
          <p:nvSpPr>
            <p:cNvPr id="18" name="Freeform 5">
              <a:extLst>
                <a:ext uri="{FF2B5EF4-FFF2-40B4-BE49-F238E27FC236}">
                  <a16:creationId xmlns:a16="http://schemas.microsoft.com/office/drawing/2014/main" id="{9DFFABD3-DAC0-4610-86CA-7E91FDACDD49}"/>
                </a:ext>
              </a:extLst>
            </p:cNvPr>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5F5F5F"/>
                </a:solidFill>
                <a:latin typeface="Ping Hei"/>
                <a:ea typeface="微软雅黑 Light" panose="020B0502040204020203" pitchFamily="34" charset="-122"/>
              </a:endParaRPr>
            </a:p>
          </p:txBody>
        </p:sp>
      </p:grpSp>
      <p:pic>
        <p:nvPicPr>
          <p:cNvPr id="19" name="图片 18">
            <a:extLst>
              <a:ext uri="{FF2B5EF4-FFF2-40B4-BE49-F238E27FC236}">
                <a16:creationId xmlns:a16="http://schemas.microsoft.com/office/drawing/2014/main" id="{310A430D-891E-44C5-AEAC-009C794F801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456374" y="2053801"/>
            <a:ext cx="1494729" cy="1233967"/>
          </a:xfrm>
          <a:prstGeom prst="rect">
            <a:avLst/>
          </a:prstGeom>
        </p:spPr>
      </p:pic>
      <p:sp>
        <p:nvSpPr>
          <p:cNvPr id="20" name="矩形 19">
            <a:extLst>
              <a:ext uri="{FF2B5EF4-FFF2-40B4-BE49-F238E27FC236}">
                <a16:creationId xmlns:a16="http://schemas.microsoft.com/office/drawing/2014/main" id="{B03C0ECE-1388-44AB-9A73-EE5A7A188EBF}"/>
              </a:ext>
            </a:extLst>
          </p:cNvPr>
          <p:cNvSpPr/>
          <p:nvPr/>
        </p:nvSpPr>
        <p:spPr>
          <a:xfrm>
            <a:off x="2532063" y="2741097"/>
            <a:ext cx="7344449" cy="446276"/>
          </a:xfrm>
          <a:prstGeom prst="rect">
            <a:avLst/>
          </a:prstGeom>
          <a:noFill/>
        </p:spPr>
        <p:txBody>
          <a:bodyPr wrap="square" rtlCol="0">
            <a:spAutoFit/>
          </a:bodyPr>
          <a:lstStyle/>
          <a:p>
            <a:pPr defTabSz="1219170"/>
            <a:r>
              <a:rPr lang="zh-CN" altLang="en-US" sz="2300" b="1" dirty="0">
                <a:solidFill>
                  <a:srgbClr val="FFFFFF"/>
                </a:solidFill>
                <a:latin typeface="微软雅黑 Light" panose="020B0502040204020203" pitchFamily="34" charset="-122"/>
                <a:ea typeface="微软雅黑 Light" panose="020B0502040204020203" pitchFamily="34" charset="-122"/>
              </a:rPr>
              <a:t>宪法始终与国家前途、民族命运、人民幸福息息相关</a:t>
            </a:r>
          </a:p>
        </p:txBody>
      </p:sp>
      <p:sp>
        <p:nvSpPr>
          <p:cNvPr id="21" name="矩形 20">
            <a:extLst>
              <a:ext uri="{FF2B5EF4-FFF2-40B4-BE49-F238E27FC236}">
                <a16:creationId xmlns:a16="http://schemas.microsoft.com/office/drawing/2014/main" id="{0928FAA6-2DA6-4A65-89E3-A18A9C18748F}"/>
              </a:ext>
            </a:extLst>
          </p:cNvPr>
          <p:cNvSpPr/>
          <p:nvPr/>
        </p:nvSpPr>
        <p:spPr>
          <a:xfrm>
            <a:off x="2063551" y="3993663"/>
            <a:ext cx="8695011" cy="1154162"/>
          </a:xfrm>
          <a:prstGeom prst="rect">
            <a:avLst/>
          </a:prstGeom>
        </p:spPr>
        <p:txBody>
          <a:bodyPr wrap="square">
            <a:spAutoFit/>
          </a:bodyPr>
          <a:lstStyle/>
          <a:p>
            <a:pPr algn="just" defTabSz="1219170" fontAlgn="base">
              <a:lnSpc>
                <a:spcPct val="150000"/>
              </a:lnSpc>
              <a:spcBef>
                <a:spcPct val="0"/>
              </a:spcBef>
              <a:spcAft>
                <a:spcPct val="0"/>
              </a:spcAft>
            </a:pPr>
            <a:r>
              <a:rPr lang="zh-CN" altLang="en-US" sz="1400" b="1" dirty="0">
                <a:solidFill>
                  <a:srgbClr val="174D9B"/>
                </a:solidFill>
                <a:latin typeface="微软雅黑 Light" panose="020B0502040204020203" pitchFamily="34" charset="-122"/>
                <a:ea typeface="微软雅黑 Light" panose="020B0502040204020203" pitchFamily="34" charset="-122"/>
              </a:rPr>
              <a:t>党和国家事业又有了许多重要发展变化。特别是党的十八大以来，以习近平同志为核心的党中央团结带领全国各族人民毫不动摇坚持和发展中国特色社会主义，统筹推进</a:t>
            </a:r>
            <a:r>
              <a:rPr lang="zh-CN" altLang="en-US" sz="1600" b="1" dirty="0">
                <a:solidFill>
                  <a:srgbClr val="DC4B21"/>
                </a:solidFill>
                <a:latin typeface="微软雅黑 Light" panose="020B0502040204020203" pitchFamily="34" charset="-122"/>
                <a:ea typeface="微软雅黑 Light" panose="020B0502040204020203" pitchFamily="34" charset="-122"/>
              </a:rPr>
              <a:t>“五位一体”总体布局、协调推进“四个全面”战略布局</a:t>
            </a:r>
            <a:r>
              <a:rPr lang="zh-CN" altLang="en-US" sz="1400" b="1" dirty="0">
                <a:solidFill>
                  <a:srgbClr val="174D9B"/>
                </a:solidFill>
                <a:latin typeface="微软雅黑 Light" panose="020B0502040204020203" pitchFamily="34" charset="-122"/>
                <a:ea typeface="微软雅黑 Light" panose="020B0502040204020203" pitchFamily="34" charset="-122"/>
              </a:rPr>
              <a:t>，形成一系列治国理政新理念新思想新战略，推动党和国家事业取得历史性成就、发生历史性变革。</a:t>
            </a:r>
          </a:p>
        </p:txBody>
      </p:sp>
      <p:sp>
        <p:nvSpPr>
          <p:cNvPr id="22" name="矩形 21">
            <a:extLst>
              <a:ext uri="{FF2B5EF4-FFF2-40B4-BE49-F238E27FC236}">
                <a16:creationId xmlns:a16="http://schemas.microsoft.com/office/drawing/2014/main" id="{913B0CA5-4B82-4908-A85C-18F1CAD36D32}"/>
              </a:ext>
            </a:extLst>
          </p:cNvPr>
          <p:cNvSpPr/>
          <p:nvPr/>
        </p:nvSpPr>
        <p:spPr>
          <a:xfrm>
            <a:off x="1703262" y="3591455"/>
            <a:ext cx="3843296" cy="407308"/>
          </a:xfrm>
          <a:prstGeom prst="rect">
            <a:avLst/>
          </a:prstGeom>
          <a:noFill/>
          <a:ln w="25400" cap="flat" cmpd="sng" algn="ctr">
            <a:noFill/>
            <a:prstDash val="solid"/>
          </a:ln>
          <a:effectLst/>
        </p:spPr>
        <p:txBody>
          <a:bodyPr rtlCol="0" anchor="ctr"/>
          <a:lstStyle/>
          <a:p>
            <a:pPr marL="380990" indent="-380990" algn="ctr" defTabSz="1219170" fontAlgn="base">
              <a:spcBef>
                <a:spcPct val="0"/>
              </a:spcBef>
              <a:spcAft>
                <a:spcPct val="0"/>
              </a:spcAft>
              <a:buFont typeface="Wingdings" panose="05000000000000000000" pitchFamily="2" charset="2"/>
              <a:buChar char="u"/>
              <a:defRPr/>
            </a:pPr>
            <a:r>
              <a:rPr lang="en-US" altLang="zh-CN" sz="2200" b="1" kern="0" dirty="0">
                <a:solidFill>
                  <a:srgbClr val="DC4B21"/>
                </a:solidFill>
                <a:latin typeface="微软雅黑 Light" panose="020B0502040204020203" pitchFamily="34" charset="-122"/>
                <a:ea typeface="微软雅黑 Light" panose="020B0502040204020203" pitchFamily="34" charset="-122"/>
              </a:rPr>
              <a:t>2004</a:t>
            </a:r>
            <a:r>
              <a:rPr lang="zh-CN" altLang="en-US" sz="2200" b="1" kern="0" dirty="0">
                <a:solidFill>
                  <a:srgbClr val="DC4B21"/>
                </a:solidFill>
                <a:latin typeface="微软雅黑 Light" panose="020B0502040204020203" pitchFamily="34" charset="-122"/>
                <a:ea typeface="微软雅黑 Light" panose="020B0502040204020203" pitchFamily="34" charset="-122"/>
              </a:rPr>
              <a:t>年宪法修改以来</a:t>
            </a:r>
          </a:p>
        </p:txBody>
      </p:sp>
    </p:spTree>
    <p:extLst>
      <p:ext uri="{BB962C8B-B14F-4D97-AF65-F5344CB8AC3E}">
        <p14:creationId xmlns:p14="http://schemas.microsoft.com/office/powerpoint/2010/main" val="212640958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p:tgtEl>
                                          <p:spTgt spid="5"/>
                                        </p:tgtEl>
                                        <p:attrNameLst>
                                          <p:attrName>ppt_y</p:attrName>
                                        </p:attrNameLst>
                                      </p:cBhvr>
                                      <p:tavLst>
                                        <p:tav tm="0">
                                          <p:val>
                                            <p:strVal val="#ppt_y+#ppt_h*1.125000"/>
                                          </p:val>
                                        </p:tav>
                                        <p:tav tm="100000">
                                          <p:val>
                                            <p:strVal val="#ppt_y"/>
                                          </p:val>
                                        </p:tav>
                                      </p:tavLst>
                                    </p:anim>
                                    <p:animEffect transition="in" filter="wipe(up)">
                                      <p:cBhvr>
                                        <p:cTn id="12" dur="1000"/>
                                        <p:tgtEl>
                                          <p:spTgt spid="5"/>
                                        </p:tgtEl>
                                      </p:cBhvr>
                                    </p:animEffect>
                                  </p:childTnLst>
                                </p:cTn>
                              </p:par>
                            </p:childTnLst>
                          </p:cTn>
                        </p:par>
                        <p:par>
                          <p:cTn id="13" fill="hold">
                            <p:stCondLst>
                              <p:cond delay="1500"/>
                            </p:stCondLst>
                            <p:childTnLst>
                              <p:par>
                                <p:cTn id="14" presetID="53" presetClass="entr" presetSubtype="16"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p:cTn id="16" dur="500" fill="hold"/>
                                        <p:tgtEl>
                                          <p:spTgt spid="16"/>
                                        </p:tgtEl>
                                        <p:attrNameLst>
                                          <p:attrName>ppt_w</p:attrName>
                                        </p:attrNameLst>
                                      </p:cBhvr>
                                      <p:tavLst>
                                        <p:tav tm="0">
                                          <p:val>
                                            <p:fltVal val="0"/>
                                          </p:val>
                                        </p:tav>
                                        <p:tav tm="100000">
                                          <p:val>
                                            <p:strVal val="#ppt_w"/>
                                          </p:val>
                                        </p:tav>
                                      </p:tavLst>
                                    </p:anim>
                                    <p:anim calcmode="lin" valueType="num">
                                      <p:cBhvr>
                                        <p:cTn id="17" dur="500" fill="hold"/>
                                        <p:tgtEl>
                                          <p:spTgt spid="16"/>
                                        </p:tgtEl>
                                        <p:attrNameLst>
                                          <p:attrName>ppt_h</p:attrName>
                                        </p:attrNameLst>
                                      </p:cBhvr>
                                      <p:tavLst>
                                        <p:tav tm="0">
                                          <p:val>
                                            <p:fltVal val="0"/>
                                          </p:val>
                                        </p:tav>
                                        <p:tav tm="100000">
                                          <p:val>
                                            <p:strVal val="#ppt_h"/>
                                          </p:val>
                                        </p:tav>
                                      </p:tavLst>
                                    </p:anim>
                                    <p:animEffect transition="in" filter="fade">
                                      <p:cBhvr>
                                        <p:cTn id="18" dur="500"/>
                                        <p:tgtEl>
                                          <p:spTgt spid="16"/>
                                        </p:tgtEl>
                                      </p:cBhvr>
                                    </p:animEffect>
                                  </p:childTnLst>
                                </p:cTn>
                              </p:par>
                            </p:childTnLst>
                          </p:cTn>
                        </p:par>
                        <p:par>
                          <p:cTn id="19" fill="hold">
                            <p:stCondLst>
                              <p:cond delay="2000"/>
                            </p:stCondLst>
                            <p:childTnLst>
                              <p:par>
                                <p:cTn id="20" presetID="22" presetClass="entr" presetSubtype="8" fill="hold" grpId="0" nodeType="after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left)">
                                      <p:cBhvr>
                                        <p:cTn id="22" dur="500"/>
                                        <p:tgtEl>
                                          <p:spTgt spid="15"/>
                                        </p:tgtEl>
                                      </p:cBhvr>
                                    </p:animEffect>
                                  </p:childTnLst>
                                </p:cTn>
                              </p:par>
                            </p:childTnLst>
                          </p:cTn>
                        </p:par>
                        <p:par>
                          <p:cTn id="23" fill="hold">
                            <p:stCondLst>
                              <p:cond delay="2500"/>
                            </p:stCondLst>
                            <p:childTnLst>
                              <p:par>
                                <p:cTn id="24" presetID="22" presetClass="entr" presetSubtype="4" fill="hold" nodeType="after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down)">
                                      <p:cBhvr>
                                        <p:cTn id="26" dur="500"/>
                                        <p:tgtEl>
                                          <p:spTgt spid="19"/>
                                        </p:tgtEl>
                                      </p:cBhvr>
                                    </p:animEffect>
                                  </p:childTnLst>
                                </p:cTn>
                              </p:par>
                              <p:par>
                                <p:cTn id="27" presetID="42" presetClass="entr" presetSubtype="0"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3500"/>
                            </p:stCondLst>
                            <p:childTnLst>
                              <p:par>
                                <p:cTn id="33" presetID="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additive="base">
                                        <p:cTn id="35" dur="500" fill="hold"/>
                                        <p:tgtEl>
                                          <p:spTgt spid="22"/>
                                        </p:tgtEl>
                                        <p:attrNameLst>
                                          <p:attrName>ppt_x</p:attrName>
                                        </p:attrNameLst>
                                      </p:cBhvr>
                                      <p:tavLst>
                                        <p:tav tm="0">
                                          <p:val>
                                            <p:strVal val="0-#ppt_w/2"/>
                                          </p:val>
                                        </p:tav>
                                        <p:tav tm="100000">
                                          <p:val>
                                            <p:strVal val="#ppt_x"/>
                                          </p:val>
                                        </p:tav>
                                      </p:tavLst>
                                    </p:anim>
                                    <p:anim calcmode="lin" valueType="num">
                                      <p:cBhvr additive="base">
                                        <p:cTn id="36" dur="500" fill="hold"/>
                                        <p:tgtEl>
                                          <p:spTgt spid="22"/>
                                        </p:tgtEl>
                                        <p:attrNameLst>
                                          <p:attrName>ppt_y</p:attrName>
                                        </p:attrNameLst>
                                      </p:cBhvr>
                                      <p:tavLst>
                                        <p:tav tm="0">
                                          <p:val>
                                            <p:strVal val="#ppt_y"/>
                                          </p:val>
                                        </p:tav>
                                        <p:tav tm="100000">
                                          <p:val>
                                            <p:strVal val="#ppt_y"/>
                                          </p:val>
                                        </p:tav>
                                      </p:tavLst>
                                    </p:anim>
                                  </p:childTnLst>
                                </p:cTn>
                              </p:par>
                            </p:childTnLst>
                          </p:cTn>
                        </p:par>
                        <p:par>
                          <p:cTn id="37" fill="hold">
                            <p:stCondLst>
                              <p:cond delay="4000"/>
                            </p:stCondLst>
                            <p:childTnLst>
                              <p:par>
                                <p:cTn id="38" presetID="18" presetClass="entr" presetSubtype="12" fill="hold" grpId="0" nodeType="afterEffect">
                                  <p:stCondLst>
                                    <p:cond delay="0"/>
                                  </p:stCondLst>
                                  <p:childTnLst>
                                    <p:set>
                                      <p:cBhvr>
                                        <p:cTn id="39" dur="1" fill="hold">
                                          <p:stCondLst>
                                            <p:cond delay="0"/>
                                          </p:stCondLst>
                                        </p:cTn>
                                        <p:tgtEl>
                                          <p:spTgt spid="21"/>
                                        </p:tgtEl>
                                        <p:attrNameLst>
                                          <p:attrName>style.visibility</p:attrName>
                                        </p:attrNameLst>
                                      </p:cBhvr>
                                      <p:to>
                                        <p:strVal val="visible"/>
                                      </p:to>
                                    </p:set>
                                    <p:animEffect transition="in" filter="strips(downLeft)">
                                      <p:cBhvr>
                                        <p:cTn id="4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5" grpId="0" animBg="1"/>
      <p:bldP spid="20" grpId="0"/>
      <p:bldP spid="21" grpId="0"/>
      <p:bldP spid="2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176FC43B-090E-4179-953B-7069E2186E92}"/>
              </a:ext>
            </a:extLst>
          </p:cNvPr>
          <p:cNvSpPr/>
          <p:nvPr/>
        </p:nvSpPr>
        <p:spPr>
          <a:xfrm>
            <a:off x="3414586" y="2542198"/>
            <a:ext cx="7979318" cy="2257634"/>
          </a:xfrm>
          <a:prstGeom prst="rect">
            <a:avLst/>
          </a:prstGeom>
          <a:solidFill>
            <a:schemeClr val="bg1">
              <a:alpha val="20000"/>
            </a:schemeClr>
          </a:solidFill>
          <a:ln w="19050">
            <a:solidFill>
              <a:srgbClr val="174D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8B3E2D74-075F-48A7-BBDE-0667C317A2A9}"/>
              </a:ext>
            </a:extLst>
          </p:cNvPr>
          <p:cNvSpPr/>
          <p:nvPr/>
        </p:nvSpPr>
        <p:spPr>
          <a:xfrm>
            <a:off x="3559060" y="2501533"/>
            <a:ext cx="7654370" cy="2308324"/>
          </a:xfrm>
          <a:prstGeom prst="rect">
            <a:avLst/>
          </a:prstGeom>
        </p:spPr>
        <p:txBody>
          <a:bodyPr wrap="square">
            <a:spAutoFit/>
          </a:bodyPr>
          <a:lstStyle/>
          <a:p>
            <a:pPr algn="just">
              <a:lnSpc>
                <a:spcPct val="200000"/>
              </a:lnSpc>
            </a:pP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2017</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月，党的十九大在新的历史起点上对新时代坚持和发展中国特色社会主义作出重大战略部署，提出了一系列重大政治论断，确立了习近平新时代中国特色社会主义思想在全党的指导地位，确定了新的奋斗目标，对党和国家事业发展具有重大指导和引领意义。</a:t>
            </a:r>
          </a:p>
        </p:txBody>
      </p:sp>
      <p:grpSp>
        <p:nvGrpSpPr>
          <p:cNvPr id="6" name="组合 5">
            <a:extLst>
              <a:ext uri="{FF2B5EF4-FFF2-40B4-BE49-F238E27FC236}">
                <a16:creationId xmlns:a16="http://schemas.microsoft.com/office/drawing/2014/main" id="{F6A6B0EB-4E54-435A-A90E-F9B5F64B1886}"/>
              </a:ext>
            </a:extLst>
          </p:cNvPr>
          <p:cNvGrpSpPr/>
          <p:nvPr/>
        </p:nvGrpSpPr>
        <p:grpSpPr>
          <a:xfrm>
            <a:off x="3414586" y="1419976"/>
            <a:ext cx="7979318" cy="914400"/>
            <a:chOff x="2971801" y="1746766"/>
            <a:chExt cx="7401819" cy="914400"/>
          </a:xfrm>
        </p:grpSpPr>
        <p:sp>
          <p:nvSpPr>
            <p:cNvPr id="8" name="矩形: 圆角 6">
              <a:extLst>
                <a:ext uri="{FF2B5EF4-FFF2-40B4-BE49-F238E27FC236}">
                  <a16:creationId xmlns:a16="http://schemas.microsoft.com/office/drawing/2014/main" id="{D4D84F5D-95A7-44E8-869C-C1D2A9209259}"/>
                </a:ext>
              </a:extLst>
            </p:cNvPr>
            <p:cNvSpPr/>
            <p:nvPr/>
          </p:nvSpPr>
          <p:spPr>
            <a:xfrm>
              <a:off x="2971801" y="1746766"/>
              <a:ext cx="7391400" cy="914400"/>
            </a:xfrm>
            <a:prstGeom prst="roundRect">
              <a:avLst>
                <a:gd name="adj" fmla="val 0"/>
              </a:avLst>
            </a:prstGeom>
            <a:solidFill>
              <a:srgbClr val="174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a:extLst>
                <a:ext uri="{FF2B5EF4-FFF2-40B4-BE49-F238E27FC236}">
                  <a16:creationId xmlns:a16="http://schemas.microsoft.com/office/drawing/2014/main" id="{C81A820B-F57A-47AA-9E61-7E8AE26A3919}"/>
                </a:ext>
              </a:extLst>
            </p:cNvPr>
            <p:cNvSpPr>
              <a:spLocks noChangeAspect="1"/>
            </p:cNvSpPr>
            <p:nvPr/>
          </p:nvSpPr>
          <p:spPr bwMode="auto">
            <a:xfrm>
              <a:off x="3236863" y="1954588"/>
              <a:ext cx="538191" cy="53818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0" name="矩形 9">
              <a:extLst>
                <a:ext uri="{FF2B5EF4-FFF2-40B4-BE49-F238E27FC236}">
                  <a16:creationId xmlns:a16="http://schemas.microsoft.com/office/drawing/2014/main" id="{0D2DD036-2211-4FCF-974E-E8873518981D}"/>
                </a:ext>
              </a:extLst>
            </p:cNvPr>
            <p:cNvSpPr/>
            <p:nvPr/>
          </p:nvSpPr>
          <p:spPr>
            <a:xfrm>
              <a:off x="3789587" y="1858432"/>
              <a:ext cx="6584033" cy="705450"/>
            </a:xfrm>
            <a:prstGeom prst="rect">
              <a:avLst/>
            </a:prstGeom>
          </p:spPr>
          <p:txBody>
            <a:bodyPr wrap="square">
              <a:spAutoFit/>
            </a:bodyPr>
            <a:lstStyle/>
            <a:p>
              <a:pPr>
                <a:lnSpc>
                  <a:spcPct val="130000"/>
                </a:lnSpc>
              </a:pPr>
              <a:r>
                <a:rPr lang="zh-CN" altLang="en-US" sz="1600" b="1" dirty="0">
                  <a:solidFill>
                    <a:srgbClr val="FFFAE3"/>
                  </a:solidFill>
                  <a:latin typeface="微软雅黑" panose="020B0503020204020204" pitchFamily="34" charset="-122"/>
                  <a:ea typeface="微软雅黑" panose="020B0503020204020204" pitchFamily="34" charset="-122"/>
                </a:rPr>
                <a:t>由宪法及时确认党和人民创造的来之不易的伟大成就和宝贵经验，以更好发挥宪法的规范、引领、推动、保障作用，是实践发展的必然要求。</a:t>
              </a:r>
              <a:endParaRPr lang="zh-CN" altLang="en-US" sz="1600" b="1" dirty="0">
                <a:solidFill>
                  <a:srgbClr val="FFFAE3"/>
                </a:solidFill>
              </a:endParaRPr>
            </a:p>
          </p:txBody>
        </p:sp>
      </p:grpSp>
      <p:pic>
        <p:nvPicPr>
          <p:cNvPr id="11" name="图片 10">
            <a:extLst>
              <a:ext uri="{FF2B5EF4-FFF2-40B4-BE49-F238E27FC236}">
                <a16:creationId xmlns:a16="http://schemas.microsoft.com/office/drawing/2014/main" id="{BB4A6E92-6E80-461D-AA4E-6317854730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8594" y="1419976"/>
            <a:ext cx="2595949" cy="3436043"/>
          </a:xfrm>
          <a:prstGeom prst="rect">
            <a:avLst/>
          </a:prstGeom>
        </p:spPr>
      </p:pic>
    </p:spTree>
    <p:extLst>
      <p:ext uri="{BB962C8B-B14F-4D97-AF65-F5344CB8AC3E}">
        <p14:creationId xmlns:p14="http://schemas.microsoft.com/office/powerpoint/2010/main" val="419727683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500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500" fill="hold"/>
                                        <p:tgtEl>
                                          <p:spTgt spid="11"/>
                                        </p:tgtEl>
                                        <p:attrNameLst>
                                          <p:attrName>ppt_x</p:attrName>
                                        </p:attrNameLst>
                                      </p:cBhvr>
                                      <p:tavLst>
                                        <p:tav tm="0">
                                          <p:val>
                                            <p:strVal val="0-#ppt_w/2"/>
                                          </p:val>
                                        </p:tav>
                                        <p:tav tm="100000">
                                          <p:val>
                                            <p:strVal val="#ppt_x"/>
                                          </p:val>
                                        </p:tav>
                                      </p:tavLst>
                                    </p:anim>
                                    <p:anim calcmode="lin" valueType="num">
                                      <p:cBhvr additive="base">
                                        <p:cTn id="8" dur="15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decel="45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500" fill="hold"/>
                                        <p:tgtEl>
                                          <p:spTgt spid="6"/>
                                        </p:tgtEl>
                                        <p:attrNameLst>
                                          <p:attrName>ppt_x</p:attrName>
                                        </p:attrNameLst>
                                      </p:cBhvr>
                                      <p:tavLst>
                                        <p:tav tm="0">
                                          <p:val>
                                            <p:strVal val="1+#ppt_w/2"/>
                                          </p:val>
                                        </p:tav>
                                        <p:tav tm="100000">
                                          <p:val>
                                            <p:strVal val="#ppt_x"/>
                                          </p:val>
                                        </p:tav>
                                      </p:tavLst>
                                    </p:anim>
                                    <p:anim calcmode="lin" valueType="num">
                                      <p:cBhvr additive="base">
                                        <p:cTn id="12" dur="1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p:tgtEl>
                                          <p:spTgt spid="5"/>
                                        </p:tgtEl>
                                        <p:attrNameLst>
                                          <p:attrName>ppt_y</p:attrName>
                                        </p:attrNameLst>
                                      </p:cBhvr>
                                      <p:tavLst>
                                        <p:tav tm="0">
                                          <p:val>
                                            <p:strVal val="#ppt_y+#ppt_h*1.125000"/>
                                          </p:val>
                                        </p:tav>
                                        <p:tav tm="100000">
                                          <p:val>
                                            <p:strVal val="#ppt_y"/>
                                          </p:val>
                                        </p:tav>
                                      </p:tavLst>
                                    </p:anim>
                                    <p:animEffect transition="in" filter="wipe(up)">
                                      <p:cBhvr>
                                        <p:cTn id="17" dur="1000"/>
                                        <p:tgtEl>
                                          <p:spTgt spid="5"/>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up)">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圆角 7">
            <a:extLst>
              <a:ext uri="{FF2B5EF4-FFF2-40B4-BE49-F238E27FC236}">
                <a16:creationId xmlns:a16="http://schemas.microsoft.com/office/drawing/2014/main" id="{1EFA0203-50A6-4FBB-BBD1-FA1E3C9152CF}"/>
              </a:ext>
            </a:extLst>
          </p:cNvPr>
          <p:cNvSpPr/>
          <p:nvPr/>
        </p:nvSpPr>
        <p:spPr>
          <a:xfrm>
            <a:off x="1211795" y="1754733"/>
            <a:ext cx="9803757" cy="3116204"/>
          </a:xfrm>
          <a:prstGeom prst="roundRect">
            <a:avLst>
              <a:gd name="adj" fmla="val 0"/>
            </a:avLst>
          </a:prstGeom>
          <a:noFill/>
          <a:ln w="12700" cap="flat" cmpd="sng" algn="ctr">
            <a:solidFill>
              <a:srgbClr val="174D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a16="http://schemas.microsoft.com/office/drawing/2014/main" id="{6EF19551-B956-4682-A05D-6871654F7C48}"/>
              </a:ext>
            </a:extLst>
          </p:cNvPr>
          <p:cNvSpPr/>
          <p:nvPr/>
        </p:nvSpPr>
        <p:spPr>
          <a:xfrm>
            <a:off x="1501162" y="2145220"/>
            <a:ext cx="9239243" cy="2733056"/>
          </a:xfrm>
          <a:prstGeom prst="rect">
            <a:avLst/>
          </a:prstGeom>
        </p:spPr>
        <p:txBody>
          <a:bodyPr wrap="square">
            <a:spAutoFit/>
          </a:bodyPr>
          <a:lstStyle/>
          <a:p>
            <a:pPr defTabSz="914400">
              <a:lnSpc>
                <a:spcPct val="165000"/>
              </a:lnSpc>
            </a:pPr>
            <a:r>
              <a:rPr lang="zh-CN" altLang="en-US" sz="2200" b="1" dirty="0">
                <a:solidFill>
                  <a:srgbClr val="DC4B21"/>
                </a:solidFill>
                <a:ea typeface="微软雅黑" panose="020B0503020204020204" pitchFamily="34" charset="-122"/>
                <a:cs typeface="Times New Roman" panose="02020603050405020304" pitchFamily="18" charset="0"/>
              </a:rPr>
              <a:t>将科学发展观、习近平新时代中国特色社会主义思想写入宪法，作为国家的指导思想</a:t>
            </a:r>
            <a:r>
              <a:rPr lang="zh-CN" altLang="en-US" sz="2000" dirty="0">
                <a:solidFill>
                  <a:srgbClr val="DC4B21"/>
                </a:solidFill>
                <a:ea typeface="微软雅黑" panose="020B0503020204020204" pitchFamily="34" charset="-122"/>
                <a:cs typeface="Times New Roman" panose="02020603050405020304" pitchFamily="18" charset="0"/>
              </a:rPr>
              <a:t>，</a:t>
            </a:r>
            <a:r>
              <a:rPr lang="zh-CN" altLang="en-US" sz="2000" dirty="0">
                <a:solidFill>
                  <a:schemeClr val="tx1">
                    <a:lumMod val="75000"/>
                    <a:lumOff val="25000"/>
                  </a:schemeClr>
                </a:solidFill>
                <a:ea typeface="微软雅黑" panose="020B0503020204020204" pitchFamily="34" charset="-122"/>
                <a:cs typeface="Times New Roman" panose="02020603050405020304" pitchFamily="18" charset="0"/>
              </a:rPr>
              <a:t>进一步巩固全党全国各族人民团结奋斗的共同思想基础；充实坚持和加强中国共产党全面领导的内容，巩固党的执政基础和执政地位，为国家发展和民族复兴提供坚强政治保证；增加有关监察委员会的各项规定，推动反腐败斗争夺取压倒性胜利</a:t>
            </a:r>
            <a:r>
              <a:rPr lang="en-US" altLang="zh-CN" sz="2000" dirty="0">
                <a:solidFill>
                  <a:schemeClr val="tx1">
                    <a:lumMod val="75000"/>
                    <a:lumOff val="25000"/>
                  </a:schemeClr>
                </a:solidFill>
                <a:ea typeface="微软雅黑" panose="020B0503020204020204" pitchFamily="34" charset="-122"/>
                <a:cs typeface="Times New Roman" panose="02020603050405020304" pitchFamily="18" charset="0"/>
              </a:rPr>
              <a:t>……</a:t>
            </a:r>
            <a:endParaRPr lang="zh-CN" altLang="en-US" sz="2000" b="1" dirty="0">
              <a:solidFill>
                <a:schemeClr val="tx1">
                  <a:lumMod val="75000"/>
                  <a:lumOff val="25000"/>
                </a:schemeClr>
              </a:solidFill>
              <a:ea typeface="微软雅黑" panose="020B0503020204020204" pitchFamily="34" charset="-122"/>
              <a:cs typeface="Times New Roman" panose="02020603050405020304" pitchFamily="18" charset="0"/>
            </a:endParaRPr>
          </a:p>
        </p:txBody>
      </p:sp>
      <p:sp>
        <p:nvSpPr>
          <p:cNvPr id="6" name="矩形: 圆角 6">
            <a:extLst>
              <a:ext uri="{FF2B5EF4-FFF2-40B4-BE49-F238E27FC236}">
                <a16:creationId xmlns:a16="http://schemas.microsoft.com/office/drawing/2014/main" id="{40191FE2-A2A7-4FA3-AD73-307FB293095F}"/>
              </a:ext>
            </a:extLst>
          </p:cNvPr>
          <p:cNvSpPr/>
          <p:nvPr/>
        </p:nvSpPr>
        <p:spPr>
          <a:xfrm>
            <a:off x="2771233" y="1375085"/>
            <a:ext cx="6649533" cy="725365"/>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FFF6EF"/>
                </a:solidFill>
                <a:effectLst/>
                <a:uLnTx/>
                <a:uFillTx/>
                <a:latin typeface="Calibri"/>
                <a:ea typeface="微软雅黑" panose="020B0503020204020204" pitchFamily="34" charset="-122"/>
                <a:cs typeface="Times New Roman" panose="02020603050405020304" pitchFamily="18" charset="0"/>
              </a:rPr>
              <a:t>为国也，观俗立法则治，察国事本则宜</a:t>
            </a:r>
            <a:endParaRPr kumimoji="0" lang="zh-CN" altLang="en-US" sz="2800" b="1" i="0" u="none" strike="noStrike" kern="0" cap="none" spc="0" normalizeH="0" baseline="0" noProof="0" dirty="0">
              <a:ln>
                <a:noFill/>
              </a:ln>
              <a:solidFill>
                <a:srgbClr val="FFF6EF"/>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7906818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p:tgtEl>
                                          <p:spTgt spid="5"/>
                                        </p:tgtEl>
                                        <p:attrNameLst>
                                          <p:attrName>ppt_y</p:attrName>
                                        </p:attrNameLst>
                                      </p:cBhvr>
                                      <p:tavLst>
                                        <p:tav tm="0">
                                          <p:val>
                                            <p:strVal val="#ppt_y+#ppt_h*1.125000"/>
                                          </p:val>
                                        </p:tav>
                                        <p:tav tm="100000">
                                          <p:val>
                                            <p:strVal val="#ppt_y"/>
                                          </p:val>
                                        </p:tav>
                                      </p:tavLst>
                                    </p:anim>
                                    <p:animEffect transition="in" filter="wipe(up)">
                                      <p:cBhvr>
                                        <p:cTn id="1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FD707FFA-A9AA-43F5-BFE8-A6068F9D4B85}"/>
              </a:ext>
            </a:extLst>
          </p:cNvPr>
          <p:cNvSpPr/>
          <p:nvPr/>
        </p:nvSpPr>
        <p:spPr>
          <a:xfrm>
            <a:off x="1548072" y="1569067"/>
            <a:ext cx="5601927" cy="3446071"/>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id="{0849AAE3-02AE-439D-8CD2-598D7D9668E0}"/>
              </a:ext>
            </a:extLst>
          </p:cNvPr>
          <p:cNvSpPr/>
          <p:nvPr/>
        </p:nvSpPr>
        <p:spPr>
          <a:xfrm>
            <a:off x="1677321" y="1838877"/>
            <a:ext cx="5349121" cy="3049613"/>
          </a:xfrm>
          <a:prstGeom prst="rect">
            <a:avLst/>
          </a:prstGeom>
        </p:spPr>
        <p:txBody>
          <a:bodyPr wrap="square">
            <a:spAutoFit/>
          </a:bodyPr>
          <a:lstStyle/>
          <a:p>
            <a:pPr algn="just" defTabSz="914400">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习近平总书记主持召开中央政治局会议，决定启动宪法修改工作，成立宪法修改小组。宪法修改小组由张德江任组长，王沪宁、栗战书任副组长。</a:t>
            </a:r>
          </a:p>
          <a:p>
            <a:pPr algn="just" defTabSz="914400">
              <a:lnSpc>
                <a:spcPct val="150000"/>
              </a:lnSpc>
            </a:pPr>
            <a:r>
              <a:rPr lang="zh-CN" altLang="en-US" sz="2400"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作为国之根本、法之源泉，宪法修改关系全局，影响广泛深远。</a:t>
            </a:r>
          </a:p>
        </p:txBody>
      </p:sp>
      <p:sp>
        <p:nvSpPr>
          <p:cNvPr id="6" name="矩形 5">
            <a:extLst>
              <a:ext uri="{FF2B5EF4-FFF2-40B4-BE49-F238E27FC236}">
                <a16:creationId xmlns:a16="http://schemas.microsoft.com/office/drawing/2014/main" id="{FE168605-BE36-4854-A8C8-D07BEC62E4C2}"/>
              </a:ext>
            </a:extLst>
          </p:cNvPr>
          <p:cNvSpPr/>
          <p:nvPr/>
        </p:nvSpPr>
        <p:spPr>
          <a:xfrm>
            <a:off x="2379838" y="1309211"/>
            <a:ext cx="3736163"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id="{B36FBA21-CBED-4DA6-8083-A353C878B604}"/>
              </a:ext>
            </a:extLst>
          </p:cNvPr>
          <p:cNvSpPr/>
          <p:nvPr/>
        </p:nvSpPr>
        <p:spPr>
          <a:xfrm>
            <a:off x="2302355" y="1343936"/>
            <a:ext cx="3929394"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2017</a:t>
            </a:r>
            <a:r>
              <a:rPr lang="zh-CN" altLang="en-US" b="1" kern="0" dirty="0">
                <a:solidFill>
                  <a:prstClr val="white"/>
                </a:solidFill>
                <a:latin typeface="微软雅黑" panose="020B0503020204020204" pitchFamily="34" charset="-122"/>
                <a:ea typeface="微软雅黑" panose="020B0503020204020204" pitchFamily="34" charset="-122"/>
              </a:rPr>
              <a:t>年</a:t>
            </a:r>
            <a:r>
              <a:rPr lang="en-US" altLang="zh-CN" b="1" kern="0" dirty="0">
                <a:solidFill>
                  <a:prstClr val="white"/>
                </a:solidFill>
                <a:latin typeface="微软雅黑" panose="020B0503020204020204" pitchFamily="34" charset="-122"/>
                <a:ea typeface="微软雅黑" panose="020B0503020204020204" pitchFamily="34" charset="-122"/>
              </a:rPr>
              <a:t>9</a:t>
            </a:r>
            <a:r>
              <a:rPr lang="zh-CN" altLang="en-US" b="1" kern="0" dirty="0">
                <a:solidFill>
                  <a:prstClr val="white"/>
                </a:solidFill>
                <a:latin typeface="微软雅黑" panose="020B0503020204020204" pitchFamily="34" charset="-122"/>
                <a:ea typeface="微软雅黑" panose="020B0503020204020204" pitchFamily="34" charset="-122"/>
              </a:rPr>
              <a:t>月</a:t>
            </a:r>
            <a:r>
              <a:rPr lang="en-US" altLang="zh-CN" b="1" kern="0" dirty="0">
                <a:solidFill>
                  <a:prstClr val="white"/>
                </a:solidFill>
                <a:latin typeface="微软雅黑" panose="020B0503020204020204" pitchFamily="34" charset="-122"/>
                <a:ea typeface="微软雅黑" panose="020B0503020204020204" pitchFamily="34" charset="-122"/>
              </a:rPr>
              <a:t>29</a:t>
            </a:r>
            <a:r>
              <a:rPr lang="zh-CN" altLang="en-US" b="1" kern="0" dirty="0">
                <a:solidFill>
                  <a:prstClr val="white"/>
                </a:solidFill>
                <a:latin typeface="微软雅黑" panose="020B0503020204020204" pitchFamily="34" charset="-122"/>
                <a:ea typeface="微软雅黑" panose="020B0503020204020204" pitchFamily="34" charset="-122"/>
              </a:rPr>
              <a:t>日，中南海怀仁堂</a:t>
            </a:r>
          </a:p>
        </p:txBody>
      </p:sp>
      <p:pic>
        <p:nvPicPr>
          <p:cNvPr id="9" name="图片 8">
            <a:extLst>
              <a:ext uri="{FF2B5EF4-FFF2-40B4-BE49-F238E27FC236}">
                <a16:creationId xmlns:a16="http://schemas.microsoft.com/office/drawing/2014/main" id="{A9323EAD-98F7-4381-A4B4-D0CCB9A82388}"/>
              </a:ext>
            </a:extLst>
          </p:cNvPr>
          <p:cNvPicPr>
            <a:picLocks noChangeAspect="1"/>
          </p:cNvPicPr>
          <p:nvPr/>
        </p:nvPicPr>
        <p:blipFill>
          <a:blip r:embed="rId4"/>
          <a:stretch>
            <a:fillRect/>
          </a:stretch>
        </p:blipFill>
        <p:spPr>
          <a:xfrm>
            <a:off x="7174065" y="1569067"/>
            <a:ext cx="3257316" cy="3458031"/>
          </a:xfrm>
          <a:prstGeom prst="rect">
            <a:avLst/>
          </a:prstGeom>
        </p:spPr>
      </p:pic>
    </p:spTree>
    <p:extLst>
      <p:ext uri="{BB962C8B-B14F-4D97-AF65-F5344CB8AC3E}">
        <p14:creationId xmlns:p14="http://schemas.microsoft.com/office/powerpoint/2010/main" val="32494192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6" presetClass="entr" presetSubtype="37"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outVertical)">
                                      <p:cBhvr>
                                        <p:cTn id="12" dur="500"/>
                                        <p:tgtEl>
                                          <p:spTgt spid="6"/>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1000"/>
                                        <p:tgtEl>
                                          <p:spTgt spid="5"/>
                                        </p:tgtEl>
                                        <p:attrNameLst>
                                          <p:attrName>ppt_y</p:attrName>
                                        </p:attrNameLst>
                                      </p:cBhvr>
                                      <p:tavLst>
                                        <p:tav tm="0">
                                          <p:val>
                                            <p:strVal val="#ppt_y+#ppt_h*1.125000"/>
                                          </p:val>
                                        </p:tav>
                                        <p:tav tm="100000">
                                          <p:val>
                                            <p:strVal val="#ppt_y"/>
                                          </p:val>
                                        </p:tav>
                                      </p:tavLst>
                                    </p:anim>
                                    <p:animEffect transition="in" filter="wipe(up)">
                                      <p:cBhvr>
                                        <p:cTn id="25"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36" name="矩形 35">
            <a:extLst>
              <a:ext uri="{FF2B5EF4-FFF2-40B4-BE49-F238E27FC236}">
                <a16:creationId xmlns:a16="http://schemas.microsoft.com/office/drawing/2014/main" id="{8C42AD8A-D9AA-4082-BBF3-C0CBB91C1817}"/>
              </a:ext>
            </a:extLst>
          </p:cNvPr>
          <p:cNvSpPr/>
          <p:nvPr/>
        </p:nvSpPr>
        <p:spPr>
          <a:xfrm>
            <a:off x="4205456" y="1220755"/>
            <a:ext cx="3877985" cy="646331"/>
          </a:xfrm>
          <a:prstGeom prst="rect">
            <a:avLst/>
          </a:prstGeom>
        </p:spPr>
        <p:txBody>
          <a:bodyPr wrap="none">
            <a:spAutoFit/>
          </a:bodyPr>
          <a:lstStyle/>
          <a:p>
            <a:pPr algn="ctr" defTabSz="1219170">
              <a:defRPr/>
            </a:pPr>
            <a:r>
              <a:rPr lang="zh-CN" altLang="en-US" sz="3600" b="1" dirty="0">
                <a:solidFill>
                  <a:srgbClr val="DC4B21"/>
                </a:solidFill>
                <a:latin typeface="微软雅黑 Light" panose="020B0502040204020203" pitchFamily="34" charset="-122"/>
                <a:ea typeface="微软雅黑 Light" panose="020B0502040204020203" pitchFamily="34" charset="-122"/>
                <a:cs typeface="+mn-ea"/>
                <a:sym typeface="+mn-lt"/>
              </a:rPr>
              <a:t>宪法修好四个原则</a:t>
            </a:r>
          </a:p>
        </p:txBody>
      </p:sp>
      <p:grpSp>
        <p:nvGrpSpPr>
          <p:cNvPr id="38" name="组合 37">
            <a:extLst>
              <a:ext uri="{FF2B5EF4-FFF2-40B4-BE49-F238E27FC236}">
                <a16:creationId xmlns:a16="http://schemas.microsoft.com/office/drawing/2014/main" id="{EA350FAE-A3BC-4096-A182-4FDF39131BA1}"/>
              </a:ext>
            </a:extLst>
          </p:cNvPr>
          <p:cNvGrpSpPr/>
          <p:nvPr/>
        </p:nvGrpSpPr>
        <p:grpSpPr>
          <a:xfrm>
            <a:off x="1871526" y="1886930"/>
            <a:ext cx="9125340" cy="464790"/>
            <a:chOff x="3987930" y="1244807"/>
            <a:chExt cx="2761760" cy="348592"/>
          </a:xfrm>
        </p:grpSpPr>
        <p:sp>
          <p:nvSpPr>
            <p:cNvPr id="39" name="矩形 38">
              <a:extLst>
                <a:ext uri="{FF2B5EF4-FFF2-40B4-BE49-F238E27FC236}">
                  <a16:creationId xmlns:a16="http://schemas.microsoft.com/office/drawing/2014/main" id="{7933935F-ADF2-4C12-9FD0-D741AD7FBE65}"/>
                </a:ext>
              </a:extLst>
            </p:cNvPr>
            <p:cNvSpPr/>
            <p:nvPr/>
          </p:nvSpPr>
          <p:spPr>
            <a:xfrm>
              <a:off x="3987932" y="1257301"/>
              <a:ext cx="799083" cy="336098"/>
            </a:xfrm>
            <a:prstGeom prst="rect">
              <a:avLst/>
            </a:prstGeom>
            <a:solidFill>
              <a:srgbClr val="174D9B"/>
            </a:solid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sp>
          <p:nvSpPr>
            <p:cNvPr id="40" name="矩形 39">
              <a:extLst>
                <a:ext uri="{FF2B5EF4-FFF2-40B4-BE49-F238E27FC236}">
                  <a16:creationId xmlns:a16="http://schemas.microsoft.com/office/drawing/2014/main" id="{87324308-B588-4D05-B890-6439ACD09985}"/>
                </a:ext>
              </a:extLst>
            </p:cNvPr>
            <p:cNvSpPr/>
            <p:nvPr/>
          </p:nvSpPr>
          <p:spPr>
            <a:xfrm>
              <a:off x="3987930" y="1284474"/>
              <a:ext cx="799083" cy="242373"/>
            </a:xfrm>
            <a:prstGeom prst="rect">
              <a:avLst/>
            </a:prstGeom>
            <a:noFill/>
            <a:ln>
              <a:noFill/>
            </a:ln>
          </p:spPr>
          <p:txBody>
            <a:bodyPr wrap="square">
              <a:spAutoFit/>
            </a:bodyPr>
            <a:lstStyle/>
            <a:p>
              <a:pPr algn="ctr" defTabSz="1219200">
                <a:defRPr/>
              </a:pPr>
              <a:r>
                <a:rPr lang="zh-CN" altLang="en-US" sz="1500" kern="0" dirty="0">
                  <a:ln w="12700">
                    <a:noFill/>
                  </a:ln>
                  <a:solidFill>
                    <a:prstClr val="white"/>
                  </a:solidFill>
                  <a:latin typeface="微软雅黑 Light" panose="020B0502040204020203" pitchFamily="34" charset="-122"/>
                  <a:ea typeface="微软雅黑 Light" panose="020B0502040204020203" pitchFamily="34" charset="-122"/>
                  <a:cs typeface="Arial" panose="020B0604020202020204" pitchFamily="34" charset="0"/>
                </a:rPr>
                <a:t>坚持中国共产党的领导</a:t>
              </a:r>
            </a:p>
          </p:txBody>
        </p:sp>
        <p:sp>
          <p:nvSpPr>
            <p:cNvPr id="41" name="矩形 40">
              <a:extLst>
                <a:ext uri="{FF2B5EF4-FFF2-40B4-BE49-F238E27FC236}">
                  <a16:creationId xmlns:a16="http://schemas.microsoft.com/office/drawing/2014/main" id="{14CBC338-3201-4E3E-9097-F3D2FAE0C08B}"/>
                </a:ext>
              </a:extLst>
            </p:cNvPr>
            <p:cNvSpPr/>
            <p:nvPr/>
          </p:nvSpPr>
          <p:spPr>
            <a:xfrm>
              <a:off x="4787013" y="1244807"/>
              <a:ext cx="1962677" cy="272382"/>
            </a:xfrm>
            <a:prstGeom prst="rect">
              <a:avLst/>
            </a:prstGeom>
            <a:ln>
              <a:noFill/>
            </a:ln>
          </p:spPr>
          <p:txBody>
            <a:bodyPr wrap="square">
              <a:spAutoFit/>
            </a:bodyPr>
            <a:lstStyle/>
            <a:p>
              <a:pPr defTabSz="914498">
                <a:lnSpc>
                  <a:spcPct val="110000"/>
                </a:lnSpc>
                <a:defRPr/>
              </a:pP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把坚持党中央集中统一领导贯穿于宪法修改全过程，确保宪法修改</a:t>
              </a:r>
            </a:p>
          </p:txBody>
        </p:sp>
        <p:sp>
          <p:nvSpPr>
            <p:cNvPr id="42" name="矩形 41">
              <a:extLst>
                <a:ext uri="{FF2B5EF4-FFF2-40B4-BE49-F238E27FC236}">
                  <a16:creationId xmlns:a16="http://schemas.microsoft.com/office/drawing/2014/main" id="{4C3B95A0-37ED-4761-9304-E2CB3EF1CF12}"/>
                </a:ext>
              </a:extLst>
            </p:cNvPr>
            <p:cNvSpPr/>
            <p:nvPr/>
          </p:nvSpPr>
          <p:spPr>
            <a:xfrm>
              <a:off x="4787013" y="1257301"/>
              <a:ext cx="1842512" cy="336098"/>
            </a:xfrm>
            <a:prstGeom prst="rect">
              <a:avLst/>
            </a:prstGeom>
            <a:no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grpSp>
      <p:grpSp>
        <p:nvGrpSpPr>
          <p:cNvPr id="43" name="组合 42">
            <a:extLst>
              <a:ext uri="{FF2B5EF4-FFF2-40B4-BE49-F238E27FC236}">
                <a16:creationId xmlns:a16="http://schemas.microsoft.com/office/drawing/2014/main" id="{54953D91-8D2F-4238-98E3-9A1992BA3537}"/>
              </a:ext>
            </a:extLst>
          </p:cNvPr>
          <p:cNvGrpSpPr/>
          <p:nvPr/>
        </p:nvGrpSpPr>
        <p:grpSpPr>
          <a:xfrm>
            <a:off x="1847466" y="2523216"/>
            <a:ext cx="8752355" cy="448131"/>
            <a:chOff x="3980648" y="1257301"/>
            <a:chExt cx="2648877" cy="336098"/>
          </a:xfrm>
        </p:grpSpPr>
        <p:sp>
          <p:nvSpPr>
            <p:cNvPr id="44" name="矩形 43">
              <a:extLst>
                <a:ext uri="{FF2B5EF4-FFF2-40B4-BE49-F238E27FC236}">
                  <a16:creationId xmlns:a16="http://schemas.microsoft.com/office/drawing/2014/main" id="{0E10D7CC-5EDA-4988-9AE5-54256964D601}"/>
                </a:ext>
              </a:extLst>
            </p:cNvPr>
            <p:cNvSpPr/>
            <p:nvPr/>
          </p:nvSpPr>
          <p:spPr>
            <a:xfrm>
              <a:off x="3987932" y="1257301"/>
              <a:ext cx="799082" cy="336098"/>
            </a:xfrm>
            <a:prstGeom prst="rect">
              <a:avLst/>
            </a:prstGeom>
            <a:solidFill>
              <a:srgbClr val="174D9B"/>
            </a:solid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sp>
          <p:nvSpPr>
            <p:cNvPr id="45" name="矩形 44">
              <a:extLst>
                <a:ext uri="{FF2B5EF4-FFF2-40B4-BE49-F238E27FC236}">
                  <a16:creationId xmlns:a16="http://schemas.microsoft.com/office/drawing/2014/main" id="{42D08266-F977-4C5C-9F99-FA4B0FEEAC7E}"/>
                </a:ext>
              </a:extLst>
            </p:cNvPr>
            <p:cNvSpPr/>
            <p:nvPr/>
          </p:nvSpPr>
          <p:spPr>
            <a:xfrm>
              <a:off x="3980648" y="1293498"/>
              <a:ext cx="857346" cy="242374"/>
            </a:xfrm>
            <a:prstGeom prst="rect">
              <a:avLst/>
            </a:prstGeom>
            <a:noFill/>
            <a:ln>
              <a:noFill/>
            </a:ln>
          </p:spPr>
          <p:txBody>
            <a:bodyPr wrap="square">
              <a:spAutoFit/>
            </a:bodyPr>
            <a:lstStyle/>
            <a:p>
              <a:pPr algn="ctr" defTabSz="1219200">
                <a:defRPr/>
              </a:pPr>
              <a:r>
                <a:rPr lang="zh-CN" altLang="en-US" sz="1500" kern="0" dirty="0">
                  <a:ln w="12700">
                    <a:noFill/>
                  </a:ln>
                  <a:solidFill>
                    <a:prstClr val="white"/>
                  </a:solidFill>
                  <a:latin typeface="微软雅黑 Light" panose="020B0502040204020203" pitchFamily="34" charset="-122"/>
                  <a:ea typeface="微软雅黑 Light" panose="020B0502040204020203" pitchFamily="34" charset="-122"/>
                  <a:cs typeface="Arial" panose="020B0604020202020204" pitchFamily="34" charset="0"/>
                </a:rPr>
                <a:t>严格依法按程序推进宪法修改</a:t>
              </a:r>
            </a:p>
          </p:txBody>
        </p:sp>
        <p:sp>
          <p:nvSpPr>
            <p:cNvPr id="46" name="矩形 45">
              <a:extLst>
                <a:ext uri="{FF2B5EF4-FFF2-40B4-BE49-F238E27FC236}">
                  <a16:creationId xmlns:a16="http://schemas.microsoft.com/office/drawing/2014/main" id="{CC313DD4-283D-46F8-A77E-FDC29F9B6E4A}"/>
                </a:ext>
              </a:extLst>
            </p:cNvPr>
            <p:cNvSpPr/>
            <p:nvPr/>
          </p:nvSpPr>
          <p:spPr>
            <a:xfrm>
              <a:off x="4787013" y="1288319"/>
              <a:ext cx="1622916" cy="272382"/>
            </a:xfrm>
            <a:prstGeom prst="rect">
              <a:avLst/>
            </a:prstGeom>
            <a:noFill/>
            <a:ln>
              <a:noFill/>
            </a:ln>
          </p:spPr>
          <p:txBody>
            <a:bodyPr wrap="square">
              <a:spAutoFit/>
            </a:bodyPr>
            <a:lstStyle/>
            <a:p>
              <a:pPr defTabSz="914498">
                <a:lnSpc>
                  <a:spcPct val="110000"/>
                </a:lnSpc>
                <a:defRPr/>
              </a:pP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依法形成</a:t>
              </a:r>
              <a:r>
                <a:rPr lang="en-US" altLang="zh-CN"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a:t>
              </a: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中华人民共和国宪法修正案</a:t>
              </a:r>
              <a:r>
                <a:rPr lang="en-US" altLang="zh-CN"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a:t>
              </a: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提请审议和通过</a:t>
              </a:r>
            </a:p>
          </p:txBody>
        </p:sp>
        <p:sp>
          <p:nvSpPr>
            <p:cNvPr id="47" name="矩形 46">
              <a:extLst>
                <a:ext uri="{FF2B5EF4-FFF2-40B4-BE49-F238E27FC236}">
                  <a16:creationId xmlns:a16="http://schemas.microsoft.com/office/drawing/2014/main" id="{522D222C-178B-4527-B985-4E415888EA44}"/>
                </a:ext>
              </a:extLst>
            </p:cNvPr>
            <p:cNvSpPr/>
            <p:nvPr/>
          </p:nvSpPr>
          <p:spPr>
            <a:xfrm>
              <a:off x="4787013" y="1257301"/>
              <a:ext cx="1842512" cy="336098"/>
            </a:xfrm>
            <a:prstGeom prst="rect">
              <a:avLst/>
            </a:prstGeom>
            <a:noFill/>
            <a:ln w="12700" cap="flat" cmpd="sng" algn="ctr">
              <a:solidFill>
                <a:srgbClr val="174D9B"/>
              </a:solidFill>
              <a:prstDash val="solid"/>
              <a:miter lim="800000"/>
            </a:ln>
            <a:effectLst/>
          </p:spPr>
          <p:txBody>
            <a:bodyPr rtlCol="0" anchor="ctr"/>
            <a:lstStyle/>
            <a:p>
              <a:pPr algn="ctr" defTabSz="914498">
                <a:defRPr/>
              </a:pPr>
              <a:endParaRPr lang="zh-CN" altLang="en-US" sz="1867" kern="0" dirty="0">
                <a:solidFill>
                  <a:prstClr val="white"/>
                </a:solidFill>
                <a:latin typeface="Calibri"/>
                <a:ea typeface="微软雅黑 Light" panose="020B0502040204020203" pitchFamily="34" charset="-122"/>
              </a:endParaRPr>
            </a:p>
          </p:txBody>
        </p:sp>
      </p:grpSp>
      <p:grpSp>
        <p:nvGrpSpPr>
          <p:cNvPr id="48" name="组合 47">
            <a:extLst>
              <a:ext uri="{FF2B5EF4-FFF2-40B4-BE49-F238E27FC236}">
                <a16:creationId xmlns:a16="http://schemas.microsoft.com/office/drawing/2014/main" id="{C5F4E306-663C-49E6-B888-92DB3ACA4393}"/>
              </a:ext>
            </a:extLst>
          </p:cNvPr>
          <p:cNvGrpSpPr/>
          <p:nvPr/>
        </p:nvGrpSpPr>
        <p:grpSpPr>
          <a:xfrm>
            <a:off x="1847468" y="3180276"/>
            <a:ext cx="8996853" cy="448131"/>
            <a:chOff x="3980649" y="1257301"/>
            <a:chExt cx="2722874" cy="336098"/>
          </a:xfrm>
        </p:grpSpPr>
        <p:sp>
          <p:nvSpPr>
            <p:cNvPr id="49" name="矩形 48">
              <a:extLst>
                <a:ext uri="{FF2B5EF4-FFF2-40B4-BE49-F238E27FC236}">
                  <a16:creationId xmlns:a16="http://schemas.microsoft.com/office/drawing/2014/main" id="{BDFABE1D-63CD-46BA-A93A-02B2B621B78A}"/>
                </a:ext>
              </a:extLst>
            </p:cNvPr>
            <p:cNvSpPr/>
            <p:nvPr/>
          </p:nvSpPr>
          <p:spPr>
            <a:xfrm>
              <a:off x="3987932" y="1257301"/>
              <a:ext cx="799082" cy="336098"/>
            </a:xfrm>
            <a:prstGeom prst="rect">
              <a:avLst/>
            </a:prstGeom>
            <a:solidFill>
              <a:srgbClr val="174D9B"/>
            </a:solidFill>
            <a:ln w="12700" cap="flat" cmpd="sng" algn="ctr">
              <a:no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sp>
          <p:nvSpPr>
            <p:cNvPr id="50" name="矩形 49">
              <a:extLst>
                <a:ext uri="{FF2B5EF4-FFF2-40B4-BE49-F238E27FC236}">
                  <a16:creationId xmlns:a16="http://schemas.microsoft.com/office/drawing/2014/main" id="{6B1464FF-E596-4B5A-BE1A-1A1BB906D79E}"/>
                </a:ext>
              </a:extLst>
            </p:cNvPr>
            <p:cNvSpPr/>
            <p:nvPr/>
          </p:nvSpPr>
          <p:spPr>
            <a:xfrm>
              <a:off x="3980649" y="1293498"/>
              <a:ext cx="818463" cy="242374"/>
            </a:xfrm>
            <a:prstGeom prst="rect">
              <a:avLst/>
            </a:prstGeom>
            <a:noFill/>
            <a:ln>
              <a:noFill/>
            </a:ln>
          </p:spPr>
          <p:txBody>
            <a:bodyPr wrap="square">
              <a:spAutoFit/>
            </a:bodyPr>
            <a:lstStyle/>
            <a:p>
              <a:pPr algn="ctr" defTabSz="1219200">
                <a:defRPr/>
              </a:pPr>
              <a:r>
                <a:rPr lang="zh-CN" altLang="en-US" sz="1500" kern="0" dirty="0">
                  <a:ln w="12700">
                    <a:noFill/>
                  </a:ln>
                  <a:solidFill>
                    <a:prstClr val="white"/>
                  </a:solidFill>
                  <a:latin typeface="微软雅黑 Light" panose="020B0502040204020203" pitchFamily="34" charset="-122"/>
                  <a:ea typeface="微软雅黑 Light" panose="020B0502040204020203" pitchFamily="34" charset="-122"/>
                  <a:cs typeface="Arial" panose="020B0604020202020204" pitchFamily="34" charset="0"/>
                </a:rPr>
                <a:t>充分发扬民主、广泛凝聚共识</a:t>
              </a:r>
            </a:p>
          </p:txBody>
        </p:sp>
        <p:sp>
          <p:nvSpPr>
            <p:cNvPr id="51" name="矩形 50">
              <a:extLst>
                <a:ext uri="{FF2B5EF4-FFF2-40B4-BE49-F238E27FC236}">
                  <a16:creationId xmlns:a16="http://schemas.microsoft.com/office/drawing/2014/main" id="{44A04B3A-4FA0-47EC-8922-7352759D675D}"/>
                </a:ext>
              </a:extLst>
            </p:cNvPr>
            <p:cNvSpPr/>
            <p:nvPr/>
          </p:nvSpPr>
          <p:spPr>
            <a:xfrm>
              <a:off x="4794297" y="1279738"/>
              <a:ext cx="1909226" cy="259447"/>
            </a:xfrm>
            <a:prstGeom prst="rect">
              <a:avLst/>
            </a:prstGeom>
            <a:ln>
              <a:noFill/>
            </a:ln>
          </p:spPr>
          <p:txBody>
            <a:bodyPr wrap="square">
              <a:spAutoFit/>
            </a:bodyPr>
            <a:lstStyle/>
            <a:p>
              <a:pPr defTabSz="914498">
                <a:lnSpc>
                  <a:spcPct val="110000"/>
                </a:lnSpc>
                <a:defRPr/>
              </a:pP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贯彻科学立法、民主立法、依法立法的要求</a:t>
              </a:r>
            </a:p>
          </p:txBody>
        </p:sp>
        <p:sp>
          <p:nvSpPr>
            <p:cNvPr id="52" name="矩形 51">
              <a:extLst>
                <a:ext uri="{FF2B5EF4-FFF2-40B4-BE49-F238E27FC236}">
                  <a16:creationId xmlns:a16="http://schemas.microsoft.com/office/drawing/2014/main" id="{1C52DDDF-9A82-45D5-A245-AB1D0F16D150}"/>
                </a:ext>
              </a:extLst>
            </p:cNvPr>
            <p:cNvSpPr/>
            <p:nvPr/>
          </p:nvSpPr>
          <p:spPr>
            <a:xfrm>
              <a:off x="4787013" y="1257301"/>
              <a:ext cx="1842512" cy="336098"/>
            </a:xfrm>
            <a:prstGeom prst="rect">
              <a:avLst/>
            </a:prstGeom>
            <a:no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grpSp>
      <p:grpSp>
        <p:nvGrpSpPr>
          <p:cNvPr id="53" name="组合 52">
            <a:extLst>
              <a:ext uri="{FF2B5EF4-FFF2-40B4-BE49-F238E27FC236}">
                <a16:creationId xmlns:a16="http://schemas.microsoft.com/office/drawing/2014/main" id="{FEC125C7-7E86-4CFB-A42D-9709A58E0F71}"/>
              </a:ext>
            </a:extLst>
          </p:cNvPr>
          <p:cNvGrpSpPr/>
          <p:nvPr/>
        </p:nvGrpSpPr>
        <p:grpSpPr>
          <a:xfrm>
            <a:off x="1847465" y="3837336"/>
            <a:ext cx="8996855" cy="448131"/>
            <a:chOff x="3980649" y="1257301"/>
            <a:chExt cx="2722875" cy="336098"/>
          </a:xfrm>
        </p:grpSpPr>
        <p:sp>
          <p:nvSpPr>
            <p:cNvPr id="54" name="矩形 53">
              <a:extLst>
                <a:ext uri="{FF2B5EF4-FFF2-40B4-BE49-F238E27FC236}">
                  <a16:creationId xmlns:a16="http://schemas.microsoft.com/office/drawing/2014/main" id="{C9DBA079-118B-4F11-ABE1-8C1B2B74508B}"/>
                </a:ext>
              </a:extLst>
            </p:cNvPr>
            <p:cNvSpPr/>
            <p:nvPr/>
          </p:nvSpPr>
          <p:spPr>
            <a:xfrm>
              <a:off x="3987932" y="1257301"/>
              <a:ext cx="799082" cy="336098"/>
            </a:xfrm>
            <a:prstGeom prst="rect">
              <a:avLst/>
            </a:prstGeom>
            <a:solidFill>
              <a:srgbClr val="174D9B"/>
            </a:solid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sp>
          <p:nvSpPr>
            <p:cNvPr id="55" name="矩形 54">
              <a:extLst>
                <a:ext uri="{FF2B5EF4-FFF2-40B4-BE49-F238E27FC236}">
                  <a16:creationId xmlns:a16="http://schemas.microsoft.com/office/drawing/2014/main" id="{E1497C8B-6AE7-4256-B019-B8DCCC8B0D15}"/>
                </a:ext>
              </a:extLst>
            </p:cNvPr>
            <p:cNvSpPr/>
            <p:nvPr/>
          </p:nvSpPr>
          <p:spPr>
            <a:xfrm>
              <a:off x="3980649" y="1302522"/>
              <a:ext cx="806364" cy="242374"/>
            </a:xfrm>
            <a:prstGeom prst="rect">
              <a:avLst/>
            </a:prstGeom>
            <a:noFill/>
            <a:ln>
              <a:noFill/>
            </a:ln>
          </p:spPr>
          <p:txBody>
            <a:bodyPr wrap="square">
              <a:spAutoFit/>
            </a:bodyPr>
            <a:lstStyle/>
            <a:p>
              <a:pPr algn="ctr" defTabSz="1219200">
                <a:defRPr/>
              </a:pPr>
              <a:r>
                <a:rPr lang="zh-CN" altLang="en-US" sz="1500" kern="0" dirty="0">
                  <a:ln w="12700">
                    <a:noFill/>
                  </a:ln>
                  <a:solidFill>
                    <a:prstClr val="white"/>
                  </a:solidFill>
                  <a:latin typeface="微软雅黑 Light" panose="020B0502040204020203" pitchFamily="34" charset="-122"/>
                  <a:ea typeface="微软雅黑 Light" panose="020B0502040204020203" pitchFamily="34" charset="-122"/>
                  <a:cs typeface="Arial" panose="020B0604020202020204" pitchFamily="34" charset="0"/>
                </a:rPr>
                <a:t>坚持对宪法作部分修改</a:t>
              </a:r>
            </a:p>
          </p:txBody>
        </p:sp>
        <p:sp>
          <p:nvSpPr>
            <p:cNvPr id="56" name="矩形 55">
              <a:extLst>
                <a:ext uri="{FF2B5EF4-FFF2-40B4-BE49-F238E27FC236}">
                  <a16:creationId xmlns:a16="http://schemas.microsoft.com/office/drawing/2014/main" id="{1BE76F92-1A9B-417E-B8C3-4629F1E45E1B}"/>
                </a:ext>
              </a:extLst>
            </p:cNvPr>
            <p:cNvSpPr/>
            <p:nvPr/>
          </p:nvSpPr>
          <p:spPr>
            <a:xfrm>
              <a:off x="4787013" y="1279738"/>
              <a:ext cx="1916511" cy="259447"/>
            </a:xfrm>
            <a:prstGeom prst="rect">
              <a:avLst/>
            </a:prstGeom>
            <a:ln>
              <a:noFill/>
            </a:ln>
          </p:spPr>
          <p:txBody>
            <a:bodyPr wrap="square">
              <a:spAutoFit/>
            </a:bodyPr>
            <a:lstStyle/>
            <a:p>
              <a:pPr defTabSz="914498">
                <a:lnSpc>
                  <a:spcPct val="110000"/>
                </a:lnSpc>
                <a:defRPr/>
              </a:pPr>
              <a:r>
                <a:rPr lang="zh-CN" altLang="en-US" sz="1600" kern="0" dirty="0">
                  <a:solidFill>
                    <a:srgbClr val="000000">
                      <a:lumMod val="75000"/>
                      <a:lumOff val="25000"/>
                    </a:srgbClr>
                  </a:solidFill>
                  <a:latin typeface="微软雅黑 Light" panose="020B0502040204020203" pitchFamily="34" charset="-122"/>
                  <a:ea typeface="微软雅黑 Light" panose="020B0502040204020203" pitchFamily="34" charset="-122"/>
                </a:rPr>
                <a:t>保持宪法的连续性、稳定性、权威性</a:t>
              </a:r>
            </a:p>
          </p:txBody>
        </p:sp>
        <p:sp>
          <p:nvSpPr>
            <p:cNvPr id="57" name="矩形 56">
              <a:extLst>
                <a:ext uri="{FF2B5EF4-FFF2-40B4-BE49-F238E27FC236}">
                  <a16:creationId xmlns:a16="http://schemas.microsoft.com/office/drawing/2014/main" id="{D571DA72-8AED-42DC-84F9-DC46967043F7}"/>
                </a:ext>
              </a:extLst>
            </p:cNvPr>
            <p:cNvSpPr/>
            <p:nvPr/>
          </p:nvSpPr>
          <p:spPr>
            <a:xfrm>
              <a:off x="4787013" y="1257301"/>
              <a:ext cx="1842514" cy="336098"/>
            </a:xfrm>
            <a:prstGeom prst="rect">
              <a:avLst/>
            </a:prstGeom>
            <a:noFill/>
            <a:ln w="12700" cap="flat" cmpd="sng" algn="ctr">
              <a:solidFill>
                <a:srgbClr val="174D9B"/>
              </a:solidFill>
              <a:prstDash val="solid"/>
              <a:miter lim="800000"/>
            </a:ln>
            <a:effectLst/>
          </p:spPr>
          <p:txBody>
            <a:bodyPr rtlCol="0" anchor="ctr"/>
            <a:lstStyle/>
            <a:p>
              <a:pPr algn="ctr" defTabSz="914498">
                <a:defRPr/>
              </a:pPr>
              <a:endParaRPr lang="zh-CN" altLang="en-US" sz="1867" kern="0">
                <a:solidFill>
                  <a:prstClr val="white"/>
                </a:solidFill>
                <a:latin typeface="Calibri"/>
                <a:ea typeface="微软雅黑 Light" panose="020B0502040204020203" pitchFamily="34" charset="-122"/>
              </a:endParaRPr>
            </a:p>
          </p:txBody>
        </p:sp>
      </p:grpSp>
      <p:sp>
        <p:nvSpPr>
          <p:cNvPr id="63" name="矩形 62">
            <a:extLst>
              <a:ext uri="{FF2B5EF4-FFF2-40B4-BE49-F238E27FC236}">
                <a16:creationId xmlns:a16="http://schemas.microsoft.com/office/drawing/2014/main" id="{1532230C-5C51-44E3-89B7-A4F3ACB9F72B}"/>
              </a:ext>
            </a:extLst>
          </p:cNvPr>
          <p:cNvSpPr/>
          <p:nvPr/>
        </p:nvSpPr>
        <p:spPr>
          <a:xfrm>
            <a:off x="1859497" y="4362233"/>
            <a:ext cx="8752354" cy="1144947"/>
          </a:xfrm>
          <a:prstGeom prst="rect">
            <a:avLst/>
          </a:prstGeom>
          <a:solidFill>
            <a:schemeClr val="bg1">
              <a:alpha val="20000"/>
            </a:schemeClr>
          </a:solidFill>
          <a:ln w="19050">
            <a:solidFill>
              <a:srgbClr val="174D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矩形 63">
            <a:extLst>
              <a:ext uri="{FF2B5EF4-FFF2-40B4-BE49-F238E27FC236}">
                <a16:creationId xmlns:a16="http://schemas.microsoft.com/office/drawing/2014/main" id="{B1958BB8-5783-491E-AC48-3BC54284C3E5}"/>
              </a:ext>
            </a:extLst>
          </p:cNvPr>
          <p:cNvSpPr/>
          <p:nvPr/>
        </p:nvSpPr>
        <p:spPr>
          <a:xfrm>
            <a:off x="1985211" y="4426447"/>
            <a:ext cx="8371356" cy="992579"/>
          </a:xfrm>
          <a:prstGeom prst="rect">
            <a:avLst/>
          </a:prstGeom>
        </p:spPr>
        <p:txBody>
          <a:bodyPr wrap="square">
            <a:spAutoFit/>
          </a:bodyPr>
          <a:lstStyle/>
          <a:p>
            <a:pPr algn="just">
              <a:lnSpc>
                <a:spcPct val="130000"/>
              </a:lnSpc>
            </a:pPr>
            <a:r>
              <a:rPr lang="zh-CN" altLang="en-US" sz="1500"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根据新时代坚持和发展中国特色社会主义的新形势新任务对宪法作出适当修改，符合宪法发展规律，符合时代发展和实践需要，为新时代坚持和发展中国特色社会主义奠定宪法基础，为中国“强起来”提供根本法治保障。</a:t>
            </a:r>
            <a:endParaRPr lang="zh-CN" altLang="en-US" sz="1500"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2259007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900"/>
                                        <p:tgtEl>
                                          <p:spTgt spid="36"/>
                                        </p:tgtEl>
                                      </p:cBhvr>
                                    </p:animEffect>
                                  </p:childTnLst>
                                </p:cTn>
                              </p:par>
                            </p:childTnLst>
                          </p:cTn>
                        </p:par>
                        <p:par>
                          <p:cTn id="8" fill="hold">
                            <p:stCondLst>
                              <p:cond delay="900"/>
                            </p:stCondLst>
                            <p:childTnLst>
                              <p:par>
                                <p:cTn id="9" presetID="53" presetClass="entr" presetSubtype="16"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100" fill="hold"/>
                                        <p:tgtEl>
                                          <p:spTgt spid="38"/>
                                        </p:tgtEl>
                                        <p:attrNameLst>
                                          <p:attrName>ppt_w</p:attrName>
                                        </p:attrNameLst>
                                      </p:cBhvr>
                                      <p:tavLst>
                                        <p:tav tm="0">
                                          <p:val>
                                            <p:fltVal val="0"/>
                                          </p:val>
                                        </p:tav>
                                        <p:tav tm="100000">
                                          <p:val>
                                            <p:strVal val="#ppt_w"/>
                                          </p:val>
                                        </p:tav>
                                      </p:tavLst>
                                    </p:anim>
                                    <p:anim calcmode="lin" valueType="num">
                                      <p:cBhvr>
                                        <p:cTn id="12" dur="100" fill="hold"/>
                                        <p:tgtEl>
                                          <p:spTgt spid="38"/>
                                        </p:tgtEl>
                                        <p:attrNameLst>
                                          <p:attrName>ppt_h</p:attrName>
                                        </p:attrNameLst>
                                      </p:cBhvr>
                                      <p:tavLst>
                                        <p:tav tm="0">
                                          <p:val>
                                            <p:fltVal val="0"/>
                                          </p:val>
                                        </p:tav>
                                        <p:tav tm="100000">
                                          <p:val>
                                            <p:strVal val="#ppt_h"/>
                                          </p:val>
                                        </p:tav>
                                      </p:tavLst>
                                    </p:anim>
                                    <p:animEffect transition="in" filter="fade">
                                      <p:cBhvr>
                                        <p:cTn id="13" dur="100"/>
                                        <p:tgtEl>
                                          <p:spTgt spid="38"/>
                                        </p:tgtEl>
                                      </p:cBhvr>
                                    </p:animEffect>
                                  </p:childTnLst>
                                </p:cTn>
                              </p:par>
                              <p:par>
                                <p:cTn id="14" presetID="6" presetClass="emph" presetSubtype="0" fill="hold" nodeType="withEffect">
                                  <p:stCondLst>
                                    <p:cond delay="100"/>
                                  </p:stCondLst>
                                  <p:childTnLst>
                                    <p:animScale>
                                      <p:cBhvr>
                                        <p:cTn id="15" dur="100" fill="hold"/>
                                        <p:tgtEl>
                                          <p:spTgt spid="38"/>
                                        </p:tgtEl>
                                      </p:cBhvr>
                                      <p:by x="110000" y="110000"/>
                                    </p:animScale>
                                  </p:childTnLst>
                                </p:cTn>
                              </p:par>
                              <p:par>
                                <p:cTn id="16" presetID="6" presetClass="emph" presetSubtype="0" fill="hold" nodeType="withEffect">
                                  <p:stCondLst>
                                    <p:cond delay="200"/>
                                  </p:stCondLst>
                                  <p:childTnLst>
                                    <p:animScale>
                                      <p:cBhvr>
                                        <p:cTn id="17" dur="200" fill="hold"/>
                                        <p:tgtEl>
                                          <p:spTgt spid="38"/>
                                        </p:tgtEl>
                                      </p:cBhvr>
                                      <p:by x="90000" y="90000"/>
                                    </p:animScale>
                                  </p:childTnLst>
                                </p:cTn>
                              </p:par>
                              <p:par>
                                <p:cTn id="18" presetID="6" presetClass="emph" presetSubtype="0" fill="hold" nodeType="withEffect">
                                  <p:stCondLst>
                                    <p:cond delay="400"/>
                                  </p:stCondLst>
                                  <p:childTnLst>
                                    <p:animScale>
                                      <p:cBhvr>
                                        <p:cTn id="19" dur="100" fill="hold"/>
                                        <p:tgtEl>
                                          <p:spTgt spid="38"/>
                                        </p:tgtEl>
                                      </p:cBhvr>
                                      <p:by x="105000" y="105000"/>
                                    </p:animScale>
                                  </p:childTnLst>
                                </p:cTn>
                              </p:par>
                              <p:par>
                                <p:cTn id="20" presetID="6" presetClass="emph" presetSubtype="0" fill="hold" nodeType="withEffect">
                                  <p:stCondLst>
                                    <p:cond delay="500"/>
                                  </p:stCondLst>
                                  <p:childTnLst>
                                    <p:animScale>
                                      <p:cBhvr>
                                        <p:cTn id="21" dur="200" fill="hold"/>
                                        <p:tgtEl>
                                          <p:spTgt spid="38"/>
                                        </p:tgtEl>
                                      </p:cBhvr>
                                      <p:by x="95000" y="95000"/>
                                    </p:animScale>
                                  </p:childTnLst>
                                </p:cTn>
                              </p:par>
                            </p:childTnLst>
                          </p:cTn>
                        </p:par>
                        <p:par>
                          <p:cTn id="22" fill="hold">
                            <p:stCondLst>
                              <p:cond delay="1600"/>
                            </p:stCondLst>
                            <p:childTnLst>
                              <p:par>
                                <p:cTn id="23" presetID="53" presetClass="entr" presetSubtype="16"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 fill="hold"/>
                                        <p:tgtEl>
                                          <p:spTgt spid="43"/>
                                        </p:tgtEl>
                                        <p:attrNameLst>
                                          <p:attrName>ppt_w</p:attrName>
                                        </p:attrNameLst>
                                      </p:cBhvr>
                                      <p:tavLst>
                                        <p:tav tm="0">
                                          <p:val>
                                            <p:fltVal val="0"/>
                                          </p:val>
                                        </p:tav>
                                        <p:tav tm="100000">
                                          <p:val>
                                            <p:strVal val="#ppt_w"/>
                                          </p:val>
                                        </p:tav>
                                      </p:tavLst>
                                    </p:anim>
                                    <p:anim calcmode="lin" valueType="num">
                                      <p:cBhvr>
                                        <p:cTn id="26" dur="100" fill="hold"/>
                                        <p:tgtEl>
                                          <p:spTgt spid="43"/>
                                        </p:tgtEl>
                                        <p:attrNameLst>
                                          <p:attrName>ppt_h</p:attrName>
                                        </p:attrNameLst>
                                      </p:cBhvr>
                                      <p:tavLst>
                                        <p:tav tm="0">
                                          <p:val>
                                            <p:fltVal val="0"/>
                                          </p:val>
                                        </p:tav>
                                        <p:tav tm="100000">
                                          <p:val>
                                            <p:strVal val="#ppt_h"/>
                                          </p:val>
                                        </p:tav>
                                      </p:tavLst>
                                    </p:anim>
                                    <p:animEffect transition="in" filter="fade">
                                      <p:cBhvr>
                                        <p:cTn id="27" dur="100"/>
                                        <p:tgtEl>
                                          <p:spTgt spid="43"/>
                                        </p:tgtEl>
                                      </p:cBhvr>
                                    </p:animEffect>
                                  </p:childTnLst>
                                </p:cTn>
                              </p:par>
                              <p:par>
                                <p:cTn id="28" presetID="6" presetClass="emph" presetSubtype="0" fill="hold" nodeType="withEffect">
                                  <p:stCondLst>
                                    <p:cond delay="100"/>
                                  </p:stCondLst>
                                  <p:childTnLst>
                                    <p:animScale>
                                      <p:cBhvr>
                                        <p:cTn id="29" dur="100" fill="hold"/>
                                        <p:tgtEl>
                                          <p:spTgt spid="43"/>
                                        </p:tgtEl>
                                      </p:cBhvr>
                                      <p:by x="110000" y="110000"/>
                                    </p:animScale>
                                  </p:childTnLst>
                                </p:cTn>
                              </p:par>
                              <p:par>
                                <p:cTn id="30" presetID="6" presetClass="emph" presetSubtype="0" fill="hold" nodeType="withEffect">
                                  <p:stCondLst>
                                    <p:cond delay="200"/>
                                  </p:stCondLst>
                                  <p:childTnLst>
                                    <p:animScale>
                                      <p:cBhvr>
                                        <p:cTn id="31" dur="200" fill="hold"/>
                                        <p:tgtEl>
                                          <p:spTgt spid="43"/>
                                        </p:tgtEl>
                                      </p:cBhvr>
                                      <p:by x="90000" y="90000"/>
                                    </p:animScale>
                                  </p:childTnLst>
                                </p:cTn>
                              </p:par>
                              <p:par>
                                <p:cTn id="32" presetID="6" presetClass="emph" presetSubtype="0" fill="hold" nodeType="withEffect">
                                  <p:stCondLst>
                                    <p:cond delay="400"/>
                                  </p:stCondLst>
                                  <p:childTnLst>
                                    <p:animScale>
                                      <p:cBhvr>
                                        <p:cTn id="33" dur="100" fill="hold"/>
                                        <p:tgtEl>
                                          <p:spTgt spid="43"/>
                                        </p:tgtEl>
                                      </p:cBhvr>
                                      <p:by x="105000" y="105000"/>
                                    </p:animScale>
                                  </p:childTnLst>
                                </p:cTn>
                              </p:par>
                              <p:par>
                                <p:cTn id="34" presetID="6" presetClass="emph" presetSubtype="0" fill="hold" nodeType="withEffect">
                                  <p:stCondLst>
                                    <p:cond delay="500"/>
                                  </p:stCondLst>
                                  <p:childTnLst>
                                    <p:animScale>
                                      <p:cBhvr>
                                        <p:cTn id="35" dur="200" fill="hold"/>
                                        <p:tgtEl>
                                          <p:spTgt spid="43"/>
                                        </p:tgtEl>
                                      </p:cBhvr>
                                      <p:by x="95000" y="95000"/>
                                    </p:animScale>
                                  </p:childTnLst>
                                </p:cTn>
                              </p:par>
                            </p:childTnLst>
                          </p:cTn>
                        </p:par>
                        <p:par>
                          <p:cTn id="36" fill="hold">
                            <p:stCondLst>
                              <p:cond delay="2300"/>
                            </p:stCondLst>
                            <p:childTnLst>
                              <p:par>
                                <p:cTn id="37" presetID="53" presetClass="entr" presetSubtype="16"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 calcmode="lin" valueType="num">
                                      <p:cBhvr>
                                        <p:cTn id="39" dur="100" fill="hold"/>
                                        <p:tgtEl>
                                          <p:spTgt spid="48"/>
                                        </p:tgtEl>
                                        <p:attrNameLst>
                                          <p:attrName>ppt_w</p:attrName>
                                        </p:attrNameLst>
                                      </p:cBhvr>
                                      <p:tavLst>
                                        <p:tav tm="0">
                                          <p:val>
                                            <p:fltVal val="0"/>
                                          </p:val>
                                        </p:tav>
                                        <p:tav tm="100000">
                                          <p:val>
                                            <p:strVal val="#ppt_w"/>
                                          </p:val>
                                        </p:tav>
                                      </p:tavLst>
                                    </p:anim>
                                    <p:anim calcmode="lin" valueType="num">
                                      <p:cBhvr>
                                        <p:cTn id="40" dur="100" fill="hold"/>
                                        <p:tgtEl>
                                          <p:spTgt spid="48"/>
                                        </p:tgtEl>
                                        <p:attrNameLst>
                                          <p:attrName>ppt_h</p:attrName>
                                        </p:attrNameLst>
                                      </p:cBhvr>
                                      <p:tavLst>
                                        <p:tav tm="0">
                                          <p:val>
                                            <p:fltVal val="0"/>
                                          </p:val>
                                        </p:tav>
                                        <p:tav tm="100000">
                                          <p:val>
                                            <p:strVal val="#ppt_h"/>
                                          </p:val>
                                        </p:tav>
                                      </p:tavLst>
                                    </p:anim>
                                    <p:animEffect transition="in" filter="fade">
                                      <p:cBhvr>
                                        <p:cTn id="41" dur="100"/>
                                        <p:tgtEl>
                                          <p:spTgt spid="48"/>
                                        </p:tgtEl>
                                      </p:cBhvr>
                                    </p:animEffect>
                                  </p:childTnLst>
                                </p:cTn>
                              </p:par>
                              <p:par>
                                <p:cTn id="42" presetID="6" presetClass="emph" presetSubtype="0" fill="hold" nodeType="withEffect">
                                  <p:stCondLst>
                                    <p:cond delay="100"/>
                                  </p:stCondLst>
                                  <p:childTnLst>
                                    <p:animScale>
                                      <p:cBhvr>
                                        <p:cTn id="43" dur="100" fill="hold"/>
                                        <p:tgtEl>
                                          <p:spTgt spid="48"/>
                                        </p:tgtEl>
                                      </p:cBhvr>
                                      <p:by x="110000" y="110000"/>
                                    </p:animScale>
                                  </p:childTnLst>
                                </p:cTn>
                              </p:par>
                              <p:par>
                                <p:cTn id="44" presetID="6" presetClass="emph" presetSubtype="0" fill="hold" nodeType="withEffect">
                                  <p:stCondLst>
                                    <p:cond delay="200"/>
                                  </p:stCondLst>
                                  <p:childTnLst>
                                    <p:animScale>
                                      <p:cBhvr>
                                        <p:cTn id="45" dur="200" fill="hold"/>
                                        <p:tgtEl>
                                          <p:spTgt spid="48"/>
                                        </p:tgtEl>
                                      </p:cBhvr>
                                      <p:by x="90000" y="90000"/>
                                    </p:animScale>
                                  </p:childTnLst>
                                </p:cTn>
                              </p:par>
                              <p:par>
                                <p:cTn id="46" presetID="6" presetClass="emph" presetSubtype="0" fill="hold" nodeType="withEffect">
                                  <p:stCondLst>
                                    <p:cond delay="400"/>
                                  </p:stCondLst>
                                  <p:childTnLst>
                                    <p:animScale>
                                      <p:cBhvr>
                                        <p:cTn id="47" dur="100" fill="hold"/>
                                        <p:tgtEl>
                                          <p:spTgt spid="48"/>
                                        </p:tgtEl>
                                      </p:cBhvr>
                                      <p:by x="105000" y="105000"/>
                                    </p:animScale>
                                  </p:childTnLst>
                                </p:cTn>
                              </p:par>
                              <p:par>
                                <p:cTn id="48" presetID="6" presetClass="emph" presetSubtype="0" fill="hold" nodeType="withEffect">
                                  <p:stCondLst>
                                    <p:cond delay="500"/>
                                  </p:stCondLst>
                                  <p:childTnLst>
                                    <p:animScale>
                                      <p:cBhvr>
                                        <p:cTn id="49" dur="200" fill="hold"/>
                                        <p:tgtEl>
                                          <p:spTgt spid="48"/>
                                        </p:tgtEl>
                                      </p:cBhvr>
                                      <p:by x="95000" y="95000"/>
                                    </p:animScale>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100" fill="hold"/>
                                        <p:tgtEl>
                                          <p:spTgt spid="53"/>
                                        </p:tgtEl>
                                        <p:attrNameLst>
                                          <p:attrName>ppt_w</p:attrName>
                                        </p:attrNameLst>
                                      </p:cBhvr>
                                      <p:tavLst>
                                        <p:tav tm="0">
                                          <p:val>
                                            <p:fltVal val="0"/>
                                          </p:val>
                                        </p:tav>
                                        <p:tav tm="100000">
                                          <p:val>
                                            <p:strVal val="#ppt_w"/>
                                          </p:val>
                                        </p:tav>
                                      </p:tavLst>
                                    </p:anim>
                                    <p:anim calcmode="lin" valueType="num">
                                      <p:cBhvr>
                                        <p:cTn id="54" dur="100" fill="hold"/>
                                        <p:tgtEl>
                                          <p:spTgt spid="53"/>
                                        </p:tgtEl>
                                        <p:attrNameLst>
                                          <p:attrName>ppt_h</p:attrName>
                                        </p:attrNameLst>
                                      </p:cBhvr>
                                      <p:tavLst>
                                        <p:tav tm="0">
                                          <p:val>
                                            <p:fltVal val="0"/>
                                          </p:val>
                                        </p:tav>
                                        <p:tav tm="100000">
                                          <p:val>
                                            <p:strVal val="#ppt_h"/>
                                          </p:val>
                                        </p:tav>
                                      </p:tavLst>
                                    </p:anim>
                                    <p:animEffect transition="in" filter="fade">
                                      <p:cBhvr>
                                        <p:cTn id="55" dur="100"/>
                                        <p:tgtEl>
                                          <p:spTgt spid="53"/>
                                        </p:tgtEl>
                                      </p:cBhvr>
                                    </p:animEffect>
                                  </p:childTnLst>
                                </p:cTn>
                              </p:par>
                              <p:par>
                                <p:cTn id="56" presetID="6" presetClass="emph" presetSubtype="0" fill="hold" nodeType="withEffect">
                                  <p:stCondLst>
                                    <p:cond delay="100"/>
                                  </p:stCondLst>
                                  <p:childTnLst>
                                    <p:animScale>
                                      <p:cBhvr>
                                        <p:cTn id="57" dur="100" fill="hold"/>
                                        <p:tgtEl>
                                          <p:spTgt spid="53"/>
                                        </p:tgtEl>
                                      </p:cBhvr>
                                      <p:by x="110000" y="110000"/>
                                    </p:animScale>
                                  </p:childTnLst>
                                </p:cTn>
                              </p:par>
                              <p:par>
                                <p:cTn id="58" presetID="6" presetClass="emph" presetSubtype="0" fill="hold" nodeType="withEffect">
                                  <p:stCondLst>
                                    <p:cond delay="200"/>
                                  </p:stCondLst>
                                  <p:childTnLst>
                                    <p:animScale>
                                      <p:cBhvr>
                                        <p:cTn id="59" dur="200" fill="hold"/>
                                        <p:tgtEl>
                                          <p:spTgt spid="53"/>
                                        </p:tgtEl>
                                      </p:cBhvr>
                                      <p:by x="90000" y="90000"/>
                                    </p:animScale>
                                  </p:childTnLst>
                                </p:cTn>
                              </p:par>
                              <p:par>
                                <p:cTn id="60" presetID="6" presetClass="emph" presetSubtype="0" fill="hold" nodeType="withEffect">
                                  <p:stCondLst>
                                    <p:cond delay="400"/>
                                  </p:stCondLst>
                                  <p:childTnLst>
                                    <p:animScale>
                                      <p:cBhvr>
                                        <p:cTn id="61" dur="100" fill="hold"/>
                                        <p:tgtEl>
                                          <p:spTgt spid="53"/>
                                        </p:tgtEl>
                                      </p:cBhvr>
                                      <p:by x="105000" y="105000"/>
                                    </p:animScale>
                                  </p:childTnLst>
                                </p:cTn>
                              </p:par>
                              <p:par>
                                <p:cTn id="62" presetID="6" presetClass="emph" presetSubtype="0" fill="hold" nodeType="withEffect">
                                  <p:stCondLst>
                                    <p:cond delay="500"/>
                                  </p:stCondLst>
                                  <p:childTnLst>
                                    <p:animScale>
                                      <p:cBhvr>
                                        <p:cTn id="63" dur="200" fill="hold"/>
                                        <p:tgtEl>
                                          <p:spTgt spid="53"/>
                                        </p:tgtEl>
                                      </p:cBhvr>
                                      <p:by x="95000" y="95000"/>
                                    </p:animScale>
                                  </p:childTnLst>
                                </p:cTn>
                              </p:par>
                            </p:childTnLst>
                          </p:cTn>
                        </p:par>
                        <p:par>
                          <p:cTn id="64" fill="hold">
                            <p:stCondLst>
                              <p:cond delay="3700"/>
                            </p:stCondLst>
                            <p:childTnLst>
                              <p:par>
                                <p:cTn id="65" presetID="22" presetClass="entr" presetSubtype="1" fill="hold" grpId="0" nodeType="afterEffect">
                                  <p:stCondLst>
                                    <p:cond delay="0"/>
                                  </p:stCondLst>
                                  <p:childTnLst>
                                    <p:set>
                                      <p:cBhvr>
                                        <p:cTn id="66" dur="1" fill="hold">
                                          <p:stCondLst>
                                            <p:cond delay="0"/>
                                          </p:stCondLst>
                                        </p:cTn>
                                        <p:tgtEl>
                                          <p:spTgt spid="63"/>
                                        </p:tgtEl>
                                        <p:attrNameLst>
                                          <p:attrName>style.visibility</p:attrName>
                                        </p:attrNameLst>
                                      </p:cBhvr>
                                      <p:to>
                                        <p:strVal val="visible"/>
                                      </p:to>
                                    </p:set>
                                    <p:animEffect transition="in" filter="wipe(up)">
                                      <p:cBhvr>
                                        <p:cTn id="67" dur="500"/>
                                        <p:tgtEl>
                                          <p:spTgt spid="63"/>
                                        </p:tgtEl>
                                      </p:cBhvr>
                                    </p:animEffect>
                                  </p:childTnLst>
                                </p:cTn>
                              </p:par>
                            </p:childTnLst>
                          </p:cTn>
                        </p:par>
                        <p:par>
                          <p:cTn id="68" fill="hold">
                            <p:stCondLst>
                              <p:cond delay="4200"/>
                            </p:stCondLst>
                            <p:childTnLst>
                              <p:par>
                                <p:cTn id="69" presetID="12" presetClass="entr" presetSubtype="4" fill="hold" grpId="0" nodeType="afterEffect">
                                  <p:stCondLst>
                                    <p:cond delay="0"/>
                                  </p:stCondLst>
                                  <p:childTnLst>
                                    <p:set>
                                      <p:cBhvr>
                                        <p:cTn id="70" dur="1" fill="hold">
                                          <p:stCondLst>
                                            <p:cond delay="0"/>
                                          </p:stCondLst>
                                        </p:cTn>
                                        <p:tgtEl>
                                          <p:spTgt spid="64"/>
                                        </p:tgtEl>
                                        <p:attrNameLst>
                                          <p:attrName>style.visibility</p:attrName>
                                        </p:attrNameLst>
                                      </p:cBhvr>
                                      <p:to>
                                        <p:strVal val="visible"/>
                                      </p:to>
                                    </p:set>
                                    <p:anim calcmode="lin" valueType="num">
                                      <p:cBhvr additive="base">
                                        <p:cTn id="71" dur="1000"/>
                                        <p:tgtEl>
                                          <p:spTgt spid="64"/>
                                        </p:tgtEl>
                                        <p:attrNameLst>
                                          <p:attrName>ppt_y</p:attrName>
                                        </p:attrNameLst>
                                      </p:cBhvr>
                                      <p:tavLst>
                                        <p:tav tm="0">
                                          <p:val>
                                            <p:strVal val="#ppt_y+#ppt_h*1.125000"/>
                                          </p:val>
                                        </p:tav>
                                        <p:tav tm="100000">
                                          <p:val>
                                            <p:strVal val="#ppt_y"/>
                                          </p:val>
                                        </p:tav>
                                      </p:tavLst>
                                    </p:anim>
                                    <p:animEffect transition="in" filter="wipe(up)">
                                      <p:cBhvr>
                                        <p:cTn id="72"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63" grpId="0" animBg="1"/>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5441418" y="4904805"/>
            <a:ext cx="2014460" cy="1798189"/>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6993" y="5022044"/>
            <a:ext cx="2898318" cy="1810482"/>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5">
            <a:extLst>
              <a:ext uri="{28A0092B-C50C-407E-A947-70E740481C1C}">
                <a14:useLocalDpi xmlns:a14="http://schemas.microsoft.com/office/drawing/2010/main" val="0"/>
              </a:ext>
            </a:extLst>
          </a:blip>
          <a:srcRect l="-1" t="31938" r="46694" b="57951"/>
          <a:stretch/>
        </p:blipFill>
        <p:spPr>
          <a:xfrm>
            <a:off x="-115937" y="5345724"/>
            <a:ext cx="5395819" cy="711810"/>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grpSp>
        <p:nvGrpSpPr>
          <p:cNvPr id="34" name="组合 48">
            <a:extLst>
              <a:ext uri="{FF2B5EF4-FFF2-40B4-BE49-F238E27FC236}">
                <a16:creationId xmlns:a16="http://schemas.microsoft.com/office/drawing/2014/main" id="{ACF19CFA-1606-43F8-9A29-D8193F856167}"/>
              </a:ext>
            </a:extLst>
          </p:cNvPr>
          <p:cNvGrpSpPr>
            <a:grpSpLocks/>
          </p:cNvGrpSpPr>
          <p:nvPr/>
        </p:nvGrpSpPr>
        <p:grpSpPr bwMode="auto">
          <a:xfrm>
            <a:off x="2475607" y="3599871"/>
            <a:ext cx="7519736" cy="747185"/>
            <a:chOff x="-264610" y="-19935"/>
            <a:chExt cx="4157119" cy="412624"/>
          </a:xfrm>
        </p:grpSpPr>
        <p:sp>
          <p:nvSpPr>
            <p:cNvPr id="36" name="圆角矩形 72">
              <a:extLst>
                <a:ext uri="{FF2B5EF4-FFF2-40B4-BE49-F238E27FC236}">
                  <a16:creationId xmlns:a16="http://schemas.microsoft.com/office/drawing/2014/main" id="{8AF2B828-0FC4-4495-BFA4-D795C432666A}"/>
                </a:ext>
              </a:extLst>
            </p:cNvPr>
            <p:cNvSpPr>
              <a:spLocks noChangeArrowheads="1"/>
            </p:cNvSpPr>
            <p:nvPr/>
          </p:nvSpPr>
          <p:spPr bwMode="auto">
            <a:xfrm>
              <a:off x="-264610" y="-19935"/>
              <a:ext cx="415711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667" b="1" kern="0">
                <a:solidFill>
                  <a:srgbClr val="FFFFFF"/>
                </a:solidFill>
                <a:latin typeface="Arial"/>
                <a:ea typeface="微软雅黑"/>
                <a:cs typeface="+mn-ea"/>
                <a:sym typeface="+mn-lt"/>
              </a:endParaRPr>
            </a:p>
          </p:txBody>
        </p:sp>
        <p:sp>
          <p:nvSpPr>
            <p:cNvPr id="39" name="矩形 73">
              <a:extLst>
                <a:ext uri="{FF2B5EF4-FFF2-40B4-BE49-F238E27FC236}">
                  <a16:creationId xmlns:a16="http://schemas.microsoft.com/office/drawing/2014/main" id="{2CD70C41-0AD5-46B2-814B-D20C6BCAD521}"/>
                </a:ext>
              </a:extLst>
            </p:cNvPr>
            <p:cNvSpPr>
              <a:spLocks noChangeArrowheads="1"/>
            </p:cNvSpPr>
            <p:nvPr/>
          </p:nvSpPr>
          <p:spPr bwMode="auto">
            <a:xfrm>
              <a:off x="-146336" y="19361"/>
              <a:ext cx="3930405" cy="30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defTabSz="1219170">
                <a:defRPr/>
              </a:pPr>
              <a:r>
                <a:rPr lang="zh-CN" altLang="en-US" sz="3000" b="1" kern="0" dirty="0">
                  <a:solidFill>
                    <a:prstClr val="white"/>
                  </a:solidFill>
                  <a:latin typeface="Arial"/>
                  <a:ea typeface="微软雅黑"/>
                  <a:cs typeface="+mn-ea"/>
                  <a:sym typeface="+mn-lt"/>
                </a:rPr>
                <a:t>这是充分发扬民主、凝聚共识力量的过程</a:t>
              </a:r>
            </a:p>
          </p:txBody>
        </p:sp>
      </p:grpSp>
      <p:grpSp>
        <p:nvGrpSpPr>
          <p:cNvPr id="54" name="组合 53">
            <a:extLst>
              <a:ext uri="{FF2B5EF4-FFF2-40B4-BE49-F238E27FC236}">
                <a16:creationId xmlns:a16="http://schemas.microsoft.com/office/drawing/2014/main" id="{E494D42C-ACAA-43DA-A164-E0DF0C671593}"/>
              </a:ext>
            </a:extLst>
          </p:cNvPr>
          <p:cNvGrpSpPr/>
          <p:nvPr/>
        </p:nvGrpSpPr>
        <p:grpSpPr>
          <a:xfrm>
            <a:off x="5339333" y="1225799"/>
            <a:ext cx="1792287" cy="1936751"/>
            <a:chOff x="346472" y="475059"/>
            <a:chExt cx="1344215" cy="1452563"/>
          </a:xfrm>
        </p:grpSpPr>
        <p:sp>
          <p:nvSpPr>
            <p:cNvPr id="55" name="六边形 19">
              <a:extLst>
                <a:ext uri="{FF2B5EF4-FFF2-40B4-BE49-F238E27FC236}">
                  <a16:creationId xmlns:a16="http://schemas.microsoft.com/office/drawing/2014/main" id="{86829F87-2629-461F-A054-EE26D88C9E64}"/>
                </a:ext>
              </a:extLst>
            </p:cNvPr>
            <p:cNvSpPr>
              <a:spLocks noChangeArrowheads="1"/>
            </p:cNvSpPr>
            <p:nvPr/>
          </p:nvSpPr>
          <p:spPr bwMode="auto">
            <a:xfrm rot="16200000">
              <a:off x="292299" y="575667"/>
              <a:ext cx="1452563" cy="1251347"/>
            </a:xfrm>
            <a:prstGeom prst="hexagon">
              <a:avLst>
                <a:gd name="adj" fmla="val 25022"/>
                <a:gd name="vf" fmla="val 115470"/>
              </a:avLst>
            </a:prstGeom>
            <a:solidFill>
              <a:srgbClr val="004FA2"/>
            </a:solidFill>
            <a:ln w="12700" cap="flat" cmpd="sng">
              <a:solidFill>
                <a:sysClr val="window" lastClr="FFFFFF"/>
              </a:solidFill>
              <a:bevel/>
              <a:headEnd/>
              <a:tailEnd/>
            </a:ln>
          </p:spPr>
          <p:txBody>
            <a:bodyPr lIns="91440" tIns="45720" rIns="91440" bIns="45720" anchor="ctr"/>
            <a:lstStyle/>
            <a:p>
              <a:pPr algn="ctr" defTabSz="1219170">
                <a:defRPr/>
              </a:pPr>
              <a:endParaRPr lang="zh-CN" altLang="zh-CN" sz="2400" kern="0">
                <a:solidFill>
                  <a:srgbClr val="FFFFFF"/>
                </a:solidFill>
                <a:latin typeface="宋体" pitchFamily="2" charset="-122"/>
                <a:ea typeface="微软雅黑"/>
                <a:sym typeface="宋体" pitchFamily="2" charset="-122"/>
              </a:endParaRPr>
            </a:p>
          </p:txBody>
        </p:sp>
        <p:sp>
          <p:nvSpPr>
            <p:cNvPr id="56" name="矩形 24">
              <a:extLst>
                <a:ext uri="{FF2B5EF4-FFF2-40B4-BE49-F238E27FC236}">
                  <a16:creationId xmlns:a16="http://schemas.microsoft.com/office/drawing/2014/main" id="{9449F19F-128E-41E9-9F25-32567EC58A8C}"/>
                </a:ext>
              </a:extLst>
            </p:cNvPr>
            <p:cNvSpPr>
              <a:spLocks noChangeArrowheads="1"/>
            </p:cNvSpPr>
            <p:nvPr/>
          </p:nvSpPr>
          <p:spPr bwMode="auto">
            <a:xfrm>
              <a:off x="346472" y="678142"/>
              <a:ext cx="1344215" cy="998831"/>
            </a:xfrm>
            <a:prstGeom prst="rect">
              <a:avLst/>
            </a:prstGeom>
            <a:noFill/>
            <a:ln>
              <a:noFill/>
            </a:ln>
          </p:spPr>
          <p:txBody>
            <a:bodyPr lIns="91440" tIns="45720" rIns="91440" bIns="4572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1219170">
                <a:lnSpc>
                  <a:spcPct val="122000"/>
                </a:lnSpc>
                <a:defRPr/>
              </a:pPr>
              <a:r>
                <a:rPr lang="en-US" altLang="zh-CN" sz="7200" b="1" kern="0" dirty="0">
                  <a:solidFill>
                    <a:prstClr val="white"/>
                  </a:solidFill>
                  <a:latin typeface="微软雅黑" pitchFamily="34" charset="-122"/>
                  <a:ea typeface="微软雅黑" pitchFamily="34" charset="-122"/>
                  <a:sym typeface="微软雅黑" pitchFamily="34" charset="-122"/>
                </a:rPr>
                <a:t>02</a:t>
              </a:r>
              <a:endParaRPr lang="zh-CN" altLang="en-US" sz="4800" b="1" kern="0" dirty="0">
                <a:solidFill>
                  <a:prstClr val="white"/>
                </a:solidFill>
                <a:latin typeface="微软雅黑 Light" pitchFamily="2" charset="-122"/>
                <a:ea typeface="微软雅黑 Light" pitchFamily="2" charset="-122"/>
                <a:sym typeface="微软雅黑 Light" pitchFamily="2" charset="-122"/>
              </a:endParaRPr>
            </a:p>
          </p:txBody>
        </p:sp>
      </p:grpSp>
    </p:spTree>
    <p:extLst>
      <p:ext uri="{BB962C8B-B14F-4D97-AF65-F5344CB8AC3E}">
        <p14:creationId xmlns:p14="http://schemas.microsoft.com/office/powerpoint/2010/main" val="242330546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childTnLst>
                                </p:cTn>
                              </p:par>
                              <p:par>
                                <p:cTn id="14" presetID="43" presetClass="path" presetSubtype="0" decel="100000" fill="hold" nodeType="withEffect">
                                  <p:stCondLst>
                                    <p:cond delay="0"/>
                                  </p:stCondLst>
                                  <p:childTnLst>
                                    <p:animMotion origin="layout" path="M -0.25 0.25 L -0.125 0.25 C -0.06888 0.25 1.875E-6 0.18078 1.875E-6 0.125 L 1.875E-6 2.59259E-6 " pathEditMode="relative" rAng="0" ptsTypes="AAAA">
                                      <p:cBhvr>
                                        <p:cTn id="15" dur="1000" fill="hold"/>
                                        <p:tgtEl>
                                          <p:spTgt spid="54"/>
                                        </p:tgtEl>
                                        <p:attrNameLst>
                                          <p:attrName>ppt_x</p:attrName>
                                          <p:attrName>ppt_y</p:attrName>
                                        </p:attrNameLst>
                                      </p:cBhvr>
                                      <p:rCtr x="12500" y="-12500"/>
                                    </p:animMotion>
                                  </p:childTnLst>
                                </p:cTn>
                              </p:par>
                              <p:par>
                                <p:cTn id="16" presetID="2" presetClass="entr" presetSubtype="2" fill="hold" nodeType="withEffect">
                                  <p:stCondLst>
                                    <p:cond delay="2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105">
            <a:extLst>
              <a:ext uri="{FF2B5EF4-FFF2-40B4-BE49-F238E27FC236}">
                <a16:creationId xmlns:a16="http://schemas.microsoft.com/office/drawing/2014/main" id="{42E420FB-788D-4F0F-9E19-9D216AC450FB}"/>
              </a:ext>
            </a:extLst>
          </p:cNvPr>
          <p:cNvSpPr/>
          <p:nvPr/>
        </p:nvSpPr>
        <p:spPr>
          <a:xfrm>
            <a:off x="2289085" y="1187764"/>
            <a:ext cx="7769313"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1400" kern="0" dirty="0">
                <a:solidFill>
                  <a:srgbClr val="E71E17"/>
                </a:solidFill>
                <a:latin typeface="Ping Hei"/>
                <a:ea typeface="微软雅黑 Light" panose="020B0502040204020203" pitchFamily="34" charset="-122"/>
              </a:rPr>
              <a:t>了解党的十九大全国代表大会</a:t>
            </a:r>
          </a:p>
        </p:txBody>
      </p:sp>
      <p:cxnSp>
        <p:nvCxnSpPr>
          <p:cNvPr id="5" name="直接箭头连接符 4">
            <a:extLst>
              <a:ext uri="{FF2B5EF4-FFF2-40B4-BE49-F238E27FC236}">
                <a16:creationId xmlns:a16="http://schemas.microsoft.com/office/drawing/2014/main" id="{7E2EA147-FC36-4570-9203-28A211D89423}"/>
              </a:ext>
            </a:extLst>
          </p:cNvPr>
          <p:cNvCxnSpPr/>
          <p:nvPr/>
        </p:nvCxnSpPr>
        <p:spPr>
          <a:xfrm>
            <a:off x="2852155" y="3402679"/>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6" name="矩形 5">
            <a:extLst>
              <a:ext uri="{FF2B5EF4-FFF2-40B4-BE49-F238E27FC236}">
                <a16:creationId xmlns:a16="http://schemas.microsoft.com/office/drawing/2014/main" id="{B510CEA1-D591-4EB0-A079-0A42CF37FFEC}"/>
              </a:ext>
            </a:extLst>
          </p:cNvPr>
          <p:cNvSpPr/>
          <p:nvPr/>
        </p:nvSpPr>
        <p:spPr>
          <a:xfrm>
            <a:off x="2273969" y="4192082"/>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科学立法</a:t>
            </a:r>
          </a:p>
        </p:txBody>
      </p:sp>
      <p:sp>
        <p:nvSpPr>
          <p:cNvPr id="8" name="矩形 7">
            <a:extLst>
              <a:ext uri="{FF2B5EF4-FFF2-40B4-BE49-F238E27FC236}">
                <a16:creationId xmlns:a16="http://schemas.microsoft.com/office/drawing/2014/main" id="{386A58E1-39D8-47A9-A267-46A3E6A422AE}"/>
              </a:ext>
            </a:extLst>
          </p:cNvPr>
          <p:cNvSpPr/>
          <p:nvPr/>
        </p:nvSpPr>
        <p:spPr>
          <a:xfrm>
            <a:off x="2529722" y="2630814"/>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a:solidFill>
                  <a:srgbClr val="DC4B21"/>
                </a:solidFill>
                <a:latin typeface="Arial"/>
                <a:ea typeface="微软雅黑"/>
                <a:cs typeface="+mn-ea"/>
                <a:sym typeface="+mn-lt"/>
              </a:rPr>
              <a:t>01</a:t>
            </a:r>
            <a:endParaRPr lang="zh-CN" altLang="en-US" sz="2400" b="1" kern="0">
              <a:solidFill>
                <a:srgbClr val="DC4B21"/>
              </a:solidFill>
              <a:latin typeface="Arial"/>
              <a:ea typeface="微软雅黑"/>
              <a:cs typeface="+mn-ea"/>
              <a:sym typeface="+mn-lt"/>
            </a:endParaRPr>
          </a:p>
        </p:txBody>
      </p:sp>
      <p:cxnSp>
        <p:nvCxnSpPr>
          <p:cNvPr id="9" name="直接箭头连接符 8">
            <a:extLst>
              <a:ext uri="{FF2B5EF4-FFF2-40B4-BE49-F238E27FC236}">
                <a16:creationId xmlns:a16="http://schemas.microsoft.com/office/drawing/2014/main" id="{FFF193D8-8ADA-4061-975B-6DFF0ED2F9F5}"/>
              </a:ext>
            </a:extLst>
          </p:cNvPr>
          <p:cNvCxnSpPr/>
          <p:nvPr/>
        </p:nvCxnSpPr>
        <p:spPr>
          <a:xfrm>
            <a:off x="6240998"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0" name="矩形 9">
            <a:extLst>
              <a:ext uri="{FF2B5EF4-FFF2-40B4-BE49-F238E27FC236}">
                <a16:creationId xmlns:a16="http://schemas.microsoft.com/office/drawing/2014/main" id="{1A2D250F-1535-4485-ABE6-E3A7904CF11F}"/>
              </a:ext>
            </a:extLst>
          </p:cNvPr>
          <p:cNvSpPr/>
          <p:nvPr/>
        </p:nvSpPr>
        <p:spPr>
          <a:xfrm>
            <a:off x="5662812"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民主立法</a:t>
            </a:r>
          </a:p>
        </p:txBody>
      </p:sp>
      <p:sp>
        <p:nvSpPr>
          <p:cNvPr id="11" name="矩形 10">
            <a:extLst>
              <a:ext uri="{FF2B5EF4-FFF2-40B4-BE49-F238E27FC236}">
                <a16:creationId xmlns:a16="http://schemas.microsoft.com/office/drawing/2014/main" id="{2BD4235A-E14C-4713-9047-1AB5657ACC98}"/>
              </a:ext>
            </a:extLst>
          </p:cNvPr>
          <p:cNvSpPr/>
          <p:nvPr/>
        </p:nvSpPr>
        <p:spPr>
          <a:xfrm>
            <a:off x="5918565"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02</a:t>
            </a:r>
            <a:endParaRPr lang="zh-CN" altLang="en-US" sz="2400" b="1" kern="0" dirty="0">
              <a:solidFill>
                <a:srgbClr val="DC4B21"/>
              </a:solidFill>
              <a:latin typeface="Arial"/>
              <a:ea typeface="微软雅黑"/>
              <a:cs typeface="+mn-ea"/>
              <a:sym typeface="+mn-lt"/>
            </a:endParaRPr>
          </a:p>
        </p:txBody>
      </p:sp>
      <p:cxnSp>
        <p:nvCxnSpPr>
          <p:cNvPr id="12" name="直接箭头连接符 11">
            <a:extLst>
              <a:ext uri="{FF2B5EF4-FFF2-40B4-BE49-F238E27FC236}">
                <a16:creationId xmlns:a16="http://schemas.microsoft.com/office/drawing/2014/main" id="{6D439683-144D-4022-A96B-09F5E612FA53}"/>
              </a:ext>
            </a:extLst>
          </p:cNvPr>
          <p:cNvCxnSpPr/>
          <p:nvPr/>
        </p:nvCxnSpPr>
        <p:spPr>
          <a:xfrm>
            <a:off x="9588010"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3" name="矩形 12">
            <a:extLst>
              <a:ext uri="{FF2B5EF4-FFF2-40B4-BE49-F238E27FC236}">
                <a16:creationId xmlns:a16="http://schemas.microsoft.com/office/drawing/2014/main" id="{671AFB96-0C53-4A7B-ADE7-0C8E6DC049D1}"/>
              </a:ext>
            </a:extLst>
          </p:cNvPr>
          <p:cNvSpPr/>
          <p:nvPr/>
        </p:nvSpPr>
        <p:spPr>
          <a:xfrm>
            <a:off x="9009824"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依法立法</a:t>
            </a:r>
          </a:p>
        </p:txBody>
      </p:sp>
      <p:sp>
        <p:nvSpPr>
          <p:cNvPr id="14" name="矩形 13">
            <a:extLst>
              <a:ext uri="{FF2B5EF4-FFF2-40B4-BE49-F238E27FC236}">
                <a16:creationId xmlns:a16="http://schemas.microsoft.com/office/drawing/2014/main" id="{6B67D948-6360-4743-A4A4-AEA5BD474E9E}"/>
              </a:ext>
            </a:extLst>
          </p:cNvPr>
          <p:cNvSpPr/>
          <p:nvPr/>
        </p:nvSpPr>
        <p:spPr>
          <a:xfrm>
            <a:off x="9265577"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03</a:t>
            </a:r>
            <a:endParaRPr lang="zh-CN" altLang="en-US" sz="2400" b="1" kern="0" dirty="0">
              <a:solidFill>
                <a:srgbClr val="DC4B21"/>
              </a:solidFill>
              <a:latin typeface="Arial"/>
              <a:ea typeface="微软雅黑"/>
              <a:cs typeface="+mn-ea"/>
              <a:sym typeface="+mn-lt"/>
            </a:endParaRPr>
          </a:p>
        </p:txBody>
      </p:sp>
      <p:sp>
        <p:nvSpPr>
          <p:cNvPr id="15" name="圆角矩形 105">
            <a:extLst>
              <a:ext uri="{FF2B5EF4-FFF2-40B4-BE49-F238E27FC236}">
                <a16:creationId xmlns:a16="http://schemas.microsoft.com/office/drawing/2014/main" id="{33811055-9EF0-42F1-9DF0-CB16F3E08397}"/>
              </a:ext>
            </a:extLst>
          </p:cNvPr>
          <p:cNvSpPr/>
          <p:nvPr/>
        </p:nvSpPr>
        <p:spPr>
          <a:xfrm>
            <a:off x="2418346" y="1314764"/>
            <a:ext cx="7495674"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宪法修改严格依法按程序进行，汇聚全党全国智慧，集中社会各界共识，反映党和人民共同意志，要求</a:t>
            </a:r>
          </a:p>
        </p:txBody>
      </p:sp>
    </p:spTree>
    <p:extLst>
      <p:ext uri="{BB962C8B-B14F-4D97-AF65-F5344CB8AC3E}">
        <p14:creationId xmlns:p14="http://schemas.microsoft.com/office/powerpoint/2010/main" val="159496212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animEffect transition="in" filter="fade">
                                      <p:cBhvr>
                                        <p:cTn id="12" dur="1000"/>
                                        <p:tgtEl>
                                          <p:spTgt spid="15"/>
                                        </p:tgtEl>
                                      </p:cBhvr>
                                    </p:animEffect>
                                  </p:childTnLst>
                                </p:cTn>
                              </p:par>
                              <p:par>
                                <p:cTn id="13" presetID="35" presetClass="path" presetSubtype="0" accel="50000" decel="50000" fill="hold" grpId="2" nodeType="withEffect">
                                  <p:stCondLst>
                                    <p:cond delay="0"/>
                                  </p:stCondLst>
                                  <p:childTnLst>
                                    <p:animMotion origin="layout" path="M 8.33333E-7 -2.22222E-6 L -0.10456 -2.22222E-6 " pathEditMode="relative" rAng="0" ptsTypes="AA">
                                      <p:cBhvr>
                                        <p:cTn id="14" dur="1000" spd="-100000" fill="hold"/>
                                        <p:tgtEl>
                                          <p:spTgt spid="15"/>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35" presetClass="path" presetSubtype="0" accel="50000" decel="50000" fill="hold" grpId="2" nodeType="withEffect">
                                  <p:stCondLst>
                                    <p:cond delay="0"/>
                                  </p:stCondLst>
                                  <p:childTnLst>
                                    <p:animMotion origin="layout" path="M -2.08333E-7 -4.81481E-6 L -0.10456 -4.81481E-6 " pathEditMode="relative" rAng="0" ptsTypes="AA">
                                      <p:cBhvr>
                                        <p:cTn id="25" dur="1000" spd="-100000" fill="hold"/>
                                        <p:tgtEl>
                                          <p:spTgt spid="4"/>
                                        </p:tgtEl>
                                        <p:attrNameLst>
                                          <p:attrName>ppt_x</p:attrName>
                                          <p:attrName>ppt_y</p:attrName>
                                        </p:attrNameLst>
                                      </p:cBhvr>
                                      <p:rCtr x="-5234" y="0"/>
                                    </p:animMotion>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6" grpId="0" animBg="1"/>
      <p:bldP spid="8" grpId="0" animBg="1"/>
      <p:bldP spid="10" grpId="0" animBg="1"/>
      <p:bldP spid="11" grpId="0" animBg="1"/>
      <p:bldP spid="13" grpId="0" animBg="1"/>
      <p:bldP spid="14" grpId="0" animBg="1"/>
      <p:bldP spid="15" grpId="0" animBg="1"/>
      <p:bldP spid="15" grpId="1" animBg="1"/>
      <p:bldP spid="15"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6C6F4586-8900-48E8-96A3-05CE3728BC02}"/>
              </a:ext>
            </a:extLst>
          </p:cNvPr>
          <p:cNvSpPr/>
          <p:nvPr/>
        </p:nvSpPr>
        <p:spPr>
          <a:xfrm>
            <a:off x="1462481" y="1526882"/>
            <a:ext cx="9325124" cy="1194692"/>
          </a:xfrm>
          <a:prstGeom prst="rect">
            <a:avLst/>
          </a:prstGeom>
          <a:solidFill>
            <a:schemeClr val="bg1">
              <a:alpha val="20000"/>
            </a:schemeClr>
          </a:solidFill>
          <a:ln w="19050">
            <a:solidFill>
              <a:srgbClr val="174D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3CCA3BC9-C0AF-47DC-9277-2449BF178999}"/>
              </a:ext>
            </a:extLst>
          </p:cNvPr>
          <p:cNvSpPr/>
          <p:nvPr/>
        </p:nvSpPr>
        <p:spPr>
          <a:xfrm>
            <a:off x="1568580" y="1672121"/>
            <a:ext cx="9114854" cy="907428"/>
          </a:xfrm>
          <a:prstGeom prst="rect">
            <a:avLst/>
          </a:prstGeom>
        </p:spPr>
        <p:txBody>
          <a:bodyPr wrap="square">
            <a:spAutoFit/>
          </a:bodyPr>
          <a:lstStyle/>
          <a:p>
            <a:pPr algn="just">
              <a:lnSpc>
                <a:spcPct val="14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党中央发出征求对修改宪法部分内容意见的通知，请各地区各部门各方面在精心组织讨论、广泛听取意见的基础上提出宪法修改建议。</a:t>
            </a:r>
            <a:endPar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a:extLst>
              <a:ext uri="{FF2B5EF4-FFF2-40B4-BE49-F238E27FC236}">
                <a16:creationId xmlns:a16="http://schemas.microsoft.com/office/drawing/2014/main" id="{00B0E3DD-1EBD-4CDE-AE3F-27D8A0755B56}"/>
              </a:ext>
            </a:extLst>
          </p:cNvPr>
          <p:cNvSpPr/>
          <p:nvPr/>
        </p:nvSpPr>
        <p:spPr>
          <a:xfrm>
            <a:off x="1669214" y="1267025"/>
            <a:ext cx="2185156" cy="434631"/>
          </a:xfrm>
          <a:prstGeom prst="rect">
            <a:avLst/>
          </a:prstGeom>
          <a:solidFill>
            <a:srgbClr val="174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C5ED3968-4EFA-4D48-AD19-49D009143884}"/>
              </a:ext>
            </a:extLst>
          </p:cNvPr>
          <p:cNvSpPr/>
          <p:nvPr/>
        </p:nvSpPr>
        <p:spPr>
          <a:xfrm>
            <a:off x="1591730" y="1301750"/>
            <a:ext cx="2297365" cy="369332"/>
          </a:xfrm>
          <a:prstGeom prst="rect">
            <a:avLst/>
          </a:prstGeom>
        </p:spPr>
        <p:txBody>
          <a:bodyPr wrap="square">
            <a:spAutoFit/>
          </a:bodyPr>
          <a:lstStyle/>
          <a:p>
            <a:pPr lvl="0" algn="ctr"/>
            <a:r>
              <a:rPr lang="en-US" altLang="zh-CN" b="1" kern="0" dirty="0">
                <a:solidFill>
                  <a:schemeClr val="bg1"/>
                </a:solidFill>
                <a:latin typeface="微软雅黑" panose="020B0503020204020204" pitchFamily="34" charset="-122"/>
                <a:ea typeface="微软雅黑" panose="020B0503020204020204" pitchFamily="34" charset="-122"/>
              </a:rPr>
              <a:t>2017</a:t>
            </a:r>
            <a:r>
              <a:rPr lang="zh-CN" altLang="en-US" b="1" kern="0" dirty="0">
                <a:solidFill>
                  <a:schemeClr val="bg1"/>
                </a:solidFill>
                <a:latin typeface="微软雅黑" panose="020B0503020204020204" pitchFamily="34" charset="-122"/>
                <a:ea typeface="微软雅黑" panose="020B0503020204020204" pitchFamily="34" charset="-122"/>
              </a:rPr>
              <a:t>年</a:t>
            </a:r>
            <a:r>
              <a:rPr lang="en-US" altLang="zh-CN" b="1" kern="0" dirty="0">
                <a:solidFill>
                  <a:schemeClr val="bg1"/>
                </a:solidFill>
                <a:latin typeface="微软雅黑" panose="020B0503020204020204" pitchFamily="34" charset="-122"/>
                <a:ea typeface="微软雅黑" panose="020B0503020204020204" pitchFamily="34" charset="-122"/>
              </a:rPr>
              <a:t>11</a:t>
            </a:r>
            <a:r>
              <a:rPr lang="zh-CN" altLang="en-US" b="1" kern="0" dirty="0">
                <a:solidFill>
                  <a:schemeClr val="bg1"/>
                </a:solidFill>
                <a:latin typeface="微软雅黑" panose="020B0503020204020204" pitchFamily="34" charset="-122"/>
                <a:ea typeface="微软雅黑" panose="020B0503020204020204" pitchFamily="34" charset="-122"/>
              </a:rPr>
              <a:t>月</a:t>
            </a:r>
            <a:r>
              <a:rPr lang="en-US" altLang="zh-CN" b="1" kern="0" dirty="0">
                <a:solidFill>
                  <a:schemeClr val="bg1"/>
                </a:solidFill>
                <a:latin typeface="微软雅黑" panose="020B0503020204020204" pitchFamily="34" charset="-122"/>
                <a:ea typeface="微软雅黑" panose="020B0503020204020204" pitchFamily="34" charset="-122"/>
              </a:rPr>
              <a:t>13</a:t>
            </a:r>
            <a:r>
              <a:rPr lang="zh-CN" altLang="en-US" b="1" kern="0" dirty="0">
                <a:solidFill>
                  <a:schemeClr val="bg1"/>
                </a:solidFill>
                <a:latin typeface="微软雅黑" panose="020B0503020204020204" pitchFamily="34" charset="-122"/>
                <a:ea typeface="微软雅黑" panose="020B0503020204020204" pitchFamily="34" charset="-122"/>
              </a:rPr>
              <a:t>日</a:t>
            </a:r>
          </a:p>
        </p:txBody>
      </p:sp>
      <p:grpSp>
        <p:nvGrpSpPr>
          <p:cNvPr id="21" name="组合 20">
            <a:extLst>
              <a:ext uri="{FF2B5EF4-FFF2-40B4-BE49-F238E27FC236}">
                <a16:creationId xmlns:a16="http://schemas.microsoft.com/office/drawing/2014/main" id="{335651CD-EC6A-4BA1-8BD8-BE4E87003AA4}"/>
              </a:ext>
            </a:extLst>
          </p:cNvPr>
          <p:cNvGrpSpPr/>
          <p:nvPr/>
        </p:nvGrpSpPr>
        <p:grpSpPr>
          <a:xfrm>
            <a:off x="1169069" y="2923434"/>
            <a:ext cx="1189080" cy="498558"/>
            <a:chOff x="887613" y="3189409"/>
            <a:chExt cx="1189080" cy="498558"/>
          </a:xfrm>
          <a:solidFill>
            <a:srgbClr val="174D9B"/>
          </a:solidFill>
        </p:grpSpPr>
        <p:sp>
          <p:nvSpPr>
            <p:cNvPr id="22" name="矩形 21">
              <a:extLst>
                <a:ext uri="{FF2B5EF4-FFF2-40B4-BE49-F238E27FC236}">
                  <a16:creationId xmlns:a16="http://schemas.microsoft.com/office/drawing/2014/main" id="{DA49379A-6882-41E6-86EB-98D507DD5D89}"/>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标题 1">
              <a:extLst>
                <a:ext uri="{FF2B5EF4-FFF2-40B4-BE49-F238E27FC236}">
                  <a16:creationId xmlns:a16="http://schemas.microsoft.com/office/drawing/2014/main" id="{E8EA24C8-2B24-430E-95DF-6D13797E9B20}"/>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01</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24" name="矩形 23">
            <a:extLst>
              <a:ext uri="{FF2B5EF4-FFF2-40B4-BE49-F238E27FC236}">
                <a16:creationId xmlns:a16="http://schemas.microsoft.com/office/drawing/2014/main" id="{447CCD02-BEBF-4C6F-8BF8-CAE3EC7C249A}"/>
              </a:ext>
            </a:extLst>
          </p:cNvPr>
          <p:cNvSpPr/>
          <p:nvPr/>
        </p:nvSpPr>
        <p:spPr>
          <a:xfrm>
            <a:off x="2224840" y="2981176"/>
            <a:ext cx="8711657" cy="369332"/>
          </a:xfrm>
          <a:prstGeom prst="rect">
            <a:avLst/>
          </a:prstGeom>
          <a:noFill/>
        </p:spPr>
        <p:txBody>
          <a:bodyPr wrap="square">
            <a:spAutoFit/>
          </a:bodyPr>
          <a:lstStyle/>
          <a:p>
            <a:pPr algn="just" defTabSz="914400" fontAlgn="base">
              <a:spcBef>
                <a:spcPct val="0"/>
              </a:spcBef>
              <a:spcAft>
                <a:spcPct val="0"/>
              </a:spcAft>
              <a:defRPr/>
            </a:pP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首轮征求意见，各地区各部门和党外人士共提出</a:t>
            </a:r>
            <a:r>
              <a:rPr lang="en-US" altLang="zh-CN" b="1" kern="0" dirty="0">
                <a:solidFill>
                  <a:srgbClr val="DC4B21"/>
                </a:solidFill>
                <a:latin typeface="微软雅黑" panose="020B0503020204020204" pitchFamily="34" charset="-122"/>
                <a:ea typeface="微软雅黑" panose="020B0503020204020204" pitchFamily="34" charset="-122"/>
                <a:cs typeface="+mn-ea"/>
                <a:sym typeface="+mn-lt"/>
              </a:rPr>
              <a:t>2639</a:t>
            </a:r>
            <a:r>
              <a:rPr lang="zh-CN" altLang="en-US" b="1" kern="0" dirty="0">
                <a:solidFill>
                  <a:srgbClr val="DC4B21"/>
                </a:solidFill>
                <a:latin typeface="微软雅黑" panose="020B0503020204020204" pitchFamily="34" charset="-122"/>
                <a:ea typeface="微软雅黑" panose="020B0503020204020204" pitchFamily="34" charset="-122"/>
                <a:cs typeface="+mn-ea"/>
                <a:sym typeface="+mn-lt"/>
              </a:rPr>
              <a:t>条</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修改意见。</a:t>
            </a:r>
          </a:p>
        </p:txBody>
      </p:sp>
      <p:grpSp>
        <p:nvGrpSpPr>
          <p:cNvPr id="25" name="组合 24">
            <a:extLst>
              <a:ext uri="{FF2B5EF4-FFF2-40B4-BE49-F238E27FC236}">
                <a16:creationId xmlns:a16="http://schemas.microsoft.com/office/drawing/2014/main" id="{71F07B01-5608-4B40-A414-B218DD50D3C2}"/>
              </a:ext>
            </a:extLst>
          </p:cNvPr>
          <p:cNvGrpSpPr/>
          <p:nvPr/>
        </p:nvGrpSpPr>
        <p:grpSpPr>
          <a:xfrm>
            <a:off x="1169069" y="3724316"/>
            <a:ext cx="1189080" cy="498558"/>
            <a:chOff x="887613" y="3189409"/>
            <a:chExt cx="1189080" cy="498558"/>
          </a:xfrm>
          <a:solidFill>
            <a:srgbClr val="174D9B"/>
          </a:solidFill>
        </p:grpSpPr>
        <p:sp>
          <p:nvSpPr>
            <p:cNvPr id="26" name="矩形 25">
              <a:extLst>
                <a:ext uri="{FF2B5EF4-FFF2-40B4-BE49-F238E27FC236}">
                  <a16:creationId xmlns:a16="http://schemas.microsoft.com/office/drawing/2014/main" id="{0BE00477-E700-41EF-8004-1AD61BFB6864}"/>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标题 1">
              <a:extLst>
                <a:ext uri="{FF2B5EF4-FFF2-40B4-BE49-F238E27FC236}">
                  <a16:creationId xmlns:a16="http://schemas.microsoft.com/office/drawing/2014/main" id="{88EA7EDB-FF6A-49ED-A34F-5CADBC797C5F}"/>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02</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28" name="矩形 27">
            <a:extLst>
              <a:ext uri="{FF2B5EF4-FFF2-40B4-BE49-F238E27FC236}">
                <a16:creationId xmlns:a16="http://schemas.microsoft.com/office/drawing/2014/main" id="{1003F45D-EAE6-4E86-A2FE-78A030E54A5F}"/>
              </a:ext>
            </a:extLst>
          </p:cNvPr>
          <p:cNvSpPr/>
          <p:nvPr/>
        </p:nvSpPr>
        <p:spPr>
          <a:xfrm>
            <a:off x="2109695" y="3573966"/>
            <a:ext cx="8692341" cy="646331"/>
          </a:xfrm>
          <a:prstGeom prst="rect">
            <a:avLst/>
          </a:prstGeom>
          <a:noFill/>
        </p:spPr>
        <p:txBody>
          <a:bodyPr wrap="square">
            <a:spAutoFit/>
          </a:bodyPr>
          <a:lstStyle/>
          <a:p>
            <a:pPr algn="just" defTabSz="914400" fontAlgn="base">
              <a:spcBef>
                <a:spcPct val="0"/>
              </a:spcBef>
              <a:spcAft>
                <a:spcPct val="0"/>
              </a:spcAft>
              <a:defRPr/>
            </a:pPr>
            <a:r>
              <a:rPr lang="en-US" altLang="zh-CN"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12</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月</a:t>
            </a:r>
            <a:r>
              <a:rPr lang="en-US" altLang="zh-CN"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12</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日，中共中央办公厅发出通知，就党中央修宪建议草案稿下发党内一定范围征求意见。各地区各部门各方面反馈书面报告</a:t>
            </a:r>
            <a:r>
              <a:rPr lang="en-US" altLang="zh-CN" b="1" kern="0" dirty="0">
                <a:solidFill>
                  <a:srgbClr val="DC4B21"/>
                </a:solidFill>
                <a:latin typeface="微软雅黑" panose="020B0503020204020204" pitchFamily="34" charset="-122"/>
                <a:ea typeface="微软雅黑" panose="020B0503020204020204" pitchFamily="34" charset="-122"/>
                <a:cs typeface="+mn-ea"/>
                <a:sym typeface="+mn-lt"/>
              </a:rPr>
              <a:t>118</a:t>
            </a:r>
            <a:r>
              <a:rPr lang="zh-CN" altLang="en-US" b="1" kern="0" dirty="0">
                <a:solidFill>
                  <a:srgbClr val="DC4B21"/>
                </a:solidFill>
                <a:latin typeface="微软雅黑" panose="020B0503020204020204" pitchFamily="34" charset="-122"/>
                <a:ea typeface="微软雅黑" panose="020B0503020204020204" pitchFamily="34" charset="-122"/>
                <a:cs typeface="+mn-ea"/>
                <a:sym typeface="+mn-lt"/>
              </a:rPr>
              <a:t>份</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，共提出修改意见</a:t>
            </a:r>
            <a:r>
              <a:rPr lang="en-US" altLang="zh-CN" b="1" kern="0" dirty="0">
                <a:solidFill>
                  <a:srgbClr val="DC4B21"/>
                </a:solidFill>
                <a:latin typeface="微软雅黑" panose="020B0503020204020204" pitchFamily="34" charset="-122"/>
                <a:ea typeface="微软雅黑" panose="020B0503020204020204" pitchFamily="34" charset="-122"/>
                <a:cs typeface="+mn-ea"/>
                <a:sym typeface="+mn-lt"/>
              </a:rPr>
              <a:t>230</a:t>
            </a:r>
            <a:r>
              <a:rPr lang="zh-CN" altLang="en-US" b="1" kern="0" dirty="0">
                <a:solidFill>
                  <a:srgbClr val="DC4B21"/>
                </a:solidFill>
                <a:latin typeface="微软雅黑" panose="020B0503020204020204" pitchFamily="34" charset="-122"/>
                <a:ea typeface="微软雅黑" panose="020B0503020204020204" pitchFamily="34" charset="-122"/>
                <a:cs typeface="+mn-ea"/>
                <a:sym typeface="+mn-lt"/>
              </a:rPr>
              <a:t>条</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a:t>
            </a:r>
          </a:p>
        </p:txBody>
      </p:sp>
      <p:grpSp>
        <p:nvGrpSpPr>
          <p:cNvPr id="29" name="组合 28">
            <a:extLst>
              <a:ext uri="{FF2B5EF4-FFF2-40B4-BE49-F238E27FC236}">
                <a16:creationId xmlns:a16="http://schemas.microsoft.com/office/drawing/2014/main" id="{26714E5E-B23E-4957-8F97-67DA7B5A0A13}"/>
              </a:ext>
            </a:extLst>
          </p:cNvPr>
          <p:cNvGrpSpPr/>
          <p:nvPr/>
        </p:nvGrpSpPr>
        <p:grpSpPr>
          <a:xfrm>
            <a:off x="1169069" y="4525955"/>
            <a:ext cx="1189080" cy="498558"/>
            <a:chOff x="887613" y="3189409"/>
            <a:chExt cx="1189080" cy="498558"/>
          </a:xfrm>
          <a:solidFill>
            <a:srgbClr val="174D9B"/>
          </a:solidFill>
        </p:grpSpPr>
        <p:sp>
          <p:nvSpPr>
            <p:cNvPr id="30" name="矩形 29">
              <a:extLst>
                <a:ext uri="{FF2B5EF4-FFF2-40B4-BE49-F238E27FC236}">
                  <a16:creationId xmlns:a16="http://schemas.microsoft.com/office/drawing/2014/main" id="{3F4F6860-894A-4E2A-9D7C-8EE846CABB53}"/>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标题 1">
              <a:extLst>
                <a:ext uri="{FF2B5EF4-FFF2-40B4-BE49-F238E27FC236}">
                  <a16:creationId xmlns:a16="http://schemas.microsoft.com/office/drawing/2014/main" id="{ADCB02A6-17E4-4EDE-8B7C-52A68A5173CA}"/>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03</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32" name="矩形 31">
            <a:extLst>
              <a:ext uri="{FF2B5EF4-FFF2-40B4-BE49-F238E27FC236}">
                <a16:creationId xmlns:a16="http://schemas.microsoft.com/office/drawing/2014/main" id="{E917C82B-BD11-4D0A-A95D-0EE88CDE2632}"/>
              </a:ext>
            </a:extLst>
          </p:cNvPr>
          <p:cNvSpPr/>
          <p:nvPr/>
        </p:nvSpPr>
        <p:spPr>
          <a:xfrm>
            <a:off x="2213265" y="4446173"/>
            <a:ext cx="8692341" cy="646331"/>
          </a:xfrm>
          <a:prstGeom prst="rect">
            <a:avLst/>
          </a:prstGeom>
          <a:noFill/>
        </p:spPr>
        <p:txBody>
          <a:bodyPr wrap="square">
            <a:spAutoFit/>
          </a:bodyPr>
          <a:lstStyle/>
          <a:p>
            <a:pPr algn="just" defTabSz="914400" fontAlgn="base">
              <a:spcBef>
                <a:spcPct val="0"/>
              </a:spcBef>
              <a:spcAft>
                <a:spcPct val="0"/>
              </a:spcAft>
              <a:defRPr/>
            </a:pPr>
            <a:r>
              <a:rPr lang="en-US" altLang="zh-CN"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12</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月</a:t>
            </a:r>
            <a:r>
              <a:rPr lang="en-US" altLang="zh-CN"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15</a:t>
            </a:r>
            <a:r>
              <a:rPr lang="zh-CN" altLang="en-US"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日，习近平总书记主持召开党外人士座谈会，当面听取各民主党派中央、全国工商联负责人和无党派人士代表的意见和建议。党外人士提交了书面发言稿</a:t>
            </a:r>
            <a:r>
              <a:rPr lang="en-US" altLang="zh-CN" b="1" kern="0" dirty="0">
                <a:solidFill>
                  <a:srgbClr val="DC4B21"/>
                </a:solidFill>
                <a:latin typeface="微软雅黑" panose="020B0503020204020204" pitchFamily="34" charset="-122"/>
                <a:ea typeface="微软雅黑" panose="020B0503020204020204" pitchFamily="34" charset="-122"/>
                <a:cs typeface="+mn-ea"/>
                <a:sym typeface="+mn-lt"/>
              </a:rPr>
              <a:t>10</a:t>
            </a:r>
            <a:r>
              <a:rPr lang="zh-CN" altLang="en-US" b="1" kern="0" dirty="0">
                <a:solidFill>
                  <a:srgbClr val="DC4B21"/>
                </a:solidFill>
                <a:latin typeface="微软雅黑" panose="020B0503020204020204" pitchFamily="34" charset="-122"/>
                <a:ea typeface="微软雅黑" panose="020B0503020204020204" pitchFamily="34" charset="-122"/>
                <a:cs typeface="+mn-ea"/>
                <a:sym typeface="+mn-lt"/>
              </a:rPr>
              <a:t>份</a:t>
            </a:r>
          </a:p>
        </p:txBody>
      </p:sp>
    </p:spTree>
    <p:extLst>
      <p:ext uri="{BB962C8B-B14F-4D97-AF65-F5344CB8AC3E}">
        <p14:creationId xmlns:p14="http://schemas.microsoft.com/office/powerpoint/2010/main" val="413465208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p:tgtEl>
                                          <p:spTgt spid="5"/>
                                        </p:tgtEl>
                                        <p:attrNameLst>
                                          <p:attrName>ppt_y</p:attrName>
                                        </p:attrNameLst>
                                      </p:cBhvr>
                                      <p:tavLst>
                                        <p:tav tm="0">
                                          <p:val>
                                            <p:strVal val="#ppt_y+#ppt_h*1.125000"/>
                                          </p:val>
                                        </p:tav>
                                        <p:tav tm="100000">
                                          <p:val>
                                            <p:strVal val="#ppt_y"/>
                                          </p:val>
                                        </p:tav>
                                      </p:tavLst>
                                    </p:anim>
                                    <p:animEffect transition="in" filter="wipe(up)">
                                      <p:cBhvr>
                                        <p:cTn id="20" dur="1000"/>
                                        <p:tgtEl>
                                          <p:spTgt spid="5"/>
                                        </p:tgtEl>
                                      </p:cBhvr>
                                    </p:animEffect>
                                  </p:childTnLst>
                                </p:cTn>
                              </p:par>
                            </p:childTnLst>
                          </p:cTn>
                        </p:par>
                        <p:par>
                          <p:cTn id="21" fill="hold">
                            <p:stCondLst>
                              <p:cond delay="2500"/>
                            </p:stCondLst>
                            <p:childTnLst>
                              <p:par>
                                <p:cTn id="22" presetID="2" presetClass="entr" presetSubtype="8"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1000"/>
                                        <p:tgtEl>
                                          <p:spTgt spid="24"/>
                                        </p:tgtEl>
                                      </p:cBhvr>
                                    </p:animEffect>
                                    <p:anim calcmode="lin" valueType="num">
                                      <p:cBhvr>
                                        <p:cTn id="30" dur="1000" fill="hold"/>
                                        <p:tgtEl>
                                          <p:spTgt spid="24"/>
                                        </p:tgtEl>
                                        <p:attrNameLst>
                                          <p:attrName>ppt_x</p:attrName>
                                        </p:attrNameLst>
                                      </p:cBhvr>
                                      <p:tavLst>
                                        <p:tav tm="0">
                                          <p:val>
                                            <p:strVal val="#ppt_x"/>
                                          </p:val>
                                        </p:tav>
                                        <p:tav tm="100000">
                                          <p:val>
                                            <p:strVal val="#ppt_x"/>
                                          </p:val>
                                        </p:tav>
                                      </p:tavLst>
                                    </p:anim>
                                    <p:anim calcmode="lin" valueType="num">
                                      <p:cBhvr>
                                        <p:cTn id="31" dur="1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 presetClass="entr" presetSubtype="8" fill="hold"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2" presetClass="entr" presetSubtype="8" fill="hold"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additive="base">
                                        <p:cTn id="46" dur="500" fill="hold"/>
                                        <p:tgtEl>
                                          <p:spTgt spid="29"/>
                                        </p:tgtEl>
                                        <p:attrNameLst>
                                          <p:attrName>ppt_x</p:attrName>
                                        </p:attrNameLst>
                                      </p:cBhvr>
                                      <p:tavLst>
                                        <p:tav tm="0">
                                          <p:val>
                                            <p:strVal val="0-#ppt_w/2"/>
                                          </p:val>
                                        </p:tav>
                                        <p:tav tm="100000">
                                          <p:val>
                                            <p:strVal val="#ppt_x"/>
                                          </p:val>
                                        </p:tav>
                                      </p:tavLst>
                                    </p:anim>
                                    <p:anim calcmode="lin" valueType="num">
                                      <p:cBhvr additive="base">
                                        <p:cTn id="47" dur="500" fill="hold"/>
                                        <p:tgtEl>
                                          <p:spTgt spid="29"/>
                                        </p:tgtEl>
                                        <p:attrNameLst>
                                          <p:attrName>ppt_y</p:attrName>
                                        </p:attrNameLst>
                                      </p:cBhvr>
                                      <p:tavLst>
                                        <p:tav tm="0">
                                          <p:val>
                                            <p:strVal val="#ppt_y"/>
                                          </p:val>
                                        </p:tav>
                                        <p:tav tm="100000">
                                          <p:val>
                                            <p:strVal val="#ppt_y"/>
                                          </p:val>
                                        </p:tav>
                                      </p:tavLst>
                                    </p:anim>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1000"/>
                                        <p:tgtEl>
                                          <p:spTgt spid="32"/>
                                        </p:tgtEl>
                                      </p:cBhvr>
                                    </p:animEffect>
                                    <p:anim calcmode="lin" valueType="num">
                                      <p:cBhvr>
                                        <p:cTn id="52" dur="1000" fill="hold"/>
                                        <p:tgtEl>
                                          <p:spTgt spid="32"/>
                                        </p:tgtEl>
                                        <p:attrNameLst>
                                          <p:attrName>ppt_x</p:attrName>
                                        </p:attrNameLst>
                                      </p:cBhvr>
                                      <p:tavLst>
                                        <p:tav tm="0">
                                          <p:val>
                                            <p:strVal val="#ppt_x"/>
                                          </p:val>
                                        </p:tav>
                                        <p:tav tm="100000">
                                          <p:val>
                                            <p:strVal val="#ppt_x"/>
                                          </p:val>
                                        </p:tav>
                                      </p:tavLst>
                                    </p:anim>
                                    <p:anim calcmode="lin" valueType="num">
                                      <p:cBhvr>
                                        <p:cTn id="53"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24" grpId="0"/>
      <p:bldP spid="28" grpId="0"/>
      <p:bldP spid="3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105">
            <a:extLst>
              <a:ext uri="{FF2B5EF4-FFF2-40B4-BE49-F238E27FC236}">
                <a16:creationId xmlns:a16="http://schemas.microsoft.com/office/drawing/2014/main" id="{4EC43486-3DD9-4AFF-A67B-2F15D7DAA9B2}"/>
              </a:ext>
            </a:extLst>
          </p:cNvPr>
          <p:cNvSpPr/>
          <p:nvPr/>
        </p:nvSpPr>
        <p:spPr>
          <a:xfrm>
            <a:off x="2289085" y="1187764"/>
            <a:ext cx="7769313"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1400" kern="0" dirty="0">
                <a:solidFill>
                  <a:srgbClr val="E71E17"/>
                </a:solidFill>
                <a:latin typeface="Ping Hei"/>
                <a:ea typeface="微软雅黑 Light" panose="020B0502040204020203" pitchFamily="34" charset="-122"/>
              </a:rPr>
              <a:t>了解党的十九大全国代表大会</a:t>
            </a:r>
          </a:p>
        </p:txBody>
      </p:sp>
      <p:cxnSp>
        <p:nvCxnSpPr>
          <p:cNvPr id="5" name="直接箭头连接符 4">
            <a:extLst>
              <a:ext uri="{FF2B5EF4-FFF2-40B4-BE49-F238E27FC236}">
                <a16:creationId xmlns:a16="http://schemas.microsoft.com/office/drawing/2014/main" id="{CA46B8EF-F910-4A63-917E-AD5000DDCC65}"/>
              </a:ext>
            </a:extLst>
          </p:cNvPr>
          <p:cNvCxnSpPr/>
          <p:nvPr/>
        </p:nvCxnSpPr>
        <p:spPr>
          <a:xfrm>
            <a:off x="2852155" y="3402679"/>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6" name="矩形 5">
            <a:extLst>
              <a:ext uri="{FF2B5EF4-FFF2-40B4-BE49-F238E27FC236}">
                <a16:creationId xmlns:a16="http://schemas.microsoft.com/office/drawing/2014/main" id="{6E20B484-464E-40DE-BD98-15EF899D3411}"/>
              </a:ext>
            </a:extLst>
          </p:cNvPr>
          <p:cNvSpPr/>
          <p:nvPr/>
        </p:nvSpPr>
        <p:spPr>
          <a:xfrm>
            <a:off x="2273969" y="4192082"/>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广察民情</a:t>
            </a:r>
          </a:p>
        </p:txBody>
      </p:sp>
      <p:sp>
        <p:nvSpPr>
          <p:cNvPr id="8" name="矩形 7">
            <a:extLst>
              <a:ext uri="{FF2B5EF4-FFF2-40B4-BE49-F238E27FC236}">
                <a16:creationId xmlns:a16="http://schemas.microsoft.com/office/drawing/2014/main" id="{0E3223D0-6887-4FB0-92E8-8CBEDAF209B7}"/>
              </a:ext>
            </a:extLst>
          </p:cNvPr>
          <p:cNvSpPr/>
          <p:nvPr/>
        </p:nvSpPr>
        <p:spPr>
          <a:xfrm>
            <a:off x="2529722" y="2630814"/>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a:solidFill>
                  <a:srgbClr val="DC4B21"/>
                </a:solidFill>
                <a:latin typeface="Arial"/>
                <a:ea typeface="微软雅黑"/>
                <a:cs typeface="+mn-ea"/>
                <a:sym typeface="+mn-lt"/>
              </a:rPr>
              <a:t>01</a:t>
            </a:r>
            <a:endParaRPr lang="zh-CN" altLang="en-US" sz="2400" b="1" kern="0">
              <a:solidFill>
                <a:srgbClr val="DC4B21"/>
              </a:solidFill>
              <a:latin typeface="Arial"/>
              <a:ea typeface="微软雅黑"/>
              <a:cs typeface="+mn-ea"/>
              <a:sym typeface="+mn-lt"/>
            </a:endParaRPr>
          </a:p>
        </p:txBody>
      </p:sp>
      <p:cxnSp>
        <p:nvCxnSpPr>
          <p:cNvPr id="9" name="直接箭头连接符 8">
            <a:extLst>
              <a:ext uri="{FF2B5EF4-FFF2-40B4-BE49-F238E27FC236}">
                <a16:creationId xmlns:a16="http://schemas.microsoft.com/office/drawing/2014/main" id="{D2631868-7E62-4F7B-8BAC-098DC6807267}"/>
              </a:ext>
            </a:extLst>
          </p:cNvPr>
          <p:cNvCxnSpPr/>
          <p:nvPr/>
        </p:nvCxnSpPr>
        <p:spPr>
          <a:xfrm>
            <a:off x="6240998"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0" name="矩形 9">
            <a:extLst>
              <a:ext uri="{FF2B5EF4-FFF2-40B4-BE49-F238E27FC236}">
                <a16:creationId xmlns:a16="http://schemas.microsoft.com/office/drawing/2014/main" id="{000E81CE-9911-4A22-BEA0-42B86D322306}"/>
              </a:ext>
            </a:extLst>
          </p:cNvPr>
          <p:cNvSpPr/>
          <p:nvPr/>
        </p:nvSpPr>
        <p:spPr>
          <a:xfrm>
            <a:off x="5662812"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广纳民意</a:t>
            </a:r>
          </a:p>
        </p:txBody>
      </p:sp>
      <p:sp>
        <p:nvSpPr>
          <p:cNvPr id="11" name="矩形 10">
            <a:extLst>
              <a:ext uri="{FF2B5EF4-FFF2-40B4-BE49-F238E27FC236}">
                <a16:creationId xmlns:a16="http://schemas.microsoft.com/office/drawing/2014/main" id="{96495601-CCE1-4FAA-9D9C-D613EBD2B2BC}"/>
              </a:ext>
            </a:extLst>
          </p:cNvPr>
          <p:cNvSpPr/>
          <p:nvPr/>
        </p:nvSpPr>
        <p:spPr>
          <a:xfrm>
            <a:off x="5918565"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02</a:t>
            </a:r>
            <a:endParaRPr lang="zh-CN" altLang="en-US" sz="2400" b="1" kern="0" dirty="0">
              <a:solidFill>
                <a:srgbClr val="DC4B21"/>
              </a:solidFill>
              <a:latin typeface="Arial"/>
              <a:ea typeface="微软雅黑"/>
              <a:cs typeface="+mn-ea"/>
              <a:sym typeface="+mn-lt"/>
            </a:endParaRPr>
          </a:p>
        </p:txBody>
      </p:sp>
      <p:cxnSp>
        <p:nvCxnSpPr>
          <p:cNvPr id="12" name="直接箭头连接符 11">
            <a:extLst>
              <a:ext uri="{FF2B5EF4-FFF2-40B4-BE49-F238E27FC236}">
                <a16:creationId xmlns:a16="http://schemas.microsoft.com/office/drawing/2014/main" id="{881037FA-F6F1-41AF-AE56-A6296E511EB3}"/>
              </a:ext>
            </a:extLst>
          </p:cNvPr>
          <p:cNvCxnSpPr/>
          <p:nvPr/>
        </p:nvCxnSpPr>
        <p:spPr>
          <a:xfrm>
            <a:off x="9588010"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3" name="矩形 12">
            <a:extLst>
              <a:ext uri="{FF2B5EF4-FFF2-40B4-BE49-F238E27FC236}">
                <a16:creationId xmlns:a16="http://schemas.microsoft.com/office/drawing/2014/main" id="{FDAA5B12-2BFF-4490-9762-48623BD20A63}"/>
              </a:ext>
            </a:extLst>
          </p:cNvPr>
          <p:cNvSpPr/>
          <p:nvPr/>
        </p:nvSpPr>
        <p:spPr>
          <a:xfrm>
            <a:off x="9009824"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广聚民智</a:t>
            </a:r>
          </a:p>
        </p:txBody>
      </p:sp>
      <p:sp>
        <p:nvSpPr>
          <p:cNvPr id="14" name="矩形 13">
            <a:extLst>
              <a:ext uri="{FF2B5EF4-FFF2-40B4-BE49-F238E27FC236}">
                <a16:creationId xmlns:a16="http://schemas.microsoft.com/office/drawing/2014/main" id="{5B315C4C-BED2-4D5B-964F-D05ADCF1686D}"/>
              </a:ext>
            </a:extLst>
          </p:cNvPr>
          <p:cNvSpPr/>
          <p:nvPr/>
        </p:nvSpPr>
        <p:spPr>
          <a:xfrm>
            <a:off x="9265577"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03</a:t>
            </a:r>
            <a:endParaRPr lang="zh-CN" altLang="en-US" sz="2400" b="1" kern="0" dirty="0">
              <a:solidFill>
                <a:srgbClr val="DC4B21"/>
              </a:solidFill>
              <a:latin typeface="Arial"/>
              <a:ea typeface="微软雅黑"/>
              <a:cs typeface="+mn-ea"/>
              <a:sym typeface="+mn-lt"/>
            </a:endParaRPr>
          </a:p>
        </p:txBody>
      </p:sp>
      <p:sp>
        <p:nvSpPr>
          <p:cNvPr id="15" name="圆角矩形 105">
            <a:extLst>
              <a:ext uri="{FF2B5EF4-FFF2-40B4-BE49-F238E27FC236}">
                <a16:creationId xmlns:a16="http://schemas.microsoft.com/office/drawing/2014/main" id="{0B121345-10A3-4A3E-8A3B-12212687279D}"/>
              </a:ext>
            </a:extLst>
          </p:cNvPr>
          <p:cNvSpPr/>
          <p:nvPr/>
        </p:nvSpPr>
        <p:spPr>
          <a:xfrm>
            <a:off x="2418346" y="1314764"/>
            <a:ext cx="7495674"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习近平总书记强调，宪法是人民的宪法，宪法修改要</a:t>
            </a:r>
          </a:p>
        </p:txBody>
      </p:sp>
    </p:spTree>
    <p:extLst>
      <p:ext uri="{BB962C8B-B14F-4D97-AF65-F5344CB8AC3E}">
        <p14:creationId xmlns:p14="http://schemas.microsoft.com/office/powerpoint/2010/main" val="24576192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animEffect transition="in" filter="fade">
                                      <p:cBhvr>
                                        <p:cTn id="12" dur="1000"/>
                                        <p:tgtEl>
                                          <p:spTgt spid="15"/>
                                        </p:tgtEl>
                                      </p:cBhvr>
                                    </p:animEffect>
                                  </p:childTnLst>
                                </p:cTn>
                              </p:par>
                              <p:par>
                                <p:cTn id="13" presetID="35" presetClass="path" presetSubtype="0" accel="50000" decel="50000" fill="hold" grpId="2" nodeType="withEffect">
                                  <p:stCondLst>
                                    <p:cond delay="0"/>
                                  </p:stCondLst>
                                  <p:childTnLst>
                                    <p:animMotion origin="layout" path="M 8.33333E-7 -2.22222E-6 L -0.10456 -2.22222E-6 " pathEditMode="relative" rAng="0" ptsTypes="AA">
                                      <p:cBhvr>
                                        <p:cTn id="14" dur="1000" spd="-100000" fill="hold"/>
                                        <p:tgtEl>
                                          <p:spTgt spid="15"/>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35" presetClass="path" presetSubtype="0" accel="50000" decel="50000" fill="hold" grpId="2" nodeType="withEffect">
                                  <p:stCondLst>
                                    <p:cond delay="0"/>
                                  </p:stCondLst>
                                  <p:childTnLst>
                                    <p:animMotion origin="layout" path="M -2.08333E-7 -4.81481E-6 L -0.10456 -4.81481E-6 " pathEditMode="relative" rAng="0" ptsTypes="AA">
                                      <p:cBhvr>
                                        <p:cTn id="25" dur="1000" spd="-100000" fill="hold"/>
                                        <p:tgtEl>
                                          <p:spTgt spid="4"/>
                                        </p:tgtEl>
                                        <p:attrNameLst>
                                          <p:attrName>ppt_x</p:attrName>
                                          <p:attrName>ppt_y</p:attrName>
                                        </p:attrNameLst>
                                      </p:cBhvr>
                                      <p:rCtr x="-5234" y="0"/>
                                    </p:animMotion>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6" grpId="0" animBg="1"/>
      <p:bldP spid="8" grpId="0" animBg="1"/>
      <p:bldP spid="10" grpId="0" animBg="1"/>
      <p:bldP spid="11" grpId="0" animBg="1"/>
      <p:bldP spid="13" grpId="0" animBg="1"/>
      <p:bldP spid="14" grpId="0" animBg="1"/>
      <p:bldP spid="15" grpId="0" animBg="1"/>
      <p:bldP spid="15" grpId="1" animBg="1"/>
      <p:bldP spid="15"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8971215" y="3832891"/>
            <a:ext cx="3213302" cy="2868325"/>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4">
            <a:extLst>
              <a:ext uri="{28A0092B-C50C-407E-A947-70E740481C1C}">
                <a14:useLocalDpi xmlns:a14="http://schemas.microsoft.com/office/drawing/2010/main" val="0"/>
              </a:ext>
            </a:extLst>
          </a:blip>
          <a:srcRect l="-1" t="31938" r="46694" b="57951"/>
          <a:stretch/>
        </p:blipFill>
        <p:spPr>
          <a:xfrm>
            <a:off x="-87575" y="6049368"/>
            <a:ext cx="4941279" cy="651848"/>
          </a:xfrm>
          <a:prstGeom prst="rect">
            <a:avLst/>
          </a:prstGeom>
        </p:spPr>
      </p:pic>
      <p:sp>
        <p:nvSpPr>
          <p:cNvPr id="12" name="矩形 11">
            <a:extLst>
              <a:ext uri="{FF2B5EF4-FFF2-40B4-BE49-F238E27FC236}">
                <a16:creationId xmlns:a16="http://schemas.microsoft.com/office/drawing/2014/main" id="{3E633808-A58B-409A-8848-AB96379E0A78}"/>
              </a:ext>
            </a:extLst>
          </p:cNvPr>
          <p:cNvSpPr/>
          <p:nvPr/>
        </p:nvSpPr>
        <p:spPr>
          <a:xfrm>
            <a:off x="1" y="6701216"/>
            <a:ext cx="12192000" cy="156784"/>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pic>
        <p:nvPicPr>
          <p:cNvPr id="16" name="图片 15">
            <a:extLst>
              <a:ext uri="{FF2B5EF4-FFF2-40B4-BE49-F238E27FC236}">
                <a16:creationId xmlns:a16="http://schemas.microsoft.com/office/drawing/2014/main" id="{75E4AFF8-D209-47AD-9DF9-8EE69B5DBA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41280" y="5694104"/>
            <a:ext cx="1737734" cy="1085504"/>
          </a:xfrm>
          <a:prstGeom prst="rect">
            <a:avLst/>
          </a:prstGeom>
        </p:spPr>
      </p:pic>
      <p:sp>
        <p:nvSpPr>
          <p:cNvPr id="17" name="TextBox 8">
            <a:extLst>
              <a:ext uri="{FF2B5EF4-FFF2-40B4-BE49-F238E27FC236}">
                <a16:creationId xmlns:a16="http://schemas.microsoft.com/office/drawing/2014/main" id="{8011858D-FA1A-49EE-9AFD-70C274A1BCFF}"/>
              </a:ext>
            </a:extLst>
          </p:cNvPr>
          <p:cNvSpPr txBox="1"/>
          <p:nvPr/>
        </p:nvSpPr>
        <p:spPr>
          <a:xfrm>
            <a:off x="4641701" y="1200619"/>
            <a:ext cx="1313180" cy="769441"/>
          </a:xfrm>
          <a:prstGeom prst="rect">
            <a:avLst/>
          </a:prstGeom>
          <a:noFill/>
          <a:effectLst/>
        </p:spPr>
        <p:txBody>
          <a:bodyPr wrap="none" rtlCol="0">
            <a:spAutoFit/>
          </a:bodyPr>
          <a:lstStyle/>
          <a:p>
            <a:pPr defTabSz="914400">
              <a:defRPr/>
            </a:pPr>
            <a:r>
              <a:rPr lang="zh-CN" altLang="en-US" sz="4400" b="1" kern="0" dirty="0">
                <a:solidFill>
                  <a:srgbClr val="174D9B"/>
                </a:solidFill>
                <a:latin typeface="微软雅黑 Light" panose="020B0502040204020203" pitchFamily="34" charset="-122"/>
                <a:ea typeface="微软雅黑 Light" panose="020B0502040204020203" pitchFamily="34" charset="-122"/>
              </a:rPr>
              <a:t>前言</a:t>
            </a:r>
          </a:p>
        </p:txBody>
      </p:sp>
      <p:sp>
        <p:nvSpPr>
          <p:cNvPr id="19" name="矩形 18">
            <a:extLst>
              <a:ext uri="{FF2B5EF4-FFF2-40B4-BE49-F238E27FC236}">
                <a16:creationId xmlns:a16="http://schemas.microsoft.com/office/drawing/2014/main" id="{43C14C5F-BFF7-43BE-B7F4-5AB23493EA25}"/>
              </a:ext>
            </a:extLst>
          </p:cNvPr>
          <p:cNvSpPr/>
          <p:nvPr/>
        </p:nvSpPr>
        <p:spPr>
          <a:xfrm>
            <a:off x="5911254" y="1441461"/>
            <a:ext cx="1380506" cy="523220"/>
          </a:xfrm>
          <a:prstGeom prst="rect">
            <a:avLst/>
          </a:prstGeom>
          <a:effectLst/>
        </p:spPr>
        <p:txBody>
          <a:bodyPr wrap="none">
            <a:spAutoFit/>
          </a:bodyPr>
          <a:lstStyle/>
          <a:p>
            <a:pPr defTabSz="914400"/>
            <a:r>
              <a:rPr lang="en-US" altLang="zh-CN" sz="2800" b="1" kern="0" dirty="0">
                <a:solidFill>
                  <a:srgbClr val="174D9B"/>
                </a:solidFill>
                <a:latin typeface="Impact" pitchFamily="34" charset="0"/>
                <a:ea typeface="微软雅黑 Light" panose="020B0502040204020203" pitchFamily="34" charset="-122"/>
              </a:rPr>
              <a:t>PREFACE</a:t>
            </a:r>
          </a:p>
        </p:txBody>
      </p:sp>
      <p:cxnSp>
        <p:nvCxnSpPr>
          <p:cNvPr id="21" name="直接连接符 20">
            <a:extLst>
              <a:ext uri="{FF2B5EF4-FFF2-40B4-BE49-F238E27FC236}">
                <a16:creationId xmlns:a16="http://schemas.microsoft.com/office/drawing/2014/main" id="{94729A30-6C5C-41C3-9D0E-B5FBDF30426F}"/>
              </a:ext>
            </a:extLst>
          </p:cNvPr>
          <p:cNvCxnSpPr/>
          <p:nvPr/>
        </p:nvCxnSpPr>
        <p:spPr>
          <a:xfrm>
            <a:off x="3942512" y="1964681"/>
            <a:ext cx="6480719" cy="0"/>
          </a:xfrm>
          <a:prstGeom prst="line">
            <a:avLst/>
          </a:prstGeom>
          <a:noFill/>
          <a:ln w="9525" cap="flat" cmpd="sng" algn="ctr">
            <a:solidFill>
              <a:srgbClr val="B2B2B2">
                <a:lumMod val="75000"/>
              </a:srgbClr>
            </a:solidFill>
            <a:prstDash val="solid"/>
            <a:headEnd type="oval" w="sm" len="sm"/>
            <a:tailEnd type="oval" w="sm" len="sm"/>
          </a:ln>
          <a:effectLst/>
        </p:spPr>
      </p:cxnSp>
      <p:sp>
        <p:nvSpPr>
          <p:cNvPr id="22" name="TextBox 19">
            <a:extLst>
              <a:ext uri="{FF2B5EF4-FFF2-40B4-BE49-F238E27FC236}">
                <a16:creationId xmlns:a16="http://schemas.microsoft.com/office/drawing/2014/main" id="{FB521F0F-229F-4405-8F6E-9662BDB096E2}"/>
              </a:ext>
            </a:extLst>
          </p:cNvPr>
          <p:cNvSpPr txBox="1"/>
          <p:nvPr/>
        </p:nvSpPr>
        <p:spPr>
          <a:xfrm>
            <a:off x="3942512" y="2142355"/>
            <a:ext cx="6480719" cy="2132892"/>
          </a:xfrm>
          <a:prstGeom prst="rect">
            <a:avLst/>
          </a:prstGeom>
          <a:noFill/>
        </p:spPr>
        <p:txBody>
          <a:bodyPr wrap="square" lIns="0" tIns="0" rIns="0" bIns="0">
            <a:spAutoFit/>
          </a:bodyPr>
          <a:lstStyle/>
          <a:p>
            <a:pPr lvl="0" algn="just" defTabSz="914400">
              <a:lnSpc>
                <a:spcPct val="165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这是共和国宪法发展史、中华民族伟大复兴史上具有里程碑意义的时刻</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2400" b="1" dirty="0">
                <a:solidFill>
                  <a:srgbClr val="EA5703"/>
                </a:solidFill>
                <a:latin typeface="微软雅黑" panose="020B0503020204020204" pitchFamily="34" charset="-122"/>
                <a:ea typeface="微软雅黑" panose="020B0503020204020204" pitchFamily="34" charset="-122"/>
              </a:rPr>
              <a:t>2018</a:t>
            </a:r>
            <a:r>
              <a:rPr lang="zh-CN" altLang="en-US" sz="2400" b="1" dirty="0">
                <a:solidFill>
                  <a:srgbClr val="EA5703"/>
                </a:solidFill>
                <a:latin typeface="微软雅黑" panose="020B0503020204020204" pitchFamily="34" charset="-122"/>
                <a:ea typeface="微软雅黑" panose="020B0503020204020204" pitchFamily="34" charset="-122"/>
              </a:rPr>
              <a:t>年</a:t>
            </a:r>
            <a:r>
              <a:rPr lang="en-US" altLang="zh-CN" sz="2400" b="1" dirty="0">
                <a:solidFill>
                  <a:srgbClr val="EA5703"/>
                </a:solidFill>
                <a:latin typeface="微软雅黑" panose="020B0503020204020204" pitchFamily="34" charset="-122"/>
                <a:ea typeface="微软雅黑" panose="020B0503020204020204" pitchFamily="34" charset="-122"/>
              </a:rPr>
              <a:t>3</a:t>
            </a:r>
            <a:r>
              <a:rPr lang="zh-CN" altLang="en-US" sz="2400" b="1" dirty="0">
                <a:solidFill>
                  <a:srgbClr val="EA5703"/>
                </a:solidFill>
                <a:latin typeface="微软雅黑" panose="020B0503020204020204" pitchFamily="34" charset="-122"/>
                <a:ea typeface="微软雅黑" panose="020B0503020204020204" pitchFamily="34" charset="-122"/>
              </a:rPr>
              <a:t>月</a:t>
            </a:r>
            <a:r>
              <a:rPr lang="en-US" altLang="zh-CN" sz="2400" b="1" dirty="0">
                <a:solidFill>
                  <a:srgbClr val="EA5703"/>
                </a:solidFill>
                <a:latin typeface="微软雅黑" panose="020B0503020204020204" pitchFamily="34" charset="-122"/>
                <a:ea typeface="微软雅黑" panose="020B0503020204020204" pitchFamily="34" charset="-122"/>
              </a:rPr>
              <a:t>11</a:t>
            </a:r>
            <a:r>
              <a:rPr lang="zh-CN" altLang="en-US" sz="2400" b="1" dirty="0">
                <a:solidFill>
                  <a:srgbClr val="EA5703"/>
                </a:solidFill>
                <a:latin typeface="微软雅黑" panose="020B0503020204020204" pitchFamily="34" charset="-122"/>
                <a:ea typeface="微软雅黑" panose="020B0503020204020204" pitchFamily="34" charset="-122"/>
              </a:rPr>
              <a:t>日下午</a:t>
            </a:r>
            <a:r>
              <a:rPr lang="en-US" altLang="zh-CN" sz="2400" b="1" dirty="0">
                <a:solidFill>
                  <a:srgbClr val="EA5703"/>
                </a:solidFill>
                <a:latin typeface="微软雅黑" panose="020B0503020204020204" pitchFamily="34" charset="-122"/>
                <a:ea typeface="微软雅黑" panose="020B0503020204020204" pitchFamily="34" charset="-122"/>
              </a:rPr>
              <a:t>3</a:t>
            </a:r>
            <a:r>
              <a:rPr lang="zh-CN" altLang="en-US" sz="2400" b="1" dirty="0">
                <a:solidFill>
                  <a:srgbClr val="EA5703"/>
                </a:solidFill>
                <a:latin typeface="微软雅黑" panose="020B0503020204020204" pitchFamily="34" charset="-122"/>
                <a:ea typeface="微软雅黑" panose="020B0503020204020204" pitchFamily="34" charset="-122"/>
              </a:rPr>
              <a:t>时</a:t>
            </a:r>
            <a:r>
              <a:rPr lang="en-US" altLang="zh-CN" sz="2400" b="1" dirty="0">
                <a:solidFill>
                  <a:srgbClr val="EA5703"/>
                </a:solidFill>
                <a:latin typeface="微软雅黑" panose="020B0503020204020204" pitchFamily="34" charset="-122"/>
                <a:ea typeface="微软雅黑" panose="020B0503020204020204" pitchFamily="34" charset="-122"/>
              </a:rPr>
              <a:t>52</a:t>
            </a:r>
            <a:r>
              <a:rPr lang="zh-CN" altLang="en-US" sz="2400" b="1" dirty="0">
                <a:solidFill>
                  <a:srgbClr val="EA5703"/>
                </a:solidFill>
                <a:latin typeface="微软雅黑" panose="020B0503020204020204" pitchFamily="34" charset="-122"/>
                <a:ea typeface="微软雅黑" panose="020B0503020204020204" pitchFamily="34" charset="-122"/>
              </a:rPr>
              <a:t>分</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。北京，人民大会堂。</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中华人民共和国宪法修正案</a:t>
            </a:r>
            <a:r>
              <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高票表决通过，如潮的掌声，在万人大礼堂长时间响起。</a:t>
            </a:r>
          </a:p>
        </p:txBody>
      </p:sp>
      <p:pic>
        <p:nvPicPr>
          <p:cNvPr id="33" name="图片 32">
            <a:extLst>
              <a:ext uri="{FF2B5EF4-FFF2-40B4-BE49-F238E27FC236}">
                <a16:creationId xmlns:a16="http://schemas.microsoft.com/office/drawing/2014/main" id="{44349BCF-3648-448C-BCD1-27C7B4DB714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466" r="53296"/>
          <a:stretch/>
        </p:blipFill>
        <p:spPr>
          <a:xfrm>
            <a:off x="3839434" y="1184349"/>
            <a:ext cx="802267" cy="758260"/>
          </a:xfrm>
          <a:prstGeom prst="rect">
            <a:avLst/>
          </a:prstGeom>
        </p:spPr>
      </p:pic>
      <p:pic>
        <p:nvPicPr>
          <p:cNvPr id="35" name="Picture 2">
            <a:extLst>
              <a:ext uri="{FF2B5EF4-FFF2-40B4-BE49-F238E27FC236}">
                <a16:creationId xmlns:a16="http://schemas.microsoft.com/office/drawing/2014/main" id="{8F20F9B8-F1C2-45D7-97F3-85CF75405B93}"/>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tretch>
            <a:fillRect/>
          </a:stretch>
        </p:blipFill>
        <p:spPr bwMode="auto">
          <a:xfrm>
            <a:off x="1417837" y="1184349"/>
            <a:ext cx="2192997" cy="36953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57924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26" presetClass="emph" presetSubtype="0" fill="hold" nodeType="with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childTnLst>
                              </p:cTn>
                            </p:par>
                            <p:par>
                              <p:cTn id="13" fill="hold">
                                <p:stCondLst>
                                  <p:cond delay="500"/>
                                </p:stCondLst>
                                <p:childTnLst>
                                  <p:par>
                                    <p:cTn id="14" presetID="2" presetClass="entr" presetSubtype="1" fill="hold" grpId="0" nodeType="afterEffect" p14:presetBounceEnd="46000">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14:bounceEnd="46000">
                                          <p:cBhvr additive="base">
                                            <p:cTn id="16"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14:presetBounceEnd="46000">
                                      <p:stCondLst>
                                        <p:cond delay="500"/>
                                      </p:stCondLst>
                                      <p:childTnLst>
                                        <p:set>
                                          <p:cBhvr>
                                            <p:cTn id="19" dur="1" fill="hold">
                                              <p:stCondLst>
                                                <p:cond delay="0"/>
                                              </p:stCondLst>
                                            </p:cTn>
                                            <p:tgtEl>
                                              <p:spTgt spid="19"/>
                                            </p:tgtEl>
                                            <p:attrNameLst>
                                              <p:attrName>style.visibility</p:attrName>
                                            </p:attrNameLst>
                                          </p:cBhvr>
                                          <p:to>
                                            <p:strVal val="visible"/>
                                          </p:to>
                                        </p:set>
                                        <p:anim calcmode="lin" valueType="num" p14:bounceEnd="46000">
                                          <p:cBhvr additive="base">
                                            <p:cTn id="20" dur="500" fill="hold"/>
                                            <p:tgtEl>
                                              <p:spTgt spid="19"/>
                                            </p:tgtEl>
                                            <p:attrNameLst>
                                              <p:attrName>ppt_x</p:attrName>
                                            </p:attrNameLst>
                                          </p:cBhvr>
                                          <p:tavLst>
                                            <p:tav tm="0">
                                              <p:val>
                                                <p:strVal val="#ppt_x"/>
                                              </p:val>
                                            </p:tav>
                                            <p:tav tm="100000">
                                              <p:val>
                                                <p:strVal val="#ppt_x"/>
                                              </p:val>
                                            </p:tav>
                                          </p:tavLst>
                                        </p:anim>
                                        <p:anim calcmode="lin" valueType="num" p14:bounceEnd="46000">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3" presetClass="entr" presetSubtype="32"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4*#ppt_w"/>
                                              </p:val>
                                            </p:tav>
                                            <p:tav tm="100000">
                                              <p:val>
                                                <p:strVal val="#ppt_w"/>
                                              </p:val>
                                            </p:tav>
                                          </p:tavLst>
                                        </p:anim>
                                        <p:anim calcmode="lin" valueType="num">
                                          <p:cBhvr>
                                            <p:cTn id="36" dur="500" fill="hold"/>
                                            <p:tgtEl>
                                              <p:spTgt spid="3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par>
                                    <p:cTn id="10" presetID="26" presetClass="emph" presetSubtype="0" fill="hold" nodeType="with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additive="base">
                                            <p:cTn id="16" dur="500" fill="hold"/>
                                            <p:tgtEl>
                                              <p:spTgt spid="17"/>
                                            </p:tgtEl>
                                            <p:attrNameLst>
                                              <p:attrName>ppt_x</p:attrName>
                                            </p:attrNameLst>
                                          </p:cBhvr>
                                          <p:tavLst>
                                            <p:tav tm="0">
                                              <p:val>
                                                <p:strVal val="#ppt_x"/>
                                              </p:val>
                                            </p:tav>
                                            <p:tav tm="100000">
                                              <p:val>
                                                <p:strVal val="#ppt_x"/>
                                              </p:val>
                                            </p:tav>
                                          </p:tavLst>
                                        </p:anim>
                                        <p:anim calcmode="lin" valueType="num">
                                          <p:cBhvr additive="base">
                                            <p:cTn id="17" dur="500" fill="hold"/>
                                            <p:tgtEl>
                                              <p:spTgt spid="17"/>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500"/>
                                      </p:stCondLst>
                                      <p:childTnLst>
                                        <p:set>
                                          <p:cBhvr>
                                            <p:cTn id="19" dur="1" fill="hold">
                                              <p:stCondLst>
                                                <p:cond delay="0"/>
                                              </p:stCondLst>
                                            </p:cTn>
                                            <p:tgtEl>
                                              <p:spTgt spid="19"/>
                                            </p:tgtEl>
                                            <p:attrNameLst>
                                              <p:attrName>style.visibility</p:attrName>
                                            </p:attrNameLst>
                                          </p:cBhvr>
                                          <p:to>
                                            <p:strVal val="visible"/>
                                          </p:to>
                                        </p:set>
                                        <p:anim calcmode="lin" valueType="num">
                                          <p:cBhvr additive="base">
                                            <p:cTn id="20" dur="500" fill="hold"/>
                                            <p:tgtEl>
                                              <p:spTgt spid="19"/>
                                            </p:tgtEl>
                                            <p:attrNameLst>
                                              <p:attrName>ppt_x</p:attrName>
                                            </p:attrNameLst>
                                          </p:cBhvr>
                                          <p:tavLst>
                                            <p:tav tm="0">
                                              <p:val>
                                                <p:strVal val="#ppt_x"/>
                                              </p:val>
                                            </p:tav>
                                            <p:tav tm="100000">
                                              <p:val>
                                                <p:strVal val="#ppt_x"/>
                                              </p:val>
                                            </p:tav>
                                          </p:tavLst>
                                        </p:anim>
                                        <p:anim calcmode="lin" valueType="num">
                                          <p:cBhvr additive="base">
                                            <p:cTn id="21" dur="500" fill="hold"/>
                                            <p:tgtEl>
                                              <p:spTgt spid="19"/>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22" presetClass="entr" presetSubtype="8"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3" presetClass="entr" presetSubtype="32"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p:cTn id="35" dur="500" fill="hold"/>
                                            <p:tgtEl>
                                              <p:spTgt spid="35"/>
                                            </p:tgtEl>
                                            <p:attrNameLst>
                                              <p:attrName>ppt_w</p:attrName>
                                            </p:attrNameLst>
                                          </p:cBhvr>
                                          <p:tavLst>
                                            <p:tav tm="0">
                                              <p:val>
                                                <p:strVal val="4*#ppt_w"/>
                                              </p:val>
                                            </p:tav>
                                            <p:tav tm="100000">
                                              <p:val>
                                                <p:strVal val="#ppt_w"/>
                                              </p:val>
                                            </p:tav>
                                          </p:tavLst>
                                        </p:anim>
                                        <p:anim calcmode="lin" valueType="num">
                                          <p:cBhvr>
                                            <p:cTn id="36" dur="500" fill="hold"/>
                                            <p:tgtEl>
                                              <p:spTgt spid="35"/>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2"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Freeform 5">
            <a:extLst>
              <a:ext uri="{FF2B5EF4-FFF2-40B4-BE49-F238E27FC236}">
                <a16:creationId xmlns:a16="http://schemas.microsoft.com/office/drawing/2014/main" id="{6EC4B523-92FC-4C81-8978-563F2A15E037}"/>
              </a:ext>
            </a:extLst>
          </p:cNvPr>
          <p:cNvSpPr>
            <a:spLocks/>
          </p:cNvSpPr>
          <p:nvPr/>
        </p:nvSpPr>
        <p:spPr bwMode="auto">
          <a:xfrm>
            <a:off x="986926" y="2202968"/>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rgbClr val="174D9B"/>
          </a:solidFill>
          <a:ln w="28575" cap="flat" cmpd="sng" algn="ctr">
            <a:noFill/>
            <a:prstDash val="solid"/>
            <a:miter lim="800000"/>
          </a:ln>
          <a:effectLst>
            <a:outerShdw blurRad="203200" dist="101600" dir="2700000" algn="tl" rotWithShape="0">
              <a:prstClr val="black">
                <a:alpha val="6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id="{64CA70DC-CD54-4E30-8010-04C8FC5A2026}"/>
              </a:ext>
            </a:extLst>
          </p:cNvPr>
          <p:cNvSpPr/>
          <p:nvPr/>
        </p:nvSpPr>
        <p:spPr>
          <a:xfrm>
            <a:off x="1025427" y="3455070"/>
            <a:ext cx="2287802" cy="677108"/>
          </a:xfrm>
          <a:prstGeom prst="rect">
            <a:avLst/>
          </a:prstGeom>
          <a:noFill/>
          <a:effectLst/>
        </p:spPr>
        <p:txBody>
          <a:bodyPr wrap="square" rtlCol="0">
            <a:spAutoFit/>
          </a:bodyPr>
          <a:lstStyle/>
          <a:p>
            <a:pPr algn="ctr" defTabSz="914400">
              <a:defRPr/>
            </a:pPr>
            <a:r>
              <a:rPr lang="zh-CN" altLang="en-US" sz="3800" b="1" dirty="0">
                <a:solidFill>
                  <a:prstClr val="white"/>
                </a:solidFill>
                <a:latin typeface="微软雅黑" panose="020B0503020204020204" pitchFamily="34" charset="-122"/>
                <a:ea typeface="微软雅黑" panose="020B0503020204020204" pitchFamily="34" charset="-122"/>
              </a:rPr>
              <a:t>一致建议</a:t>
            </a:r>
          </a:p>
        </p:txBody>
      </p:sp>
      <p:pic>
        <p:nvPicPr>
          <p:cNvPr id="6" name="图片 5">
            <a:extLst>
              <a:ext uri="{FF2B5EF4-FFF2-40B4-BE49-F238E27FC236}">
                <a16:creationId xmlns:a16="http://schemas.microsoft.com/office/drawing/2014/main" id="{0EEBFA02-2800-4149-AC23-7DC7AD9BCF81}"/>
              </a:ext>
            </a:extLst>
          </p:cNvPr>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597535" y="2647485"/>
            <a:ext cx="1066795" cy="907346"/>
          </a:xfrm>
          <a:prstGeom prst="rect">
            <a:avLst/>
          </a:prstGeom>
        </p:spPr>
      </p:pic>
      <p:grpSp>
        <p:nvGrpSpPr>
          <p:cNvPr id="8" name="组合 7">
            <a:extLst>
              <a:ext uri="{FF2B5EF4-FFF2-40B4-BE49-F238E27FC236}">
                <a16:creationId xmlns:a16="http://schemas.microsoft.com/office/drawing/2014/main" id="{95248D1A-E23F-423E-A87C-B388FF465D80}"/>
              </a:ext>
            </a:extLst>
          </p:cNvPr>
          <p:cNvGrpSpPr/>
          <p:nvPr/>
        </p:nvGrpSpPr>
        <p:grpSpPr>
          <a:xfrm>
            <a:off x="3917614" y="1604111"/>
            <a:ext cx="7201432" cy="746452"/>
            <a:chOff x="5281473" y="2735162"/>
            <a:chExt cx="7201432" cy="746452"/>
          </a:xfrm>
        </p:grpSpPr>
        <p:sp>
          <p:nvSpPr>
            <p:cNvPr id="9" name="矩形 8">
              <a:extLst>
                <a:ext uri="{FF2B5EF4-FFF2-40B4-BE49-F238E27FC236}">
                  <a16:creationId xmlns:a16="http://schemas.microsoft.com/office/drawing/2014/main" id="{0A029BF9-7CB6-4183-9F77-EE9EF8452CFC}"/>
                </a:ext>
              </a:extLst>
            </p:cNvPr>
            <p:cNvSpPr/>
            <p:nvPr/>
          </p:nvSpPr>
          <p:spPr>
            <a:xfrm>
              <a:off x="6142677" y="2760806"/>
              <a:ext cx="6340228" cy="707886"/>
            </a:xfrm>
            <a:prstGeom prst="rect">
              <a:avLst/>
            </a:prstGeom>
            <a:ln>
              <a:noFill/>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把科学发展观、习近平新时代中国特色社会主义思想写入宪法序言部分</a:t>
              </a:r>
            </a:p>
          </p:txBody>
        </p:sp>
        <p:sp>
          <p:nvSpPr>
            <p:cNvPr id="10" name="矩形 9">
              <a:extLst>
                <a:ext uri="{FF2B5EF4-FFF2-40B4-BE49-F238E27FC236}">
                  <a16:creationId xmlns:a16="http://schemas.microsoft.com/office/drawing/2014/main" id="{32563707-447D-45F0-992B-FBF17552B7D4}"/>
                </a:ext>
              </a:extLst>
            </p:cNvPr>
            <p:cNvSpPr/>
            <p:nvPr/>
          </p:nvSpPr>
          <p:spPr>
            <a:xfrm>
              <a:off x="5281473" y="2735162"/>
              <a:ext cx="732629" cy="746452"/>
            </a:xfrm>
            <a:prstGeom prst="rect">
              <a:avLst/>
            </a:prstGeom>
            <a:noFill/>
            <a:ln w="19050" cap="flat" cmpd="sng" algn="ctr">
              <a:solidFill>
                <a:srgbClr val="174D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DC4B21"/>
                  </a:solidFill>
                  <a:effectLst/>
                  <a:uLnTx/>
                  <a:uFillTx/>
                  <a:latin typeface="微软雅黑" panose="020B0503020204020204" pitchFamily="34" charset="-122"/>
                  <a:ea typeface="微软雅黑" panose="020B0503020204020204" pitchFamily="34" charset="-122"/>
                  <a:cs typeface="+mn-cs"/>
                </a:rPr>
                <a:t>01</a:t>
              </a:r>
              <a:endParaRPr kumimoji="0" lang="zh-CN" altLang="en-US" sz="3200" b="1" i="0" u="none" strike="noStrike" kern="0" cap="none" spc="0" normalizeH="0" baseline="0" noProof="0" dirty="0">
                <a:ln>
                  <a:noFill/>
                </a:ln>
                <a:solidFill>
                  <a:srgbClr val="DC4B21"/>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5CDADA4F-46E6-4165-AE19-15134CD1B295}"/>
                </a:ext>
              </a:extLst>
            </p:cNvPr>
            <p:cNvSpPr/>
            <p:nvPr/>
          </p:nvSpPr>
          <p:spPr>
            <a:xfrm>
              <a:off x="6101750" y="2735162"/>
              <a:ext cx="6352882" cy="746452"/>
            </a:xfrm>
            <a:prstGeom prst="rect">
              <a:avLst/>
            </a:prstGeom>
            <a:noFill/>
            <a:ln w="19050" cap="flat" cmpd="sng" algn="ctr">
              <a:solidFill>
                <a:srgbClr val="174D9B"/>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grpSp>
        <p:nvGrpSpPr>
          <p:cNvPr id="12" name="组合 11">
            <a:extLst>
              <a:ext uri="{FF2B5EF4-FFF2-40B4-BE49-F238E27FC236}">
                <a16:creationId xmlns:a16="http://schemas.microsoft.com/office/drawing/2014/main" id="{47423DE1-AACE-41B6-B7CA-CC2826850268}"/>
              </a:ext>
            </a:extLst>
          </p:cNvPr>
          <p:cNvGrpSpPr/>
          <p:nvPr/>
        </p:nvGrpSpPr>
        <p:grpSpPr>
          <a:xfrm>
            <a:off x="3917614" y="2623407"/>
            <a:ext cx="7201432" cy="746452"/>
            <a:chOff x="5281473" y="2735162"/>
            <a:chExt cx="7201432" cy="746452"/>
          </a:xfrm>
        </p:grpSpPr>
        <p:sp>
          <p:nvSpPr>
            <p:cNvPr id="13" name="矩形 12">
              <a:extLst>
                <a:ext uri="{FF2B5EF4-FFF2-40B4-BE49-F238E27FC236}">
                  <a16:creationId xmlns:a16="http://schemas.microsoft.com/office/drawing/2014/main" id="{C11FD78B-6357-4777-8B86-D0CF7AD67135}"/>
                </a:ext>
              </a:extLst>
            </p:cNvPr>
            <p:cNvSpPr/>
            <p:nvPr/>
          </p:nvSpPr>
          <p:spPr>
            <a:xfrm>
              <a:off x="6142677" y="2760806"/>
              <a:ext cx="6340228"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把“中国共产党领导是中国特色社会主义最本质的特征”写进宪法</a:t>
              </a:r>
              <a:r>
                <a:rPr kumimoji="0" lang="en-US" altLang="zh-CN"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a:t>
              </a:r>
              <a:r>
                <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总纲</a:t>
              </a:r>
              <a:r>
                <a:rPr kumimoji="0" lang="en-US" altLang="zh-CN"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a:t>
              </a:r>
              <a:endPar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04025F98-1EEB-4D7C-821C-A0C5438ADBE1}"/>
                </a:ext>
              </a:extLst>
            </p:cNvPr>
            <p:cNvSpPr/>
            <p:nvPr/>
          </p:nvSpPr>
          <p:spPr>
            <a:xfrm>
              <a:off x="5281473" y="2735162"/>
              <a:ext cx="732629" cy="746452"/>
            </a:xfrm>
            <a:prstGeom prst="rect">
              <a:avLst/>
            </a:prstGeom>
            <a:noFill/>
            <a:ln w="19050" cap="flat" cmpd="sng" algn="ctr">
              <a:solidFill>
                <a:srgbClr val="174D9B"/>
              </a:solidFill>
              <a:prstDash val="solid"/>
              <a:miter lim="800000"/>
            </a:ln>
            <a:effectLst/>
          </p:spPr>
          <p:txBody>
            <a:bodyPr rtlCol="0" anchor="ctr"/>
            <a:lstStyle/>
            <a:p>
              <a:pPr algn="ctr" defTabSz="914400"/>
              <a:r>
                <a:rPr lang="en-US" altLang="zh-CN" sz="3200" b="1" kern="0" dirty="0">
                  <a:solidFill>
                    <a:srgbClr val="DC4B21"/>
                  </a:solidFill>
                  <a:latin typeface="微软雅黑" panose="020B0503020204020204" pitchFamily="34" charset="-122"/>
                  <a:ea typeface="微软雅黑" panose="020B0503020204020204" pitchFamily="34" charset="-122"/>
                </a:rPr>
                <a:t>02</a:t>
              </a:r>
              <a:endParaRPr lang="zh-CN" altLang="en-US" sz="3200" b="1" kern="0" dirty="0">
                <a:solidFill>
                  <a:srgbClr val="DC4B2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C2457341-ED90-468B-9FE3-ACE145D05723}"/>
                </a:ext>
              </a:extLst>
            </p:cNvPr>
            <p:cNvSpPr/>
            <p:nvPr/>
          </p:nvSpPr>
          <p:spPr>
            <a:xfrm>
              <a:off x="6101750" y="2735162"/>
              <a:ext cx="6352882" cy="746452"/>
            </a:xfrm>
            <a:prstGeom prst="rect">
              <a:avLst/>
            </a:prstGeom>
            <a:noFill/>
            <a:ln w="19050" cap="flat" cmpd="sng" algn="ctr">
              <a:solidFill>
                <a:srgbClr val="174D9B"/>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grpSp>
        <p:nvGrpSpPr>
          <p:cNvPr id="16" name="组合 15">
            <a:extLst>
              <a:ext uri="{FF2B5EF4-FFF2-40B4-BE49-F238E27FC236}">
                <a16:creationId xmlns:a16="http://schemas.microsoft.com/office/drawing/2014/main" id="{E9B71B72-A027-4FC9-AE1E-36CE7058F1CA}"/>
              </a:ext>
            </a:extLst>
          </p:cNvPr>
          <p:cNvGrpSpPr/>
          <p:nvPr/>
        </p:nvGrpSpPr>
        <p:grpSpPr>
          <a:xfrm>
            <a:off x="3917614" y="3657521"/>
            <a:ext cx="7201432" cy="746452"/>
            <a:chOff x="5281473" y="2735162"/>
            <a:chExt cx="7201432" cy="746452"/>
          </a:xfrm>
        </p:grpSpPr>
        <p:sp>
          <p:nvSpPr>
            <p:cNvPr id="17" name="矩形 16">
              <a:extLst>
                <a:ext uri="{FF2B5EF4-FFF2-40B4-BE49-F238E27FC236}">
                  <a16:creationId xmlns:a16="http://schemas.microsoft.com/office/drawing/2014/main" id="{11645827-73B9-4557-B078-7FFA369A5C1A}"/>
                </a:ext>
              </a:extLst>
            </p:cNvPr>
            <p:cNvSpPr/>
            <p:nvPr/>
          </p:nvSpPr>
          <p:spPr>
            <a:xfrm>
              <a:off x="6142677" y="2760806"/>
              <a:ext cx="6340228"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调整充实中国特色社会主义事业总体布局和第二个百年奋斗目标的内容</a:t>
              </a:r>
            </a:p>
          </p:txBody>
        </p:sp>
        <p:sp>
          <p:nvSpPr>
            <p:cNvPr id="18" name="矩形 17">
              <a:extLst>
                <a:ext uri="{FF2B5EF4-FFF2-40B4-BE49-F238E27FC236}">
                  <a16:creationId xmlns:a16="http://schemas.microsoft.com/office/drawing/2014/main" id="{FCBA816B-9698-4037-BB2C-F6CB16CE14C8}"/>
                </a:ext>
              </a:extLst>
            </p:cNvPr>
            <p:cNvSpPr/>
            <p:nvPr/>
          </p:nvSpPr>
          <p:spPr>
            <a:xfrm>
              <a:off x="5281473" y="2735162"/>
              <a:ext cx="732629" cy="746452"/>
            </a:xfrm>
            <a:prstGeom prst="rect">
              <a:avLst/>
            </a:prstGeom>
            <a:noFill/>
            <a:ln w="19050" cap="flat" cmpd="sng" algn="ctr">
              <a:solidFill>
                <a:srgbClr val="174D9B"/>
              </a:solidFill>
              <a:prstDash val="solid"/>
              <a:miter lim="800000"/>
            </a:ln>
            <a:effectLst/>
          </p:spPr>
          <p:txBody>
            <a:bodyPr rtlCol="0" anchor="ctr"/>
            <a:lstStyle/>
            <a:p>
              <a:pPr marR="0" lvl="0" indent="0" algn="ctr" defTabSz="914400" fontAlgn="auto">
                <a:lnSpc>
                  <a:spcPct val="100000"/>
                </a:lnSpc>
                <a:spcBef>
                  <a:spcPts val="0"/>
                </a:spcBef>
                <a:spcAft>
                  <a:spcPts val="0"/>
                </a:spcAft>
                <a:buClrTx/>
                <a:buSzTx/>
                <a:buFontTx/>
                <a:buNone/>
                <a:tabLst/>
                <a:defRPr/>
              </a:pPr>
              <a:r>
                <a:rPr lang="en-US" altLang="zh-CN" sz="3200" b="1" kern="0" dirty="0">
                  <a:solidFill>
                    <a:srgbClr val="DC4B21"/>
                  </a:solidFill>
                  <a:latin typeface="微软雅黑" panose="020B0503020204020204" pitchFamily="34" charset="-122"/>
                  <a:ea typeface="微软雅黑" panose="020B0503020204020204" pitchFamily="34" charset="-122"/>
                </a:rPr>
                <a:t>03</a:t>
              </a:r>
              <a:endParaRPr lang="zh-CN" altLang="en-US" sz="3200" b="1" kern="0" dirty="0">
                <a:solidFill>
                  <a:srgbClr val="DC4B21"/>
                </a:solidFill>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D397623F-1708-426D-9362-0B0DE2596D48}"/>
                </a:ext>
              </a:extLst>
            </p:cNvPr>
            <p:cNvSpPr/>
            <p:nvPr/>
          </p:nvSpPr>
          <p:spPr>
            <a:xfrm>
              <a:off x="6101750" y="2735162"/>
              <a:ext cx="6352882" cy="746452"/>
            </a:xfrm>
            <a:prstGeom prst="rect">
              <a:avLst/>
            </a:prstGeom>
            <a:noFill/>
            <a:ln w="19050" cap="flat" cmpd="sng" algn="ctr">
              <a:solidFill>
                <a:srgbClr val="174D9B"/>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grpSp>
        <p:nvGrpSpPr>
          <p:cNvPr id="20" name="组合 19">
            <a:extLst>
              <a:ext uri="{FF2B5EF4-FFF2-40B4-BE49-F238E27FC236}">
                <a16:creationId xmlns:a16="http://schemas.microsoft.com/office/drawing/2014/main" id="{9ECEA838-FF96-46CE-84DC-6C8071E71354}"/>
              </a:ext>
            </a:extLst>
          </p:cNvPr>
          <p:cNvGrpSpPr/>
          <p:nvPr/>
        </p:nvGrpSpPr>
        <p:grpSpPr>
          <a:xfrm>
            <a:off x="3917614" y="4688692"/>
            <a:ext cx="7201432" cy="746452"/>
            <a:chOff x="5281473" y="2735162"/>
            <a:chExt cx="7201432" cy="746452"/>
          </a:xfrm>
        </p:grpSpPr>
        <p:sp>
          <p:nvSpPr>
            <p:cNvPr id="21" name="矩形 20">
              <a:extLst>
                <a:ext uri="{FF2B5EF4-FFF2-40B4-BE49-F238E27FC236}">
                  <a16:creationId xmlns:a16="http://schemas.microsoft.com/office/drawing/2014/main" id="{24D663FF-5A7A-4652-AD04-3C4061F6B9FF}"/>
                </a:ext>
              </a:extLst>
            </p:cNvPr>
            <p:cNvSpPr/>
            <p:nvPr/>
          </p:nvSpPr>
          <p:spPr>
            <a:xfrm>
              <a:off x="6142677" y="2764113"/>
              <a:ext cx="6340228" cy="707886"/>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591300"/>
                  </a:solidFill>
                  <a:effectLst/>
                  <a:uLnTx/>
                  <a:uFillTx/>
                  <a:latin typeface="微软雅黑" panose="020B0503020204020204" pitchFamily="34" charset="-122"/>
                  <a:ea typeface="微软雅黑" panose="020B0503020204020204" pitchFamily="34" charset="-122"/>
                </a:rPr>
                <a:t>把加强和完善国家领导体制、修改国家主席任职方面的有关规定、深化国家监察体制改革等内容写进宪法</a:t>
              </a:r>
            </a:p>
          </p:txBody>
        </p:sp>
        <p:sp>
          <p:nvSpPr>
            <p:cNvPr id="22" name="矩形 21">
              <a:extLst>
                <a:ext uri="{FF2B5EF4-FFF2-40B4-BE49-F238E27FC236}">
                  <a16:creationId xmlns:a16="http://schemas.microsoft.com/office/drawing/2014/main" id="{0E523B25-26C7-49C5-9777-3727BC92700A}"/>
                </a:ext>
              </a:extLst>
            </p:cNvPr>
            <p:cNvSpPr/>
            <p:nvPr/>
          </p:nvSpPr>
          <p:spPr>
            <a:xfrm>
              <a:off x="5281473" y="2735162"/>
              <a:ext cx="732629" cy="746452"/>
            </a:xfrm>
            <a:prstGeom prst="rect">
              <a:avLst/>
            </a:prstGeom>
            <a:noFill/>
            <a:ln w="19050" cap="flat" cmpd="sng" algn="ctr">
              <a:solidFill>
                <a:srgbClr val="174D9B"/>
              </a:solidFill>
              <a:prstDash val="solid"/>
              <a:miter lim="800000"/>
            </a:ln>
            <a:effectLst/>
          </p:spPr>
          <p:txBody>
            <a:bodyPr rtlCol="0" anchor="ctr"/>
            <a:lstStyle/>
            <a:p>
              <a:pPr algn="ctr" defTabSz="914400"/>
              <a:r>
                <a:rPr lang="en-US" altLang="zh-CN" sz="3200" b="1" kern="0" dirty="0">
                  <a:solidFill>
                    <a:srgbClr val="DC4B21"/>
                  </a:solidFill>
                  <a:latin typeface="微软雅黑" panose="020B0503020204020204" pitchFamily="34" charset="-122"/>
                  <a:ea typeface="微软雅黑" panose="020B0503020204020204" pitchFamily="34" charset="-122"/>
                </a:rPr>
                <a:t>04</a:t>
              </a:r>
              <a:endParaRPr lang="zh-CN" altLang="en-US" sz="3200" b="1" kern="0" dirty="0">
                <a:solidFill>
                  <a:srgbClr val="DC4B21"/>
                </a:solidFill>
                <a:latin typeface="微软雅黑" panose="020B0503020204020204" pitchFamily="34" charset="-122"/>
                <a:ea typeface="微软雅黑" panose="020B0503020204020204" pitchFamily="34" charset="-122"/>
              </a:endParaRPr>
            </a:p>
          </p:txBody>
        </p:sp>
        <p:sp>
          <p:nvSpPr>
            <p:cNvPr id="23" name="矩形 22">
              <a:extLst>
                <a:ext uri="{FF2B5EF4-FFF2-40B4-BE49-F238E27FC236}">
                  <a16:creationId xmlns:a16="http://schemas.microsoft.com/office/drawing/2014/main" id="{4D42C877-0885-4A70-ADC1-4E53210AA1C8}"/>
                </a:ext>
              </a:extLst>
            </p:cNvPr>
            <p:cNvSpPr/>
            <p:nvPr/>
          </p:nvSpPr>
          <p:spPr>
            <a:xfrm>
              <a:off x="6101750" y="2735162"/>
              <a:ext cx="6352882" cy="746452"/>
            </a:xfrm>
            <a:prstGeom prst="rect">
              <a:avLst/>
            </a:prstGeom>
            <a:noFill/>
            <a:ln w="19050" cap="flat" cmpd="sng" algn="ctr">
              <a:solidFill>
                <a:srgbClr val="174D9B"/>
              </a:solid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8E5"/>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10446546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ppt_w</p:attrName>
                                        </p:attrNameLst>
                                      </p:cBhvr>
                                      <p:tavLst>
                                        <p:tav tm="0">
                                          <p:val>
                                            <p:fltVal val="0"/>
                                          </p:val>
                                        </p:tav>
                                        <p:tav tm="100000">
                                          <p:val>
                                            <p:strVal val="#ppt_w"/>
                                          </p:val>
                                        </p:tav>
                                      </p:tavLst>
                                    </p:anim>
                                    <p:anim calcmode="lin" valueType="num">
                                      <p:cBhvr>
                                        <p:cTn id="8" dur="250" fill="hold"/>
                                        <p:tgtEl>
                                          <p:spTgt spid="4"/>
                                        </p:tgtEl>
                                        <p:attrNameLst>
                                          <p:attrName>ppt_h</p:attrName>
                                        </p:attrNameLst>
                                      </p:cBhvr>
                                      <p:tavLst>
                                        <p:tav tm="0">
                                          <p:val>
                                            <p:fltVal val="0"/>
                                          </p:val>
                                        </p:tav>
                                        <p:tav tm="100000">
                                          <p:val>
                                            <p:strVal val="#ppt_h"/>
                                          </p:val>
                                        </p:tav>
                                      </p:tavLst>
                                    </p:anim>
                                    <p:animEffect transition="in" filter="fade">
                                      <p:cBhvr>
                                        <p:cTn id="9" dur="250"/>
                                        <p:tgtEl>
                                          <p:spTgt spid="4"/>
                                        </p:tgtEl>
                                      </p:cBhvr>
                                    </p:animEffect>
                                  </p:childTnLst>
                                </p:cTn>
                              </p:par>
                              <p:par>
                                <p:cTn id="10" presetID="6" presetClass="emph" presetSubtype="0" decel="100000" fill="hold" grpId="1" nodeType="withEffect">
                                  <p:stCondLst>
                                    <p:cond delay="200"/>
                                  </p:stCondLst>
                                  <p:childTnLst>
                                    <p:animScale>
                                      <p:cBhvr>
                                        <p:cTn id="11" dur="250" fill="hold"/>
                                        <p:tgtEl>
                                          <p:spTgt spid="4"/>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4"/>
                                        </p:tgtEl>
                                      </p:cBhvr>
                                      <p:by x="83000" y="83000"/>
                                    </p:animScale>
                                  </p:childTnLst>
                                </p:cTn>
                              </p:par>
                              <p:par>
                                <p:cTn id="14" presetID="53" presetClass="entr" presetSubtype="16" fill="hold" nodeType="withEffect">
                                  <p:stCondLst>
                                    <p:cond delay="400"/>
                                  </p:stCondLst>
                                  <p:childTnLst>
                                    <p:set>
                                      <p:cBhvr>
                                        <p:cTn id="15" dur="1" fill="hold">
                                          <p:stCondLst>
                                            <p:cond delay="0"/>
                                          </p:stCondLst>
                                        </p:cTn>
                                        <p:tgtEl>
                                          <p:spTgt spid="6"/>
                                        </p:tgtEl>
                                        <p:attrNameLst>
                                          <p:attrName>style.visibility</p:attrName>
                                        </p:attrNameLst>
                                      </p:cBhvr>
                                      <p:to>
                                        <p:strVal val="visible"/>
                                      </p:to>
                                    </p:set>
                                    <p:anim calcmode="lin" valueType="num">
                                      <p:cBhvr>
                                        <p:cTn id="16" dur="250" fill="hold"/>
                                        <p:tgtEl>
                                          <p:spTgt spid="6"/>
                                        </p:tgtEl>
                                        <p:attrNameLst>
                                          <p:attrName>ppt_w</p:attrName>
                                        </p:attrNameLst>
                                      </p:cBhvr>
                                      <p:tavLst>
                                        <p:tav tm="0">
                                          <p:val>
                                            <p:fltVal val="0"/>
                                          </p:val>
                                        </p:tav>
                                        <p:tav tm="100000">
                                          <p:val>
                                            <p:strVal val="#ppt_w"/>
                                          </p:val>
                                        </p:tav>
                                      </p:tavLst>
                                    </p:anim>
                                    <p:anim calcmode="lin" valueType="num">
                                      <p:cBhvr>
                                        <p:cTn id="17" dur="250" fill="hold"/>
                                        <p:tgtEl>
                                          <p:spTgt spid="6"/>
                                        </p:tgtEl>
                                        <p:attrNameLst>
                                          <p:attrName>ppt_h</p:attrName>
                                        </p:attrNameLst>
                                      </p:cBhvr>
                                      <p:tavLst>
                                        <p:tav tm="0">
                                          <p:val>
                                            <p:fltVal val="0"/>
                                          </p:val>
                                        </p:tav>
                                        <p:tav tm="100000">
                                          <p:val>
                                            <p:strVal val="#ppt_h"/>
                                          </p:val>
                                        </p:tav>
                                      </p:tavLst>
                                    </p:anim>
                                    <p:animEffect transition="in" filter="fade">
                                      <p:cBhvr>
                                        <p:cTn id="18" dur="250"/>
                                        <p:tgtEl>
                                          <p:spTgt spid="6"/>
                                        </p:tgtEl>
                                      </p:cBhvr>
                                    </p:animEffect>
                                  </p:childTnLst>
                                </p:cTn>
                              </p:par>
                              <p:par>
                                <p:cTn id="19" presetID="6" presetClass="emph" presetSubtype="0" decel="100000" fill="hold" nodeType="withEffect">
                                  <p:stCondLst>
                                    <p:cond delay="600"/>
                                  </p:stCondLst>
                                  <p:childTnLst>
                                    <p:animScale>
                                      <p:cBhvr>
                                        <p:cTn id="20" dur="250" fill="hold"/>
                                        <p:tgtEl>
                                          <p:spTgt spid="6"/>
                                        </p:tgtEl>
                                      </p:cBhvr>
                                      <p:by x="120000" y="120000"/>
                                    </p:animScale>
                                  </p:childTnLst>
                                </p:cTn>
                              </p:par>
                              <p:par>
                                <p:cTn id="21" presetID="6" presetClass="emph" presetSubtype="0" decel="100000" fill="hold" nodeType="withEffect">
                                  <p:stCondLst>
                                    <p:cond delay="800"/>
                                  </p:stCondLst>
                                  <p:childTnLst>
                                    <p:animScale>
                                      <p:cBhvr>
                                        <p:cTn id="22" dur="250" fill="hold"/>
                                        <p:tgtEl>
                                          <p:spTgt spid="6"/>
                                        </p:tgtEl>
                                      </p:cBhvr>
                                      <p:by x="83000" y="83000"/>
                                    </p:animScale>
                                  </p:childTnLst>
                                </p:cTn>
                              </p:par>
                              <p:par>
                                <p:cTn id="23" presetID="53" presetClass="entr" presetSubtype="16" fill="hold" grpId="0" nodeType="withEffect">
                                  <p:stCondLst>
                                    <p:cond delay="600"/>
                                  </p:stCondLst>
                                  <p:childTnLst>
                                    <p:set>
                                      <p:cBhvr>
                                        <p:cTn id="24" dur="1" fill="hold">
                                          <p:stCondLst>
                                            <p:cond delay="0"/>
                                          </p:stCondLst>
                                        </p:cTn>
                                        <p:tgtEl>
                                          <p:spTgt spid="5"/>
                                        </p:tgtEl>
                                        <p:attrNameLst>
                                          <p:attrName>style.visibility</p:attrName>
                                        </p:attrNameLst>
                                      </p:cBhvr>
                                      <p:to>
                                        <p:strVal val="visible"/>
                                      </p:to>
                                    </p:set>
                                    <p:anim calcmode="lin" valueType="num">
                                      <p:cBhvr>
                                        <p:cTn id="25" dur="250" fill="hold"/>
                                        <p:tgtEl>
                                          <p:spTgt spid="5"/>
                                        </p:tgtEl>
                                        <p:attrNameLst>
                                          <p:attrName>ppt_w</p:attrName>
                                        </p:attrNameLst>
                                      </p:cBhvr>
                                      <p:tavLst>
                                        <p:tav tm="0">
                                          <p:val>
                                            <p:fltVal val="0"/>
                                          </p:val>
                                        </p:tav>
                                        <p:tav tm="100000">
                                          <p:val>
                                            <p:strVal val="#ppt_w"/>
                                          </p:val>
                                        </p:tav>
                                      </p:tavLst>
                                    </p:anim>
                                    <p:anim calcmode="lin" valueType="num">
                                      <p:cBhvr>
                                        <p:cTn id="26" dur="250" fill="hold"/>
                                        <p:tgtEl>
                                          <p:spTgt spid="5"/>
                                        </p:tgtEl>
                                        <p:attrNameLst>
                                          <p:attrName>ppt_h</p:attrName>
                                        </p:attrNameLst>
                                      </p:cBhvr>
                                      <p:tavLst>
                                        <p:tav tm="0">
                                          <p:val>
                                            <p:fltVal val="0"/>
                                          </p:val>
                                        </p:tav>
                                        <p:tav tm="100000">
                                          <p:val>
                                            <p:strVal val="#ppt_h"/>
                                          </p:val>
                                        </p:tav>
                                      </p:tavLst>
                                    </p:anim>
                                    <p:animEffect transition="in" filter="fade">
                                      <p:cBhvr>
                                        <p:cTn id="27" dur="250"/>
                                        <p:tgtEl>
                                          <p:spTgt spid="5"/>
                                        </p:tgtEl>
                                      </p:cBhvr>
                                    </p:animEffect>
                                  </p:childTnLst>
                                </p:cTn>
                              </p:par>
                              <p:par>
                                <p:cTn id="28" presetID="6" presetClass="emph" presetSubtype="0" decel="100000" fill="hold" grpId="1" nodeType="withEffect">
                                  <p:stCondLst>
                                    <p:cond delay="800"/>
                                  </p:stCondLst>
                                  <p:childTnLst>
                                    <p:animScale>
                                      <p:cBhvr>
                                        <p:cTn id="29" dur="250" fill="hold"/>
                                        <p:tgtEl>
                                          <p:spTgt spid="5"/>
                                        </p:tgtEl>
                                      </p:cBhvr>
                                      <p:by x="120000" y="120000"/>
                                    </p:animScale>
                                  </p:childTnLst>
                                </p:cTn>
                              </p:par>
                              <p:par>
                                <p:cTn id="30" presetID="6" presetClass="emph" presetSubtype="0" decel="100000" fill="hold" grpId="2" nodeType="withEffect">
                                  <p:stCondLst>
                                    <p:cond delay="1000"/>
                                  </p:stCondLst>
                                  <p:childTnLst>
                                    <p:animScale>
                                      <p:cBhvr>
                                        <p:cTn id="31" dur="250" fill="hold"/>
                                        <p:tgtEl>
                                          <p:spTgt spid="5"/>
                                        </p:tgtEl>
                                      </p:cBhvr>
                                      <p:by x="83000" y="83000"/>
                                    </p:animScale>
                                  </p:childTnLst>
                                </p:cTn>
                              </p:par>
                            </p:childTnLst>
                          </p:cTn>
                        </p:par>
                        <p:par>
                          <p:cTn id="32" fill="hold">
                            <p:stCondLst>
                              <p:cond delay="1250"/>
                            </p:stCondLst>
                            <p:childTnLst>
                              <p:par>
                                <p:cTn id="33" presetID="18" presetClass="entr" presetSubtype="6"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strips(downRight)">
                                      <p:cBhvr>
                                        <p:cTn id="35" dur="500"/>
                                        <p:tgtEl>
                                          <p:spTgt spid="8"/>
                                        </p:tgtEl>
                                      </p:cBhvr>
                                    </p:animEffect>
                                  </p:childTnLst>
                                </p:cTn>
                              </p:par>
                            </p:childTnLst>
                          </p:cTn>
                        </p:par>
                        <p:par>
                          <p:cTn id="36" fill="hold">
                            <p:stCondLst>
                              <p:cond delay="1750"/>
                            </p:stCondLst>
                            <p:childTnLst>
                              <p:par>
                                <p:cTn id="37" presetID="18" presetClass="entr" presetSubtype="6"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strips(downRight)">
                                      <p:cBhvr>
                                        <p:cTn id="39" dur="500"/>
                                        <p:tgtEl>
                                          <p:spTgt spid="12"/>
                                        </p:tgtEl>
                                      </p:cBhvr>
                                    </p:animEffect>
                                  </p:childTnLst>
                                </p:cTn>
                              </p:par>
                            </p:childTnLst>
                          </p:cTn>
                        </p:par>
                        <p:par>
                          <p:cTn id="40" fill="hold">
                            <p:stCondLst>
                              <p:cond delay="2250"/>
                            </p:stCondLst>
                            <p:childTnLst>
                              <p:par>
                                <p:cTn id="41" presetID="18" presetClass="entr" presetSubtype="6"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strips(downRight)">
                                      <p:cBhvr>
                                        <p:cTn id="43" dur="500"/>
                                        <p:tgtEl>
                                          <p:spTgt spid="16"/>
                                        </p:tgtEl>
                                      </p:cBhvr>
                                    </p:animEffect>
                                  </p:childTnLst>
                                </p:cTn>
                              </p:par>
                            </p:childTnLst>
                          </p:cTn>
                        </p:par>
                        <p:par>
                          <p:cTn id="44" fill="hold">
                            <p:stCondLst>
                              <p:cond delay="2750"/>
                            </p:stCondLst>
                            <p:childTnLst>
                              <p:par>
                                <p:cTn id="45" presetID="18" presetClass="entr" presetSubtype="6"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strips(downRight)">
                                      <p:cBhvr>
                                        <p:cTn id="4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p:bldP spid="5" grpId="1"/>
      <p:bldP spid="5" grpId="2"/>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3610483A-A0A7-4750-A1B1-92E65170403E}"/>
              </a:ext>
            </a:extLst>
          </p:cNvPr>
          <p:cNvSpPr/>
          <p:nvPr/>
        </p:nvSpPr>
        <p:spPr>
          <a:xfrm>
            <a:off x="1462481" y="1383414"/>
            <a:ext cx="9325124" cy="1393695"/>
          </a:xfrm>
          <a:prstGeom prst="rect">
            <a:avLst/>
          </a:prstGeom>
          <a:solidFill>
            <a:schemeClr val="bg1">
              <a:alpha val="20000"/>
            </a:schemeClr>
          </a:solidFill>
          <a:ln w="19050">
            <a:solidFill>
              <a:srgbClr val="174D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id="{B59EE993-3CC0-49B6-A553-1FF0FAD38892}"/>
              </a:ext>
            </a:extLst>
          </p:cNvPr>
          <p:cNvSpPr/>
          <p:nvPr/>
        </p:nvSpPr>
        <p:spPr>
          <a:xfrm>
            <a:off x="1568580" y="1527283"/>
            <a:ext cx="9114854" cy="1255728"/>
          </a:xfrm>
          <a:prstGeom prst="rect">
            <a:avLst/>
          </a:prstGeom>
        </p:spPr>
        <p:txBody>
          <a:bodyPr wrap="square">
            <a:spAutoFit/>
          </a:bodyPr>
          <a:lstStyle/>
          <a:p>
            <a:pPr algn="just">
              <a:lnSpc>
                <a:spcPct val="14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根据党中央安排，张德江主持召开</a:t>
            </a:r>
            <a:r>
              <a:rPr lang="en-US" altLang="zh-CN"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en-US"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场</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座谈会，分别听取中央和国家机关有关部门党委（党组）负责同志、智库和专家学者、各省区市人大常委会党组负责同志对党中央修宪建议草案稿的意见和建议。与会同志提交书面材料</a:t>
            </a:r>
            <a:r>
              <a:rPr lang="en-US" altLang="zh-CN"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52</a:t>
            </a:r>
            <a:r>
              <a:rPr lang="zh-CN" altLang="en-US" b="1" dirty="0">
                <a:solidFill>
                  <a:srgbClr val="DC4B21"/>
                </a:solidFill>
                <a:latin typeface="微软雅黑" panose="020B0503020204020204" pitchFamily="34" charset="-122"/>
                <a:ea typeface="微软雅黑" panose="020B0503020204020204" pitchFamily="34" charset="-122"/>
                <a:cs typeface="Times New Roman" panose="02020603050405020304" pitchFamily="18" charset="0"/>
              </a:rPr>
              <a:t>份</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a:extLst>
              <a:ext uri="{FF2B5EF4-FFF2-40B4-BE49-F238E27FC236}">
                <a16:creationId xmlns:a16="http://schemas.microsoft.com/office/drawing/2014/main" id="{51CE8D51-AE8C-4A73-9CFB-1BFDBCACEC82}"/>
              </a:ext>
            </a:extLst>
          </p:cNvPr>
          <p:cNvSpPr/>
          <p:nvPr/>
        </p:nvSpPr>
        <p:spPr>
          <a:xfrm>
            <a:off x="1669214" y="1087462"/>
            <a:ext cx="2393500" cy="434631"/>
          </a:xfrm>
          <a:prstGeom prst="rect">
            <a:avLst/>
          </a:prstGeom>
          <a:solidFill>
            <a:srgbClr val="174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67105315-BE6E-4B2D-8D70-03BA449357FC}"/>
              </a:ext>
            </a:extLst>
          </p:cNvPr>
          <p:cNvSpPr/>
          <p:nvPr/>
        </p:nvSpPr>
        <p:spPr>
          <a:xfrm>
            <a:off x="1591730" y="1122187"/>
            <a:ext cx="2575156" cy="369332"/>
          </a:xfrm>
          <a:prstGeom prst="rect">
            <a:avLst/>
          </a:prstGeom>
        </p:spPr>
        <p:txBody>
          <a:bodyPr wrap="square">
            <a:spAutoFit/>
          </a:bodyPr>
          <a:lstStyle/>
          <a:p>
            <a:pPr lvl="0" algn="ctr"/>
            <a:r>
              <a:rPr lang="en-US" altLang="zh-CN" b="1" kern="0" dirty="0">
                <a:solidFill>
                  <a:schemeClr val="bg1"/>
                </a:solidFill>
                <a:latin typeface="微软雅黑" panose="020B0503020204020204" pitchFamily="34" charset="-122"/>
                <a:ea typeface="微软雅黑" panose="020B0503020204020204" pitchFamily="34" charset="-122"/>
              </a:rPr>
              <a:t>2018</a:t>
            </a:r>
            <a:r>
              <a:rPr lang="zh-CN" altLang="en-US" b="1" kern="0" dirty="0">
                <a:solidFill>
                  <a:schemeClr val="bg1"/>
                </a:solidFill>
                <a:latin typeface="微软雅黑" panose="020B0503020204020204" pitchFamily="34" charset="-122"/>
                <a:ea typeface="微软雅黑" panose="020B0503020204020204" pitchFamily="34" charset="-122"/>
              </a:rPr>
              <a:t>年</a:t>
            </a:r>
            <a:r>
              <a:rPr lang="en-US" altLang="zh-CN" b="1" kern="0" dirty="0">
                <a:solidFill>
                  <a:schemeClr val="bg1"/>
                </a:solidFill>
                <a:latin typeface="微软雅黑" panose="020B0503020204020204" pitchFamily="34" charset="-122"/>
                <a:ea typeface="微软雅黑" panose="020B0503020204020204" pitchFamily="34" charset="-122"/>
              </a:rPr>
              <a:t>1</a:t>
            </a:r>
            <a:r>
              <a:rPr lang="zh-CN" altLang="en-US" b="1" kern="0" dirty="0">
                <a:solidFill>
                  <a:schemeClr val="bg1"/>
                </a:solidFill>
                <a:latin typeface="微软雅黑" panose="020B0503020204020204" pitchFamily="34" charset="-122"/>
                <a:ea typeface="微软雅黑" panose="020B0503020204020204" pitchFamily="34" charset="-122"/>
              </a:rPr>
              <a:t>月</a:t>
            </a:r>
            <a:r>
              <a:rPr lang="en-US" altLang="zh-CN" b="1" kern="0" dirty="0">
                <a:solidFill>
                  <a:schemeClr val="bg1"/>
                </a:solidFill>
                <a:latin typeface="微软雅黑" panose="020B0503020204020204" pitchFamily="34" charset="-122"/>
                <a:ea typeface="微软雅黑" panose="020B0503020204020204" pitchFamily="34" charset="-122"/>
              </a:rPr>
              <a:t>2</a:t>
            </a:r>
            <a:r>
              <a:rPr lang="zh-CN" altLang="en-US" b="1" kern="0" dirty="0">
                <a:solidFill>
                  <a:schemeClr val="bg1"/>
                </a:solidFill>
                <a:latin typeface="微软雅黑" panose="020B0503020204020204" pitchFamily="34" charset="-122"/>
                <a:ea typeface="微软雅黑" panose="020B0503020204020204" pitchFamily="34" charset="-122"/>
              </a:rPr>
              <a:t>日至</a:t>
            </a:r>
            <a:r>
              <a:rPr lang="en-US" altLang="zh-CN" b="1" kern="0" dirty="0">
                <a:solidFill>
                  <a:schemeClr val="bg1"/>
                </a:solidFill>
                <a:latin typeface="微软雅黑" panose="020B0503020204020204" pitchFamily="34" charset="-122"/>
                <a:ea typeface="微软雅黑" panose="020B0503020204020204" pitchFamily="34" charset="-122"/>
              </a:rPr>
              <a:t>3</a:t>
            </a:r>
            <a:r>
              <a:rPr lang="zh-CN" altLang="en-US" b="1" kern="0" dirty="0">
                <a:solidFill>
                  <a:schemeClr val="bg1"/>
                </a:solidFill>
                <a:latin typeface="微软雅黑" panose="020B0503020204020204" pitchFamily="34" charset="-122"/>
                <a:ea typeface="微软雅黑" panose="020B0503020204020204" pitchFamily="34" charset="-122"/>
              </a:rPr>
              <a:t>日</a:t>
            </a:r>
          </a:p>
        </p:txBody>
      </p:sp>
      <p:sp>
        <p:nvSpPr>
          <p:cNvPr id="9" name="矩形 8">
            <a:extLst>
              <a:ext uri="{FF2B5EF4-FFF2-40B4-BE49-F238E27FC236}">
                <a16:creationId xmlns:a16="http://schemas.microsoft.com/office/drawing/2014/main" id="{B9857899-6B34-4B6E-B786-1AF318512391}"/>
              </a:ext>
            </a:extLst>
          </p:cNvPr>
          <p:cNvSpPr/>
          <p:nvPr/>
        </p:nvSpPr>
        <p:spPr>
          <a:xfrm>
            <a:off x="1462481" y="3228684"/>
            <a:ext cx="9325124" cy="1048253"/>
          </a:xfrm>
          <a:prstGeom prst="rect">
            <a:avLst/>
          </a:prstGeom>
          <a:solidFill>
            <a:schemeClr val="bg1">
              <a:alpha val="20000"/>
            </a:schemeClr>
          </a:solidFill>
          <a:ln w="19050">
            <a:solidFill>
              <a:srgbClr val="174D9B"/>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DAE5AB32-AF35-4151-942B-F1F319D11F54}"/>
              </a:ext>
            </a:extLst>
          </p:cNvPr>
          <p:cNvSpPr/>
          <p:nvPr/>
        </p:nvSpPr>
        <p:spPr>
          <a:xfrm>
            <a:off x="1568580" y="3408648"/>
            <a:ext cx="9114854" cy="825932"/>
          </a:xfrm>
          <a:prstGeom prst="rect">
            <a:avLst/>
          </a:prstGeom>
        </p:spPr>
        <p:txBody>
          <a:bodyPr wrap="square">
            <a:spAutoFit/>
          </a:bodyPr>
          <a:lstStyle/>
          <a:p>
            <a:pPr algn="just">
              <a:lnSpc>
                <a:spcPct val="14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党的十九届二中全会期间，党中央修宪建议草案在充分吸收与会同志的意见和建议，并作进一步修改完善后获得通过。</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a16="http://schemas.microsoft.com/office/drawing/2014/main" id="{25162995-4DD9-434A-86A5-E280EBEDF95B}"/>
              </a:ext>
            </a:extLst>
          </p:cNvPr>
          <p:cNvSpPr/>
          <p:nvPr/>
        </p:nvSpPr>
        <p:spPr>
          <a:xfrm>
            <a:off x="1669214" y="2968827"/>
            <a:ext cx="2393500" cy="434631"/>
          </a:xfrm>
          <a:prstGeom prst="rect">
            <a:avLst/>
          </a:prstGeom>
          <a:solidFill>
            <a:srgbClr val="174D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56E7737F-B451-4666-A735-A12A46F0C0B1}"/>
              </a:ext>
            </a:extLst>
          </p:cNvPr>
          <p:cNvSpPr/>
          <p:nvPr/>
        </p:nvSpPr>
        <p:spPr>
          <a:xfrm>
            <a:off x="1864896" y="3003552"/>
            <a:ext cx="2009275" cy="369332"/>
          </a:xfrm>
          <a:prstGeom prst="rect">
            <a:avLst/>
          </a:prstGeom>
        </p:spPr>
        <p:txBody>
          <a:bodyPr wrap="square">
            <a:spAutoFit/>
          </a:bodyPr>
          <a:lstStyle/>
          <a:p>
            <a:pPr lvl="0" algn="ctr"/>
            <a:r>
              <a:rPr lang="en-US" altLang="zh-CN" b="1" kern="0" dirty="0">
                <a:solidFill>
                  <a:schemeClr val="bg1"/>
                </a:solidFill>
                <a:latin typeface="微软雅黑" panose="020B0503020204020204" pitchFamily="34" charset="-122"/>
                <a:ea typeface="微软雅黑" panose="020B0503020204020204" pitchFamily="34" charset="-122"/>
              </a:rPr>
              <a:t>1</a:t>
            </a:r>
            <a:r>
              <a:rPr lang="zh-CN" altLang="en-US" b="1" kern="0" dirty="0">
                <a:solidFill>
                  <a:schemeClr val="bg1"/>
                </a:solidFill>
                <a:latin typeface="微软雅黑" panose="020B0503020204020204" pitchFamily="34" charset="-122"/>
                <a:ea typeface="微软雅黑" panose="020B0503020204020204" pitchFamily="34" charset="-122"/>
              </a:rPr>
              <a:t>月</a:t>
            </a:r>
            <a:r>
              <a:rPr lang="en-US" altLang="zh-CN" b="1" kern="0" dirty="0">
                <a:solidFill>
                  <a:schemeClr val="bg1"/>
                </a:solidFill>
                <a:latin typeface="微软雅黑" panose="020B0503020204020204" pitchFamily="34" charset="-122"/>
                <a:ea typeface="微软雅黑" panose="020B0503020204020204" pitchFamily="34" charset="-122"/>
              </a:rPr>
              <a:t>18</a:t>
            </a:r>
            <a:r>
              <a:rPr lang="zh-CN" altLang="en-US" b="1" kern="0" dirty="0">
                <a:solidFill>
                  <a:schemeClr val="bg1"/>
                </a:solidFill>
                <a:latin typeface="微软雅黑" panose="020B0503020204020204" pitchFamily="34" charset="-122"/>
                <a:ea typeface="微软雅黑" panose="020B0503020204020204" pitchFamily="34" charset="-122"/>
              </a:rPr>
              <a:t>日至</a:t>
            </a:r>
            <a:r>
              <a:rPr lang="en-US" altLang="zh-CN" b="1" kern="0" dirty="0">
                <a:solidFill>
                  <a:schemeClr val="bg1"/>
                </a:solidFill>
                <a:latin typeface="微软雅黑" panose="020B0503020204020204" pitchFamily="34" charset="-122"/>
                <a:ea typeface="微软雅黑" panose="020B0503020204020204" pitchFamily="34" charset="-122"/>
              </a:rPr>
              <a:t>19</a:t>
            </a:r>
            <a:r>
              <a:rPr lang="zh-CN" altLang="en-US" b="1" kern="0" dirty="0">
                <a:solidFill>
                  <a:schemeClr val="bg1"/>
                </a:solidFill>
                <a:latin typeface="微软雅黑" panose="020B0503020204020204" pitchFamily="34" charset="-122"/>
                <a:ea typeface="微软雅黑" panose="020B0503020204020204" pitchFamily="34" charset="-122"/>
              </a:rPr>
              <a:t>日</a:t>
            </a:r>
          </a:p>
        </p:txBody>
      </p:sp>
      <p:sp>
        <p:nvSpPr>
          <p:cNvPr id="13" name="矩形 12">
            <a:extLst>
              <a:ext uri="{FF2B5EF4-FFF2-40B4-BE49-F238E27FC236}">
                <a16:creationId xmlns:a16="http://schemas.microsoft.com/office/drawing/2014/main" id="{C197B61A-0CAF-4216-B678-1CD396722740}"/>
              </a:ext>
            </a:extLst>
          </p:cNvPr>
          <p:cNvSpPr/>
          <p:nvPr/>
        </p:nvSpPr>
        <p:spPr bwMode="auto">
          <a:xfrm>
            <a:off x="1462481" y="4494623"/>
            <a:ext cx="9325124" cy="744435"/>
          </a:xfrm>
          <a:prstGeom prst="rect">
            <a:avLst/>
          </a:prstGeom>
          <a:solidFill>
            <a:srgbClr val="00A0E7">
              <a:alpha val="5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cs typeface="+mn-ea"/>
              <a:sym typeface="+mn-lt"/>
            </a:endParaRPr>
          </a:p>
        </p:txBody>
      </p:sp>
      <p:sp>
        <p:nvSpPr>
          <p:cNvPr id="14" name="矩形 13">
            <a:extLst>
              <a:ext uri="{FF2B5EF4-FFF2-40B4-BE49-F238E27FC236}">
                <a16:creationId xmlns:a16="http://schemas.microsoft.com/office/drawing/2014/main" id="{E8ACDA59-7699-4B44-BDD4-9074100E387F}"/>
              </a:ext>
            </a:extLst>
          </p:cNvPr>
          <p:cNvSpPr/>
          <p:nvPr/>
        </p:nvSpPr>
        <p:spPr>
          <a:xfrm>
            <a:off x="1567616" y="4470559"/>
            <a:ext cx="9114854" cy="744435"/>
          </a:xfrm>
          <a:prstGeom prst="rect">
            <a:avLst/>
          </a:prstGeom>
        </p:spPr>
        <p:txBody>
          <a:bodyPr wrap="square">
            <a:spAutoFit/>
          </a:bodyPr>
          <a:lstStyle/>
          <a:p>
            <a:pPr algn="just">
              <a:lnSpc>
                <a:spcPct val="14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用一次中央全会专门讨论宪法修改问题，这在我们党的历史上还是第一次，充分表明以习近平同志为核心的党中央对宪法修改的高度重视，对依法治国、依宪治国的高度重视。</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22687086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p:tgtEl>
                                          <p:spTgt spid="5"/>
                                        </p:tgtEl>
                                        <p:attrNameLst>
                                          <p:attrName>ppt_y</p:attrName>
                                        </p:attrNameLst>
                                      </p:cBhvr>
                                      <p:tavLst>
                                        <p:tav tm="0">
                                          <p:val>
                                            <p:strVal val="#ppt_y+#ppt_h*1.125000"/>
                                          </p:val>
                                        </p:tav>
                                        <p:tav tm="100000">
                                          <p:val>
                                            <p:strVal val="#ppt_y"/>
                                          </p:val>
                                        </p:tav>
                                      </p:tavLst>
                                    </p:anim>
                                    <p:animEffect transition="in" filter="wipe(up)">
                                      <p:cBhvr>
                                        <p:cTn id="20" dur="1000"/>
                                        <p:tgtEl>
                                          <p:spTgt spid="5"/>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outVertical)">
                                      <p:cBhvr>
                                        <p:cTn id="24" dur="500"/>
                                        <p:tgtEl>
                                          <p:spTgt spid="11"/>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4000"/>
                            </p:stCondLst>
                            <p:childTnLst>
                              <p:par>
                                <p:cTn id="34" presetID="1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ppt_y</p:attrName>
                                        </p:attrNameLst>
                                      </p:cBhvr>
                                      <p:tavLst>
                                        <p:tav tm="0">
                                          <p:val>
                                            <p:strVal val="#ppt_y+#ppt_h*1.125000"/>
                                          </p:val>
                                        </p:tav>
                                        <p:tav tm="100000">
                                          <p:val>
                                            <p:strVal val="#ppt_y"/>
                                          </p:val>
                                        </p:tav>
                                      </p:tavLst>
                                    </p:anim>
                                    <p:animEffect transition="in" filter="wipe(up)">
                                      <p:cBhvr>
                                        <p:cTn id="37" dur="1000"/>
                                        <p:tgtEl>
                                          <p:spTgt spid="10"/>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childTnLst>
                                </p:cTn>
                              </p:par>
                            </p:childTnLst>
                          </p:cTn>
                        </p:par>
                        <p:par>
                          <p:cTn id="41" fill="hold">
                            <p:stCondLst>
                              <p:cond delay="5000"/>
                            </p:stCondLst>
                            <p:childTnLst>
                              <p:par>
                                <p:cTn id="42" presetID="1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1000"/>
                                        <p:tgtEl>
                                          <p:spTgt spid="14"/>
                                        </p:tgtEl>
                                        <p:attrNameLst>
                                          <p:attrName>ppt_y</p:attrName>
                                        </p:attrNameLst>
                                      </p:cBhvr>
                                      <p:tavLst>
                                        <p:tav tm="0">
                                          <p:val>
                                            <p:strVal val="#ppt_y+#ppt_h*1.125000"/>
                                          </p:val>
                                        </p:tav>
                                        <p:tav tm="100000">
                                          <p:val>
                                            <p:strVal val="#ppt_y"/>
                                          </p:val>
                                        </p:tav>
                                      </p:tavLst>
                                    </p:anim>
                                    <p:animEffect transition="in" filter="wipe(up)">
                                      <p:cBhvr>
                                        <p:cTn id="4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animBg="1"/>
      <p:bldP spid="10" grpId="0"/>
      <p:bldP spid="11" grpId="0" animBg="1"/>
      <p:bldP spid="12" grpId="0"/>
      <p:bldP spid="13" grpId="0" animBg="1"/>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71D691E4-6B67-48BD-9BCA-B9AA92988AC2}"/>
              </a:ext>
            </a:extLst>
          </p:cNvPr>
          <p:cNvSpPr/>
          <p:nvPr/>
        </p:nvSpPr>
        <p:spPr>
          <a:xfrm>
            <a:off x="1462481" y="1607014"/>
            <a:ext cx="9325124" cy="622961"/>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a16="http://schemas.microsoft.com/office/drawing/2014/main" id="{2B55875C-29DF-4243-88C5-80970487A10E}"/>
              </a:ext>
            </a:extLst>
          </p:cNvPr>
          <p:cNvSpPr/>
          <p:nvPr/>
        </p:nvSpPr>
        <p:spPr>
          <a:xfrm>
            <a:off x="1568580" y="1750425"/>
            <a:ext cx="9114854" cy="399725"/>
          </a:xfrm>
          <a:prstGeom prst="rect">
            <a:avLst/>
          </a:prstGeom>
        </p:spPr>
        <p:txBody>
          <a:bodyPr wrap="square">
            <a:spAutoFit/>
          </a:bodyPr>
          <a:lstStyle/>
          <a:p>
            <a:pPr algn="just" defTabSz="914400">
              <a:lnSpc>
                <a:spcPct val="14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中共中央向全国人大常委会提出</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中国共产党中央委员会关于修改宪法部分内容的建议</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6" name="矩形 5">
            <a:extLst>
              <a:ext uri="{FF2B5EF4-FFF2-40B4-BE49-F238E27FC236}">
                <a16:creationId xmlns:a16="http://schemas.microsoft.com/office/drawing/2014/main" id="{BA5B0B66-BEDE-4B34-BD46-A3D4CDD9B8FF}"/>
              </a:ext>
            </a:extLst>
          </p:cNvPr>
          <p:cNvSpPr/>
          <p:nvPr/>
        </p:nvSpPr>
        <p:spPr>
          <a:xfrm>
            <a:off x="1669214" y="1347157"/>
            <a:ext cx="2393500"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a16="http://schemas.microsoft.com/office/drawing/2014/main" id="{5B8DC7D2-A36A-41C1-B91C-9BCD98A651BD}"/>
              </a:ext>
            </a:extLst>
          </p:cNvPr>
          <p:cNvSpPr/>
          <p:nvPr/>
        </p:nvSpPr>
        <p:spPr>
          <a:xfrm>
            <a:off x="1591730" y="1381882"/>
            <a:ext cx="2575156"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1</a:t>
            </a:r>
            <a:r>
              <a:rPr lang="zh-CN" altLang="en-US" b="1" kern="0" dirty="0">
                <a:solidFill>
                  <a:prstClr val="white"/>
                </a:solidFill>
                <a:latin typeface="微软雅黑" panose="020B0503020204020204" pitchFamily="34" charset="-122"/>
                <a:ea typeface="微软雅黑" panose="020B0503020204020204" pitchFamily="34" charset="-122"/>
              </a:rPr>
              <a:t>月</a:t>
            </a:r>
            <a:r>
              <a:rPr lang="en-US" altLang="zh-CN" b="1" kern="0" dirty="0">
                <a:solidFill>
                  <a:prstClr val="white"/>
                </a:solidFill>
                <a:latin typeface="微软雅黑" panose="020B0503020204020204" pitchFamily="34" charset="-122"/>
                <a:ea typeface="微软雅黑" panose="020B0503020204020204" pitchFamily="34" charset="-122"/>
              </a:rPr>
              <a:t>26</a:t>
            </a:r>
            <a:r>
              <a:rPr lang="zh-CN" altLang="en-US" b="1" kern="0" dirty="0">
                <a:solidFill>
                  <a:prstClr val="white"/>
                </a:solidFill>
                <a:latin typeface="微软雅黑" panose="020B0503020204020204" pitchFamily="34" charset="-122"/>
                <a:ea typeface="微软雅黑" panose="020B0503020204020204" pitchFamily="34" charset="-122"/>
              </a:rPr>
              <a:t>日</a:t>
            </a:r>
          </a:p>
        </p:txBody>
      </p:sp>
      <p:sp>
        <p:nvSpPr>
          <p:cNvPr id="9" name="矩形 8">
            <a:extLst>
              <a:ext uri="{FF2B5EF4-FFF2-40B4-BE49-F238E27FC236}">
                <a16:creationId xmlns:a16="http://schemas.microsoft.com/office/drawing/2014/main" id="{B820EC39-515B-4829-878C-52AAD3148C01}"/>
              </a:ext>
            </a:extLst>
          </p:cNvPr>
          <p:cNvSpPr/>
          <p:nvPr/>
        </p:nvSpPr>
        <p:spPr>
          <a:xfrm>
            <a:off x="1462481" y="2597885"/>
            <a:ext cx="9325124" cy="1457623"/>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a16="http://schemas.microsoft.com/office/drawing/2014/main" id="{3898B385-A051-43FD-B2FD-D06EED0A2FC0}"/>
              </a:ext>
            </a:extLst>
          </p:cNvPr>
          <p:cNvSpPr/>
          <p:nvPr/>
        </p:nvSpPr>
        <p:spPr>
          <a:xfrm>
            <a:off x="1568580" y="2730635"/>
            <a:ext cx="9114854" cy="1372683"/>
          </a:xfrm>
          <a:prstGeom prst="rect">
            <a:avLst/>
          </a:prstGeom>
        </p:spPr>
        <p:txBody>
          <a:bodyPr wrap="square">
            <a:spAutoFit/>
          </a:bodyPr>
          <a:lstStyle/>
          <a:p>
            <a:pPr algn="just" defTabSz="91440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十二届全国人大常委会召开第三十二次会议，中共中央政治局常委、宪法修改小组副组长栗战书受中共中央委托，就党中央修宪建议向常委会作了说明。会议讨论了党中央修宪建议，全票通过了全国人大常委会关于提请审议宪法修正案草案的议案和宪法修正案草案，决定提请十三届全国人大一次会议审议。</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1" name="矩形 10">
            <a:extLst>
              <a:ext uri="{FF2B5EF4-FFF2-40B4-BE49-F238E27FC236}">
                <a16:creationId xmlns:a16="http://schemas.microsoft.com/office/drawing/2014/main" id="{2F6FFCC6-50C6-40DD-B079-4621834F5EA7}"/>
              </a:ext>
            </a:extLst>
          </p:cNvPr>
          <p:cNvSpPr/>
          <p:nvPr/>
        </p:nvSpPr>
        <p:spPr>
          <a:xfrm>
            <a:off x="1669214" y="2338028"/>
            <a:ext cx="2393500"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a:extLst>
              <a:ext uri="{FF2B5EF4-FFF2-40B4-BE49-F238E27FC236}">
                <a16:creationId xmlns:a16="http://schemas.microsoft.com/office/drawing/2014/main" id="{ADCBC5B6-6387-4F1E-902B-31DE28319A00}"/>
              </a:ext>
            </a:extLst>
          </p:cNvPr>
          <p:cNvSpPr/>
          <p:nvPr/>
        </p:nvSpPr>
        <p:spPr>
          <a:xfrm>
            <a:off x="1591730" y="2372753"/>
            <a:ext cx="2246344"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1</a:t>
            </a:r>
            <a:r>
              <a:rPr lang="zh-CN" altLang="en-US" b="1" kern="0" dirty="0">
                <a:solidFill>
                  <a:prstClr val="white"/>
                </a:solidFill>
                <a:latin typeface="微软雅黑" panose="020B0503020204020204" pitchFamily="34" charset="-122"/>
                <a:ea typeface="微软雅黑" panose="020B0503020204020204" pitchFamily="34" charset="-122"/>
              </a:rPr>
              <a:t>月</a:t>
            </a:r>
            <a:r>
              <a:rPr lang="en-US" altLang="zh-CN" b="1" kern="0" dirty="0">
                <a:solidFill>
                  <a:prstClr val="white"/>
                </a:solidFill>
                <a:latin typeface="微软雅黑" panose="020B0503020204020204" pitchFamily="34" charset="-122"/>
                <a:ea typeface="微软雅黑" panose="020B0503020204020204" pitchFamily="34" charset="-122"/>
              </a:rPr>
              <a:t>29</a:t>
            </a:r>
            <a:r>
              <a:rPr lang="zh-CN" altLang="en-US" b="1" kern="0" dirty="0">
                <a:solidFill>
                  <a:prstClr val="white"/>
                </a:solidFill>
                <a:latin typeface="微软雅黑" panose="020B0503020204020204" pitchFamily="34" charset="-122"/>
                <a:ea typeface="微软雅黑" panose="020B0503020204020204" pitchFamily="34" charset="-122"/>
              </a:rPr>
              <a:t>日至</a:t>
            </a:r>
            <a:r>
              <a:rPr lang="en-US" altLang="zh-CN" b="1" kern="0" dirty="0">
                <a:solidFill>
                  <a:prstClr val="white"/>
                </a:solidFill>
                <a:latin typeface="微软雅黑" panose="020B0503020204020204" pitchFamily="34" charset="-122"/>
                <a:ea typeface="微软雅黑" panose="020B0503020204020204" pitchFamily="34" charset="-122"/>
              </a:rPr>
              <a:t>30</a:t>
            </a:r>
            <a:r>
              <a:rPr lang="zh-CN" altLang="en-US" b="1" kern="0" dirty="0">
                <a:solidFill>
                  <a:prstClr val="white"/>
                </a:solidFill>
                <a:latin typeface="微软雅黑" panose="020B0503020204020204" pitchFamily="34" charset="-122"/>
                <a:ea typeface="微软雅黑" panose="020B0503020204020204" pitchFamily="34" charset="-122"/>
              </a:rPr>
              <a:t>日</a:t>
            </a:r>
          </a:p>
        </p:txBody>
      </p:sp>
      <p:sp>
        <p:nvSpPr>
          <p:cNvPr id="13" name="矩形 12">
            <a:extLst>
              <a:ext uri="{FF2B5EF4-FFF2-40B4-BE49-F238E27FC236}">
                <a16:creationId xmlns:a16="http://schemas.microsoft.com/office/drawing/2014/main" id="{6AFA1A42-9429-4300-9EE9-47AE49866A88}"/>
              </a:ext>
            </a:extLst>
          </p:cNvPr>
          <p:cNvSpPr/>
          <p:nvPr/>
        </p:nvSpPr>
        <p:spPr>
          <a:xfrm>
            <a:off x="1462481" y="4385853"/>
            <a:ext cx="9325124" cy="956546"/>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13">
            <a:extLst>
              <a:ext uri="{FF2B5EF4-FFF2-40B4-BE49-F238E27FC236}">
                <a16:creationId xmlns:a16="http://schemas.microsoft.com/office/drawing/2014/main" id="{6D859936-E8BD-4CB7-8B18-75DC0657F1C1}"/>
              </a:ext>
            </a:extLst>
          </p:cNvPr>
          <p:cNvSpPr/>
          <p:nvPr/>
        </p:nvSpPr>
        <p:spPr>
          <a:xfrm>
            <a:off x="1568580" y="4600539"/>
            <a:ext cx="9114854" cy="701346"/>
          </a:xfrm>
          <a:prstGeom prst="rect">
            <a:avLst/>
          </a:prstGeom>
        </p:spPr>
        <p:txBody>
          <a:bodyPr wrap="square">
            <a:spAutoFit/>
          </a:bodyPr>
          <a:lstStyle/>
          <a:p>
            <a:pPr algn="just" defTabSz="914400">
              <a:lnSpc>
                <a:spcPct val="130000"/>
              </a:lnSpc>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一本本</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中华人民共和国宪法修正案（草案）</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，整齐地摆放在出席十三届全国人大一次会议的每一名全国人大代表座席前。</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5" name="矩形 14">
            <a:extLst>
              <a:ext uri="{FF2B5EF4-FFF2-40B4-BE49-F238E27FC236}">
                <a16:creationId xmlns:a16="http://schemas.microsoft.com/office/drawing/2014/main" id="{BEC3889B-EDB2-4A24-B24C-52ED18550020}"/>
              </a:ext>
            </a:extLst>
          </p:cNvPr>
          <p:cNvSpPr/>
          <p:nvPr/>
        </p:nvSpPr>
        <p:spPr>
          <a:xfrm>
            <a:off x="1669214" y="4125995"/>
            <a:ext cx="2393500"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矩形 15">
            <a:extLst>
              <a:ext uri="{FF2B5EF4-FFF2-40B4-BE49-F238E27FC236}">
                <a16:creationId xmlns:a16="http://schemas.microsoft.com/office/drawing/2014/main" id="{EBFC102C-BCFA-41B4-8C70-9A31B6E20683}"/>
              </a:ext>
            </a:extLst>
          </p:cNvPr>
          <p:cNvSpPr/>
          <p:nvPr/>
        </p:nvSpPr>
        <p:spPr>
          <a:xfrm>
            <a:off x="1591730" y="4160720"/>
            <a:ext cx="2575156" cy="369332"/>
          </a:xfrm>
          <a:prstGeom prst="rect">
            <a:avLst/>
          </a:prstGeom>
        </p:spPr>
        <p:txBody>
          <a:bodyPr wrap="square">
            <a:spAutoFit/>
          </a:bodyPr>
          <a:lstStyle/>
          <a:p>
            <a:pPr algn="ctr" defTabSz="914400"/>
            <a:r>
              <a:rPr lang="en-US" altLang="zh-CN" b="1" kern="0" dirty="0">
                <a:solidFill>
                  <a:prstClr val="white"/>
                </a:solidFill>
                <a:latin typeface="微软雅黑" panose="020B0503020204020204" pitchFamily="34" charset="-122"/>
                <a:ea typeface="微软雅黑" panose="020B0503020204020204" pitchFamily="34" charset="-122"/>
              </a:rPr>
              <a:t>2018</a:t>
            </a:r>
            <a:r>
              <a:rPr lang="zh-CN" altLang="en-US" b="1" kern="0" dirty="0">
                <a:solidFill>
                  <a:prstClr val="white"/>
                </a:solidFill>
                <a:latin typeface="微软雅黑" panose="020B0503020204020204" pitchFamily="34" charset="-122"/>
                <a:ea typeface="微软雅黑" panose="020B0503020204020204" pitchFamily="34" charset="-122"/>
              </a:rPr>
              <a:t>年</a:t>
            </a:r>
            <a:r>
              <a:rPr lang="en-US" altLang="zh-CN" b="1" kern="0" dirty="0">
                <a:solidFill>
                  <a:prstClr val="white"/>
                </a:solidFill>
                <a:latin typeface="微软雅黑" panose="020B0503020204020204" pitchFamily="34" charset="-122"/>
                <a:ea typeface="微软雅黑" panose="020B0503020204020204" pitchFamily="34" charset="-122"/>
              </a:rPr>
              <a:t>3</a:t>
            </a:r>
            <a:r>
              <a:rPr lang="zh-CN" altLang="en-US" b="1" kern="0" dirty="0">
                <a:solidFill>
                  <a:prstClr val="white"/>
                </a:solidFill>
                <a:latin typeface="微软雅黑" panose="020B0503020204020204" pitchFamily="34" charset="-122"/>
                <a:ea typeface="微软雅黑" panose="020B0503020204020204" pitchFamily="34" charset="-122"/>
              </a:rPr>
              <a:t>月</a:t>
            </a:r>
            <a:r>
              <a:rPr lang="en-US" altLang="zh-CN" b="1" kern="0" dirty="0">
                <a:solidFill>
                  <a:prstClr val="white"/>
                </a:solidFill>
                <a:latin typeface="微软雅黑" panose="020B0503020204020204" pitchFamily="34" charset="-122"/>
                <a:ea typeface="微软雅黑" panose="020B0503020204020204" pitchFamily="34" charset="-122"/>
              </a:rPr>
              <a:t>5</a:t>
            </a:r>
            <a:r>
              <a:rPr lang="zh-CN" altLang="en-US" b="1" kern="0" dirty="0">
                <a:solidFill>
                  <a:prstClr val="white"/>
                </a:solidFill>
                <a:latin typeface="微软雅黑" panose="020B0503020204020204" pitchFamily="34" charset="-122"/>
                <a:ea typeface="微软雅黑" panose="020B0503020204020204" pitchFamily="34" charset="-122"/>
              </a:rPr>
              <a:t>日上午</a:t>
            </a:r>
          </a:p>
        </p:txBody>
      </p:sp>
    </p:spTree>
    <p:extLst>
      <p:ext uri="{BB962C8B-B14F-4D97-AF65-F5344CB8AC3E}">
        <p14:creationId xmlns:p14="http://schemas.microsoft.com/office/powerpoint/2010/main" val="41933651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500"/>
                                        <p:tgtEl>
                                          <p:spTgt spid="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p:tgtEl>
                                          <p:spTgt spid="5"/>
                                        </p:tgtEl>
                                        <p:attrNameLst>
                                          <p:attrName>ppt_y</p:attrName>
                                        </p:attrNameLst>
                                      </p:cBhvr>
                                      <p:tavLst>
                                        <p:tav tm="0">
                                          <p:val>
                                            <p:strVal val="#ppt_y+#ppt_h*1.125000"/>
                                          </p:val>
                                        </p:tav>
                                        <p:tav tm="100000">
                                          <p:val>
                                            <p:strVal val="#ppt_y"/>
                                          </p:val>
                                        </p:tav>
                                      </p:tavLst>
                                    </p:anim>
                                    <p:animEffect transition="in" filter="wipe(up)">
                                      <p:cBhvr>
                                        <p:cTn id="20" dur="1000"/>
                                        <p:tgtEl>
                                          <p:spTgt spid="5"/>
                                        </p:tgtEl>
                                      </p:cBhvr>
                                    </p:animEffect>
                                  </p:childTnLst>
                                </p:cTn>
                              </p:par>
                            </p:childTnLst>
                          </p:cTn>
                        </p:par>
                        <p:par>
                          <p:cTn id="21" fill="hold">
                            <p:stCondLst>
                              <p:cond delay="2500"/>
                            </p:stCondLst>
                            <p:childTnLst>
                              <p:par>
                                <p:cTn id="22" presetID="16" presetClass="entr" presetSubtype="37"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arn(outVertical)">
                                      <p:cBhvr>
                                        <p:cTn id="24" dur="500"/>
                                        <p:tgtEl>
                                          <p:spTgt spid="11"/>
                                        </p:tgtEl>
                                      </p:cBhvr>
                                    </p:animEffect>
                                  </p:childTnLst>
                                </p:cTn>
                              </p:par>
                            </p:childTnLst>
                          </p:cTn>
                        </p:par>
                        <p:par>
                          <p:cTn id="25" fill="hold">
                            <p:stCondLst>
                              <p:cond delay="30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3500"/>
                            </p:stCondLst>
                            <p:childTnLst>
                              <p:par>
                                <p:cTn id="30" presetID="22" presetClass="entr" presetSubtype="1"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childTnLst>
                          </p:cTn>
                        </p:par>
                        <p:par>
                          <p:cTn id="33" fill="hold">
                            <p:stCondLst>
                              <p:cond delay="4000"/>
                            </p:stCondLst>
                            <p:childTnLst>
                              <p:par>
                                <p:cTn id="34" presetID="1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p:tgtEl>
                                          <p:spTgt spid="10"/>
                                        </p:tgtEl>
                                        <p:attrNameLst>
                                          <p:attrName>ppt_y</p:attrName>
                                        </p:attrNameLst>
                                      </p:cBhvr>
                                      <p:tavLst>
                                        <p:tav tm="0">
                                          <p:val>
                                            <p:strVal val="#ppt_y+#ppt_h*1.125000"/>
                                          </p:val>
                                        </p:tav>
                                        <p:tav tm="100000">
                                          <p:val>
                                            <p:strVal val="#ppt_y"/>
                                          </p:val>
                                        </p:tav>
                                      </p:tavLst>
                                    </p:anim>
                                    <p:animEffect transition="in" filter="wipe(up)">
                                      <p:cBhvr>
                                        <p:cTn id="37" dur="1000"/>
                                        <p:tgtEl>
                                          <p:spTgt spid="10"/>
                                        </p:tgtEl>
                                      </p:cBhvr>
                                    </p:animEffect>
                                  </p:childTnLst>
                                </p:cTn>
                              </p:par>
                            </p:childTnLst>
                          </p:cTn>
                        </p:par>
                        <p:par>
                          <p:cTn id="38" fill="hold">
                            <p:stCondLst>
                              <p:cond delay="5000"/>
                            </p:stCondLst>
                            <p:childTnLst>
                              <p:par>
                                <p:cTn id="39" presetID="16" presetClass="entr" presetSubtype="37"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barn(outVertical)">
                                      <p:cBhvr>
                                        <p:cTn id="41" dur="500"/>
                                        <p:tgtEl>
                                          <p:spTgt spid="15"/>
                                        </p:tgtEl>
                                      </p:cBhvr>
                                    </p:animEffect>
                                  </p:childTnLst>
                                </p:cTn>
                              </p:par>
                            </p:childTnLst>
                          </p:cTn>
                        </p:par>
                        <p:par>
                          <p:cTn id="42" fill="hold">
                            <p:stCondLst>
                              <p:cond delay="5500"/>
                            </p:stCondLst>
                            <p:childTnLst>
                              <p:par>
                                <p:cTn id="43" presetID="22" presetClass="entr" presetSubtype="8"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wipe(left)">
                                      <p:cBhvr>
                                        <p:cTn id="45" dur="500"/>
                                        <p:tgtEl>
                                          <p:spTgt spid="16"/>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wipe(up)">
                                      <p:cBhvr>
                                        <p:cTn id="49" dur="500"/>
                                        <p:tgtEl>
                                          <p:spTgt spid="13"/>
                                        </p:tgtEl>
                                      </p:cBhvr>
                                    </p:animEffect>
                                  </p:childTnLst>
                                </p:cTn>
                              </p:par>
                            </p:childTnLst>
                          </p:cTn>
                        </p:par>
                        <p:par>
                          <p:cTn id="50" fill="hold">
                            <p:stCondLst>
                              <p:cond delay="6500"/>
                            </p:stCondLst>
                            <p:childTnLst>
                              <p:par>
                                <p:cTn id="51" presetID="1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1000"/>
                                        <p:tgtEl>
                                          <p:spTgt spid="14"/>
                                        </p:tgtEl>
                                        <p:attrNameLst>
                                          <p:attrName>ppt_y</p:attrName>
                                        </p:attrNameLst>
                                      </p:cBhvr>
                                      <p:tavLst>
                                        <p:tav tm="0">
                                          <p:val>
                                            <p:strVal val="#ppt_y+#ppt_h*1.125000"/>
                                          </p:val>
                                        </p:tav>
                                        <p:tav tm="100000">
                                          <p:val>
                                            <p:strVal val="#ppt_y"/>
                                          </p:val>
                                        </p:tav>
                                      </p:tavLst>
                                    </p:anim>
                                    <p:animEffect transition="in" filter="wipe(up)">
                                      <p:cBhvr>
                                        <p:cTn id="5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p:bldP spid="9" grpId="0" animBg="1"/>
      <p:bldP spid="10" grpId="0"/>
      <p:bldP spid="11" grpId="0" animBg="1"/>
      <p:bldP spid="12" grpId="0"/>
      <p:bldP spid="13" grpId="0" animBg="1"/>
      <p:bldP spid="14" grpId="0"/>
      <p:bldP spid="15"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文本框 3">
            <a:extLst>
              <a:ext uri="{FF2B5EF4-FFF2-40B4-BE49-F238E27FC236}">
                <a16:creationId xmlns:a16="http://schemas.microsoft.com/office/drawing/2014/main" id="{7A6362E9-D6CD-459F-AEEF-E7D00D4978D9}"/>
              </a:ext>
            </a:extLst>
          </p:cNvPr>
          <p:cNvSpPr txBox="1"/>
          <p:nvPr/>
        </p:nvSpPr>
        <p:spPr>
          <a:xfrm>
            <a:off x="2903585" y="3249625"/>
            <a:ext cx="7296811" cy="969496"/>
          </a:xfrm>
          <a:prstGeom prst="rect">
            <a:avLst/>
          </a:prstGeom>
          <a:noFill/>
        </p:spPr>
        <p:txBody>
          <a:bodyPr wrap="square" rtlCol="0">
            <a:spAutoFit/>
          </a:bodyPr>
          <a:lstStyle/>
          <a:p>
            <a:pPr lvl="0" algn="just" defTabSz="914400">
              <a:lnSpc>
                <a:spcPct val="150000"/>
              </a:lnSpc>
            </a:pPr>
            <a:r>
              <a:rPr lang="zh-CN" altLang="en-US" sz="1900" b="1" dirty="0">
                <a:solidFill>
                  <a:srgbClr val="DC4B21"/>
                </a:solidFill>
                <a:latin typeface="Impact" panose="020B0806030902050204" pitchFamily="34" charset="0"/>
                <a:ea typeface="微软雅黑" panose="020B0503020204020204" pitchFamily="34" charset="-122"/>
                <a:sym typeface="Impact" panose="020B0806030902050204" pitchFamily="34" charset="0"/>
              </a:rPr>
              <a:t>一致赞同，</a:t>
            </a:r>
            <a:r>
              <a:rPr lang="zh-CN" altLang="en-US" sz="1900" dirty="0">
                <a:solidFill>
                  <a:prstClr val="black">
                    <a:lumMod val="75000"/>
                    <a:lumOff val="25000"/>
                  </a:prstClr>
                </a:solidFill>
                <a:latin typeface="Impact" panose="020B0806030902050204" pitchFamily="34" charset="0"/>
                <a:ea typeface="微软雅黑" panose="020B0503020204020204" pitchFamily="34" charset="-122"/>
                <a:sym typeface="Impact" panose="020B0806030902050204" pitchFamily="34" charset="0"/>
              </a:rPr>
              <a:t>党中央确定的这次宪法修改的总体要求、原则和修正案草案的各项内容</a:t>
            </a:r>
            <a:endParaRPr lang="zh-CN" altLang="en-US" sz="1900" dirty="0">
              <a:solidFill>
                <a:srgbClr val="C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5" name="文本框 4">
            <a:extLst>
              <a:ext uri="{FF2B5EF4-FFF2-40B4-BE49-F238E27FC236}">
                <a16:creationId xmlns:a16="http://schemas.microsoft.com/office/drawing/2014/main" id="{7021CBFB-F120-41D1-A744-80152F5D4D21}"/>
              </a:ext>
            </a:extLst>
          </p:cNvPr>
          <p:cNvSpPr txBox="1"/>
          <p:nvPr/>
        </p:nvSpPr>
        <p:spPr>
          <a:xfrm>
            <a:off x="2967905" y="4573229"/>
            <a:ext cx="7039456" cy="530915"/>
          </a:xfrm>
          <a:prstGeom prst="rect">
            <a:avLst/>
          </a:prstGeom>
          <a:noFill/>
        </p:spPr>
        <p:txBody>
          <a:bodyPr wrap="square" rtlCol="0">
            <a:spAutoFit/>
          </a:bodyPr>
          <a:lstStyle/>
          <a:p>
            <a:pPr lvl="0" algn="just" defTabSz="914400">
              <a:lnSpc>
                <a:spcPct val="150000"/>
              </a:lnSpc>
            </a:pPr>
            <a:r>
              <a:rPr lang="zh-CN" altLang="en-US" sz="1900" b="1" dirty="0">
                <a:solidFill>
                  <a:srgbClr val="DC4B21"/>
                </a:solidFill>
                <a:latin typeface="Impact" panose="020B0806030902050204" pitchFamily="34" charset="0"/>
                <a:ea typeface="微软雅黑" panose="020B0503020204020204" pitchFamily="34" charset="-122"/>
                <a:sym typeface="Impact" panose="020B0806030902050204" pitchFamily="34" charset="0"/>
              </a:rPr>
              <a:t>一致认为，</a:t>
            </a:r>
            <a:r>
              <a:rPr lang="zh-CN" altLang="en-US" sz="1900" dirty="0">
                <a:solidFill>
                  <a:prstClr val="black">
                    <a:lumMod val="75000"/>
                    <a:lumOff val="25000"/>
                  </a:prstClr>
                </a:solidFill>
                <a:latin typeface="Impact" panose="020B0806030902050204" pitchFamily="34" charset="0"/>
                <a:ea typeface="微软雅黑" panose="020B0503020204020204" pitchFamily="34" charset="-122"/>
                <a:sym typeface="Impact" panose="020B0806030902050204" pitchFamily="34" charset="0"/>
              </a:rPr>
              <a:t>修正案草案已经成熟，建议本次会议审议通过</a:t>
            </a:r>
            <a:endParaRPr lang="zh-CN" altLang="en-US" sz="1900" dirty="0">
              <a:solidFill>
                <a:srgbClr val="C00000"/>
              </a:solidFill>
              <a:latin typeface="Impact" panose="020B0806030902050204" pitchFamily="34" charset="0"/>
              <a:ea typeface="微软雅黑" panose="020B0503020204020204" pitchFamily="34" charset="-122"/>
              <a:sym typeface="Impact" panose="020B0806030902050204" pitchFamily="34" charset="0"/>
            </a:endParaRPr>
          </a:p>
        </p:txBody>
      </p:sp>
      <p:sp>
        <p:nvSpPr>
          <p:cNvPr id="6" name="矩形 5">
            <a:extLst>
              <a:ext uri="{FF2B5EF4-FFF2-40B4-BE49-F238E27FC236}">
                <a16:creationId xmlns:a16="http://schemas.microsoft.com/office/drawing/2014/main" id="{1FC44627-8954-4EB0-BE68-204B7E48208A}"/>
              </a:ext>
            </a:extLst>
          </p:cNvPr>
          <p:cNvSpPr>
            <a:spLocks noChangeArrowheads="1"/>
          </p:cNvSpPr>
          <p:nvPr/>
        </p:nvSpPr>
        <p:spPr bwMode="auto">
          <a:xfrm>
            <a:off x="1917803" y="2492392"/>
            <a:ext cx="8544949" cy="625942"/>
          </a:xfrm>
          <a:prstGeom prst="rect">
            <a:avLst/>
          </a:prstGeom>
          <a:noFill/>
          <a:ln w="3175">
            <a:solidFill>
              <a:srgbClr val="174D9B"/>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sp>
        <p:nvSpPr>
          <p:cNvPr id="8" name="矩形 7">
            <a:extLst>
              <a:ext uri="{FF2B5EF4-FFF2-40B4-BE49-F238E27FC236}">
                <a16:creationId xmlns:a16="http://schemas.microsoft.com/office/drawing/2014/main" id="{D4B517F9-9F1C-48AD-8CA2-BB58A36B8137}"/>
              </a:ext>
            </a:extLst>
          </p:cNvPr>
          <p:cNvSpPr>
            <a:spLocks noChangeArrowheads="1"/>
          </p:cNvSpPr>
          <p:nvPr/>
        </p:nvSpPr>
        <p:spPr bwMode="auto">
          <a:xfrm>
            <a:off x="1917803" y="3294746"/>
            <a:ext cx="8544949" cy="864440"/>
          </a:xfrm>
          <a:prstGeom prst="rect">
            <a:avLst/>
          </a:prstGeom>
          <a:noFill/>
          <a:ln w="3175">
            <a:solidFill>
              <a:srgbClr val="174D9B"/>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sp>
        <p:nvSpPr>
          <p:cNvPr id="9" name="矩形 8">
            <a:extLst>
              <a:ext uri="{FF2B5EF4-FFF2-40B4-BE49-F238E27FC236}">
                <a16:creationId xmlns:a16="http://schemas.microsoft.com/office/drawing/2014/main" id="{BD6CB4CA-6AB5-4881-9A95-A5B9846F5E39}"/>
              </a:ext>
            </a:extLst>
          </p:cNvPr>
          <p:cNvSpPr>
            <a:spLocks noChangeArrowheads="1"/>
          </p:cNvSpPr>
          <p:nvPr/>
        </p:nvSpPr>
        <p:spPr bwMode="auto">
          <a:xfrm>
            <a:off x="1917803" y="4376250"/>
            <a:ext cx="8544949" cy="741434"/>
          </a:xfrm>
          <a:prstGeom prst="rect">
            <a:avLst/>
          </a:prstGeom>
          <a:noFill/>
          <a:ln w="3175">
            <a:solidFill>
              <a:srgbClr val="174D9B"/>
            </a:solidFill>
            <a:miter lim="800000"/>
            <a:headEnd/>
            <a:tailEnd/>
          </a:ln>
        </p:spPr>
        <p:txBody>
          <a:bodyPr anchor="ct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1219170"/>
            <a:endParaRPr lang="zh-CN" altLang="zh-CN" sz="2667">
              <a:solidFill>
                <a:srgbClr val="FFFFFF"/>
              </a:solidFill>
              <a:ea typeface="微软雅黑 Light" panose="020B0502040204020203" pitchFamily="34" charset="-122"/>
              <a:sym typeface="宋体" panose="02010600030101010101" pitchFamily="2" charset="-122"/>
            </a:endParaRPr>
          </a:p>
        </p:txBody>
      </p:sp>
      <p:pic>
        <p:nvPicPr>
          <p:cNvPr id="10" name="图片 9">
            <a:extLst>
              <a:ext uri="{FF2B5EF4-FFF2-40B4-BE49-F238E27FC236}">
                <a16:creationId xmlns:a16="http://schemas.microsoft.com/office/drawing/2014/main" id="{56CC57A3-7887-46BD-9446-884BFDBAEBB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350" y="2348761"/>
            <a:ext cx="1282587" cy="947637"/>
          </a:xfrm>
          <a:prstGeom prst="rect">
            <a:avLst/>
          </a:prstGeom>
        </p:spPr>
      </p:pic>
      <p:sp>
        <p:nvSpPr>
          <p:cNvPr id="11" name="文本框 10">
            <a:extLst>
              <a:ext uri="{FF2B5EF4-FFF2-40B4-BE49-F238E27FC236}">
                <a16:creationId xmlns:a16="http://schemas.microsoft.com/office/drawing/2014/main" id="{D4B38844-C64A-42C5-BE8F-62AA58318862}"/>
              </a:ext>
            </a:extLst>
          </p:cNvPr>
          <p:cNvSpPr txBox="1"/>
          <p:nvPr/>
        </p:nvSpPr>
        <p:spPr>
          <a:xfrm>
            <a:off x="1917422" y="2580981"/>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Light" panose="020B0502040204020203" pitchFamily="34" charset="-122"/>
                <a:ea typeface="微软雅黑 Light" panose="020B0502040204020203" pitchFamily="34" charset="-122"/>
              </a:rPr>
              <a:t>01</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12" name="文本框 11">
            <a:extLst>
              <a:ext uri="{FF2B5EF4-FFF2-40B4-BE49-F238E27FC236}">
                <a16:creationId xmlns:a16="http://schemas.microsoft.com/office/drawing/2014/main" id="{1860B661-0453-4370-AB66-9AF3479FC080}"/>
              </a:ext>
            </a:extLst>
          </p:cNvPr>
          <p:cNvSpPr txBox="1"/>
          <p:nvPr/>
        </p:nvSpPr>
        <p:spPr>
          <a:xfrm>
            <a:off x="2903585" y="2577189"/>
            <a:ext cx="7296811" cy="530915"/>
          </a:xfrm>
          <a:prstGeom prst="rect">
            <a:avLst/>
          </a:prstGeom>
          <a:noFill/>
        </p:spPr>
        <p:txBody>
          <a:bodyPr wrap="square" rtlCol="0">
            <a:spAutoFit/>
          </a:bodyPr>
          <a:lstStyle/>
          <a:p>
            <a:pPr lvl="0" defTabSz="914400">
              <a:lnSpc>
                <a:spcPct val="150000"/>
              </a:lnSpc>
            </a:pPr>
            <a:r>
              <a:rPr lang="zh-CN" altLang="en-US" sz="1900" b="1" dirty="0">
                <a:solidFill>
                  <a:srgbClr val="DC4B21"/>
                </a:solidFill>
                <a:latin typeface="Impact" panose="020B0806030902050204" pitchFamily="34" charset="0"/>
                <a:ea typeface="微软雅黑" panose="020B0503020204020204" pitchFamily="34" charset="-122"/>
                <a:sym typeface="Impact" panose="020B0806030902050204" pitchFamily="34" charset="0"/>
              </a:rPr>
              <a:t>一致表示</a:t>
            </a:r>
            <a:r>
              <a:rPr lang="zh-CN" altLang="en-US" sz="1900" dirty="0">
                <a:solidFill>
                  <a:srgbClr val="DC4B21"/>
                </a:solidFill>
                <a:latin typeface="Impact" panose="020B0806030902050204" pitchFamily="34" charset="0"/>
                <a:ea typeface="微软雅黑" panose="020B0503020204020204" pitchFamily="34" charset="-122"/>
                <a:sym typeface="Impact" panose="020B0806030902050204" pitchFamily="34" charset="0"/>
              </a:rPr>
              <a:t>，</a:t>
            </a:r>
            <a:r>
              <a:rPr lang="zh-CN" altLang="en-US" sz="1900" dirty="0">
                <a:solidFill>
                  <a:prstClr val="black">
                    <a:lumMod val="75000"/>
                    <a:lumOff val="25000"/>
                  </a:prstClr>
                </a:solidFill>
                <a:latin typeface="Impact" panose="020B0806030902050204" pitchFamily="34" charset="0"/>
                <a:ea typeface="微软雅黑" panose="020B0503020204020204" pitchFamily="34" charset="-122"/>
                <a:sym typeface="Impact" panose="020B0806030902050204" pitchFamily="34" charset="0"/>
              </a:rPr>
              <a:t>坚决拥护党中央关于宪法修改的决策部署</a:t>
            </a:r>
            <a:endParaRPr lang="zh-CN" altLang="en-US" sz="1900" dirty="0">
              <a:solidFill>
                <a:srgbClr val="C00000"/>
              </a:solidFill>
              <a:latin typeface="Impact" panose="020B0806030902050204" pitchFamily="34" charset="0"/>
              <a:ea typeface="微软雅黑" panose="020B0503020204020204" pitchFamily="34" charset="-122"/>
              <a:sym typeface="Impact" panose="020B0806030902050204" pitchFamily="34" charset="0"/>
            </a:endParaRPr>
          </a:p>
        </p:txBody>
      </p:sp>
      <p:pic>
        <p:nvPicPr>
          <p:cNvPr id="13" name="图片 12">
            <a:extLst>
              <a:ext uri="{FF2B5EF4-FFF2-40B4-BE49-F238E27FC236}">
                <a16:creationId xmlns:a16="http://schemas.microsoft.com/office/drawing/2014/main" id="{3D8409A3-A504-4E9A-BAF5-3986F7E1E5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350" y="3259404"/>
            <a:ext cx="1282587" cy="947637"/>
          </a:xfrm>
          <a:prstGeom prst="rect">
            <a:avLst/>
          </a:prstGeom>
        </p:spPr>
      </p:pic>
      <p:sp>
        <p:nvSpPr>
          <p:cNvPr id="14" name="文本框 13">
            <a:extLst>
              <a:ext uri="{FF2B5EF4-FFF2-40B4-BE49-F238E27FC236}">
                <a16:creationId xmlns:a16="http://schemas.microsoft.com/office/drawing/2014/main" id="{2ED96A6E-28DA-429A-BCA6-B99BD40F186C}"/>
              </a:ext>
            </a:extLst>
          </p:cNvPr>
          <p:cNvSpPr txBox="1"/>
          <p:nvPr/>
        </p:nvSpPr>
        <p:spPr>
          <a:xfrm>
            <a:off x="1917422" y="3491623"/>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Light" panose="020B0502040204020203" pitchFamily="34" charset="-122"/>
                <a:ea typeface="微软雅黑 Light" panose="020B0502040204020203" pitchFamily="34" charset="-122"/>
              </a:rPr>
              <a:t>02</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pic>
        <p:nvPicPr>
          <p:cNvPr id="15" name="图片 14">
            <a:extLst>
              <a:ext uri="{FF2B5EF4-FFF2-40B4-BE49-F238E27FC236}">
                <a16:creationId xmlns:a16="http://schemas.microsoft.com/office/drawing/2014/main" id="{17B20BC5-7035-4615-A4C2-4AC65F7BC07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87350" y="4292780"/>
            <a:ext cx="1282587" cy="947637"/>
          </a:xfrm>
          <a:prstGeom prst="rect">
            <a:avLst/>
          </a:prstGeom>
        </p:spPr>
      </p:pic>
      <p:sp>
        <p:nvSpPr>
          <p:cNvPr id="16" name="文本框 15">
            <a:extLst>
              <a:ext uri="{FF2B5EF4-FFF2-40B4-BE49-F238E27FC236}">
                <a16:creationId xmlns:a16="http://schemas.microsoft.com/office/drawing/2014/main" id="{3384716E-03E1-4FB0-9104-75DF24197C3F}"/>
              </a:ext>
            </a:extLst>
          </p:cNvPr>
          <p:cNvSpPr txBox="1"/>
          <p:nvPr/>
        </p:nvSpPr>
        <p:spPr>
          <a:xfrm>
            <a:off x="1917422" y="4524999"/>
            <a:ext cx="672075" cy="461665"/>
          </a:xfrm>
          <a:prstGeom prst="rect">
            <a:avLst/>
          </a:prstGeom>
          <a:noFill/>
        </p:spPr>
        <p:txBody>
          <a:bodyPr wrap="square" rtlCol="0">
            <a:spAutoFit/>
          </a:bodyPr>
          <a:lstStyle/>
          <a:p>
            <a:pPr defTabSz="1219170"/>
            <a:r>
              <a:rPr lang="en-US" altLang="zh-CN" sz="2400" b="1" dirty="0">
                <a:solidFill>
                  <a:srgbClr val="FFFFFF"/>
                </a:solidFill>
                <a:latin typeface="微软雅黑 Light" panose="020B0502040204020203" pitchFamily="34" charset="-122"/>
                <a:ea typeface="微软雅黑 Light" panose="020B0502040204020203" pitchFamily="34" charset="-122"/>
              </a:rPr>
              <a:t>03</a:t>
            </a:r>
            <a:endParaRPr lang="zh-CN" altLang="en-US" sz="2400" b="1" dirty="0">
              <a:solidFill>
                <a:srgbClr val="FFFFFF"/>
              </a:solidFill>
              <a:latin typeface="微软雅黑 Light" panose="020B0502040204020203" pitchFamily="34" charset="-122"/>
              <a:ea typeface="微软雅黑 Light" panose="020B0502040204020203" pitchFamily="34" charset="-122"/>
            </a:endParaRPr>
          </a:p>
        </p:txBody>
      </p:sp>
      <p:sp>
        <p:nvSpPr>
          <p:cNvPr id="3" name="矩形 2">
            <a:extLst>
              <a:ext uri="{FF2B5EF4-FFF2-40B4-BE49-F238E27FC236}">
                <a16:creationId xmlns:a16="http://schemas.microsoft.com/office/drawing/2014/main" id="{89E47096-45E5-4F32-B2D2-AD89704A0664}"/>
              </a:ext>
            </a:extLst>
          </p:cNvPr>
          <p:cNvSpPr/>
          <p:nvPr/>
        </p:nvSpPr>
        <p:spPr>
          <a:xfrm>
            <a:off x="2769937" y="1213170"/>
            <a:ext cx="7692814" cy="1269578"/>
          </a:xfrm>
          <a:prstGeom prst="rect">
            <a:avLst/>
          </a:prstGeom>
        </p:spPr>
        <p:txBody>
          <a:bodyPr wrap="square">
            <a:spAutoFit/>
          </a:bodyPr>
          <a:lstStyle/>
          <a:p>
            <a:pPr lvl="0" algn="just" defTabSz="914400">
              <a:lnSpc>
                <a:spcPct val="150000"/>
              </a:lnSpc>
            </a:pPr>
            <a:r>
              <a:rPr lang="zh-CN" altLang="en-US" sz="1700" dirty="0">
                <a:solidFill>
                  <a:srgbClr val="591300"/>
                </a:solidFill>
                <a:latin typeface="微软雅黑" panose="020B0503020204020204" pitchFamily="34" charset="-122"/>
                <a:ea typeface="微软雅黑" panose="020B0503020204020204" pitchFamily="34" charset="-122"/>
                <a:cs typeface="Times New Roman" panose="02020603050405020304" pitchFamily="18" charset="0"/>
              </a:rPr>
              <a:t>为了加强人大在推进宪法实施中的作用，党的十九届三中全会提出将全国人大法律委员会更名为全国人大宪法和法律委员会。根据党的十九届三中全会的决定，全国人大会议把这项内容纳入了宪法修正案。</a:t>
            </a:r>
            <a:endParaRPr lang="zh-CN" altLang="en-US" sz="1700" b="1"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pic>
        <p:nvPicPr>
          <p:cNvPr id="18" name="图片 17">
            <a:extLst>
              <a:ext uri="{FF2B5EF4-FFF2-40B4-BE49-F238E27FC236}">
                <a16:creationId xmlns:a16="http://schemas.microsoft.com/office/drawing/2014/main" id="{876CCC12-B1C4-406D-9CDF-FE27AFC62EB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5486" t="26667" r="26198" b="39899"/>
          <a:stretch/>
        </p:blipFill>
        <p:spPr>
          <a:xfrm flipH="1">
            <a:off x="1347537" y="1353630"/>
            <a:ext cx="1422400" cy="872425"/>
          </a:xfrm>
          <a:prstGeom prst="rect">
            <a:avLst/>
          </a:prstGeom>
        </p:spPr>
      </p:pic>
    </p:spTree>
    <p:extLst>
      <p:ext uri="{BB962C8B-B14F-4D97-AF65-F5344CB8AC3E}">
        <p14:creationId xmlns:p14="http://schemas.microsoft.com/office/powerpoint/2010/main" val="257548973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750" fill="hold"/>
                                        <p:tgtEl>
                                          <p:spTgt spid="3"/>
                                        </p:tgtEl>
                                        <p:attrNameLst>
                                          <p:attrName>ppt_w</p:attrName>
                                        </p:attrNameLst>
                                      </p:cBhvr>
                                      <p:tavLst>
                                        <p:tav tm="0">
                                          <p:val>
                                            <p:fltVal val="0"/>
                                          </p:val>
                                        </p:tav>
                                        <p:tav tm="100000">
                                          <p:val>
                                            <p:strVal val="#ppt_w"/>
                                          </p:val>
                                        </p:tav>
                                      </p:tavLst>
                                    </p:anim>
                                    <p:anim calcmode="lin" valueType="num">
                                      <p:cBhvr>
                                        <p:cTn id="12" dur="750" fill="hold"/>
                                        <p:tgtEl>
                                          <p:spTgt spid="3"/>
                                        </p:tgtEl>
                                        <p:attrNameLst>
                                          <p:attrName>ppt_h</p:attrName>
                                        </p:attrNameLst>
                                      </p:cBhvr>
                                      <p:tavLst>
                                        <p:tav tm="0">
                                          <p:val>
                                            <p:fltVal val="0"/>
                                          </p:val>
                                        </p:tav>
                                        <p:tav tm="100000">
                                          <p:val>
                                            <p:strVal val="#ppt_h"/>
                                          </p:val>
                                        </p:tav>
                                      </p:tavLst>
                                    </p:anim>
                                    <p:anim calcmode="lin" valueType="num">
                                      <p:cBhvr>
                                        <p:cTn id="13" dur="750" fill="hold"/>
                                        <p:tgtEl>
                                          <p:spTgt spid="3"/>
                                        </p:tgtEl>
                                        <p:attrNameLst>
                                          <p:attrName>style.rotation</p:attrName>
                                        </p:attrNameLst>
                                      </p:cBhvr>
                                      <p:tavLst>
                                        <p:tav tm="0">
                                          <p:val>
                                            <p:fltVal val="90"/>
                                          </p:val>
                                        </p:tav>
                                        <p:tav tm="100000">
                                          <p:val>
                                            <p:fltVal val="0"/>
                                          </p:val>
                                        </p:tav>
                                      </p:tavLst>
                                    </p:anim>
                                    <p:animEffect transition="in" filter="fade">
                                      <p:cBhvr>
                                        <p:cTn id="14" dur="750"/>
                                        <p:tgtEl>
                                          <p:spTgt spid="3"/>
                                        </p:tgtEl>
                                      </p:cBhvr>
                                    </p:animEffect>
                                  </p:childTnLst>
                                </p:cTn>
                              </p:par>
                            </p:childTnLst>
                          </p:cTn>
                        </p:par>
                        <p:par>
                          <p:cTn id="15" fill="hold">
                            <p:stCondLst>
                              <p:cond delay="1250"/>
                            </p:stCondLst>
                            <p:childTnLst>
                              <p:par>
                                <p:cTn id="16" presetID="53" presetClass="entr" presetSubtype="16"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500" fill="hold"/>
                                        <p:tgtEl>
                                          <p:spTgt spid="11"/>
                                        </p:tgtEl>
                                        <p:attrNameLst>
                                          <p:attrName>ppt_w</p:attrName>
                                        </p:attrNameLst>
                                      </p:cBhvr>
                                      <p:tavLst>
                                        <p:tav tm="0">
                                          <p:val>
                                            <p:fltVal val="0"/>
                                          </p:val>
                                        </p:tav>
                                        <p:tav tm="100000">
                                          <p:val>
                                            <p:strVal val="#ppt_w"/>
                                          </p:val>
                                        </p:tav>
                                      </p:tavLst>
                                    </p:anim>
                                    <p:anim calcmode="lin" valueType="num">
                                      <p:cBhvr>
                                        <p:cTn id="24" dur="500" fill="hold"/>
                                        <p:tgtEl>
                                          <p:spTgt spid="11"/>
                                        </p:tgtEl>
                                        <p:attrNameLst>
                                          <p:attrName>ppt_h</p:attrName>
                                        </p:attrNameLst>
                                      </p:cBhvr>
                                      <p:tavLst>
                                        <p:tav tm="0">
                                          <p:val>
                                            <p:fltVal val="0"/>
                                          </p:val>
                                        </p:tav>
                                        <p:tav tm="100000">
                                          <p:val>
                                            <p:strVal val="#ppt_h"/>
                                          </p:val>
                                        </p:tav>
                                      </p:tavLst>
                                    </p:anim>
                                    <p:animEffect transition="in" filter="fade">
                                      <p:cBhvr>
                                        <p:cTn id="25" dur="500"/>
                                        <p:tgtEl>
                                          <p:spTgt spid="11"/>
                                        </p:tgtEl>
                                      </p:cBhvr>
                                    </p:animEffect>
                                  </p:childTnLst>
                                </p:cTn>
                              </p:par>
                            </p:childTnLst>
                          </p:cTn>
                        </p:par>
                        <p:par>
                          <p:cTn id="26" fill="hold">
                            <p:stCondLst>
                              <p:cond delay="1750"/>
                            </p:stCondLst>
                            <p:childTnLst>
                              <p:par>
                                <p:cTn id="27" presetID="22" presetClass="entr" presetSubtype="8"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par>
                          <p:cTn id="30" fill="hold">
                            <p:stCondLst>
                              <p:cond delay="2250"/>
                            </p:stCondLst>
                            <p:childTnLst>
                              <p:par>
                                <p:cTn id="31" presetID="14" presetClass="entr" presetSubtype="10"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randombar(horizontal)">
                                      <p:cBhvr>
                                        <p:cTn id="33" dur="500"/>
                                        <p:tgtEl>
                                          <p:spTgt spid="12"/>
                                        </p:tgtEl>
                                      </p:cBhvr>
                                    </p:animEffect>
                                  </p:childTnLst>
                                </p:cTn>
                              </p:par>
                            </p:childTnLst>
                          </p:cTn>
                        </p:par>
                        <p:par>
                          <p:cTn id="34" fill="hold">
                            <p:stCondLst>
                              <p:cond delay="2750"/>
                            </p:stCondLst>
                            <p:childTnLst>
                              <p:par>
                                <p:cTn id="35" presetID="53" presetClass="entr" presetSubtype="16" fill="hold"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8"/>
                                        </p:tgtEl>
                                        <p:attrNameLst>
                                          <p:attrName>style.visibility</p:attrName>
                                        </p:attrNameLst>
                                      </p:cBhvr>
                                      <p:to>
                                        <p:strVal val="visible"/>
                                      </p:to>
                                    </p:set>
                                    <p:animEffect transition="in" filter="wipe(left)">
                                      <p:cBhvr>
                                        <p:cTn id="48" dur="500"/>
                                        <p:tgtEl>
                                          <p:spTgt spid="8"/>
                                        </p:tgtEl>
                                      </p:cBhvr>
                                    </p:animEffect>
                                  </p:childTnLst>
                                </p:cTn>
                              </p:par>
                            </p:childTnLst>
                          </p:cTn>
                        </p:par>
                        <p:par>
                          <p:cTn id="49" fill="hold">
                            <p:stCondLst>
                              <p:cond delay="3750"/>
                            </p:stCondLst>
                            <p:childTnLst>
                              <p:par>
                                <p:cTn id="50" presetID="14" presetClass="entr" presetSubtype="1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randombar(horizontal)">
                                      <p:cBhvr>
                                        <p:cTn id="52" dur="500"/>
                                        <p:tgtEl>
                                          <p:spTgt spid="4"/>
                                        </p:tgtEl>
                                      </p:cBhvr>
                                    </p:animEffect>
                                  </p:childTnLst>
                                </p:cTn>
                              </p:par>
                            </p:childTnLst>
                          </p:cTn>
                        </p:par>
                        <p:par>
                          <p:cTn id="53" fill="hold">
                            <p:stCondLst>
                              <p:cond delay="4250"/>
                            </p:stCondLst>
                            <p:childTnLst>
                              <p:par>
                                <p:cTn id="54" presetID="53" presetClass="entr" presetSubtype="16" fill="hold"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500" fill="hold"/>
                                        <p:tgtEl>
                                          <p:spTgt spid="16"/>
                                        </p:tgtEl>
                                        <p:attrNameLst>
                                          <p:attrName>ppt_w</p:attrName>
                                        </p:attrNameLst>
                                      </p:cBhvr>
                                      <p:tavLst>
                                        <p:tav tm="0">
                                          <p:val>
                                            <p:fltVal val="0"/>
                                          </p:val>
                                        </p:tav>
                                        <p:tav tm="100000">
                                          <p:val>
                                            <p:strVal val="#ppt_w"/>
                                          </p:val>
                                        </p:tav>
                                      </p:tavLst>
                                    </p:anim>
                                    <p:anim calcmode="lin" valueType="num">
                                      <p:cBhvr>
                                        <p:cTn id="62" dur="500" fill="hold"/>
                                        <p:tgtEl>
                                          <p:spTgt spid="16"/>
                                        </p:tgtEl>
                                        <p:attrNameLst>
                                          <p:attrName>ppt_h</p:attrName>
                                        </p:attrNameLst>
                                      </p:cBhvr>
                                      <p:tavLst>
                                        <p:tav tm="0">
                                          <p:val>
                                            <p:fltVal val="0"/>
                                          </p:val>
                                        </p:tav>
                                        <p:tav tm="100000">
                                          <p:val>
                                            <p:strVal val="#ppt_h"/>
                                          </p:val>
                                        </p:tav>
                                      </p:tavLst>
                                    </p:anim>
                                    <p:animEffect transition="in" filter="fade">
                                      <p:cBhvr>
                                        <p:cTn id="63" dur="500"/>
                                        <p:tgtEl>
                                          <p:spTgt spid="16"/>
                                        </p:tgtEl>
                                      </p:cBhvr>
                                    </p:animEffect>
                                  </p:childTnLst>
                                </p:cTn>
                              </p:par>
                            </p:childTnLst>
                          </p:cTn>
                        </p:par>
                        <p:par>
                          <p:cTn id="64" fill="hold">
                            <p:stCondLst>
                              <p:cond delay="4750"/>
                            </p:stCondLst>
                            <p:childTnLst>
                              <p:par>
                                <p:cTn id="65" presetID="22" presetClass="entr" presetSubtype="8"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par>
                          <p:cTn id="68" fill="hold">
                            <p:stCondLst>
                              <p:cond delay="5250"/>
                            </p:stCondLst>
                            <p:childTnLst>
                              <p:par>
                                <p:cTn id="69" presetID="14" presetClass="entr" presetSubtype="10" fill="hold" grpId="0" nodeType="afterEffect">
                                  <p:stCondLst>
                                    <p:cond delay="0"/>
                                  </p:stCondLst>
                                  <p:childTnLst>
                                    <p:set>
                                      <p:cBhvr>
                                        <p:cTn id="70" dur="1" fill="hold">
                                          <p:stCondLst>
                                            <p:cond delay="0"/>
                                          </p:stCondLst>
                                        </p:cTn>
                                        <p:tgtEl>
                                          <p:spTgt spid="5"/>
                                        </p:tgtEl>
                                        <p:attrNameLst>
                                          <p:attrName>style.visibility</p:attrName>
                                        </p:attrNameLst>
                                      </p:cBhvr>
                                      <p:to>
                                        <p:strVal val="visible"/>
                                      </p:to>
                                    </p:set>
                                    <p:animEffect transition="in" filter="randombar(horizontal)">
                                      <p:cBhvr>
                                        <p:cTn id="7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P spid="8" grpId="0" animBg="1"/>
      <p:bldP spid="9" grpId="0" animBg="1"/>
      <p:bldP spid="11" grpId="0"/>
      <p:bldP spid="12" grpId="0"/>
      <p:bldP spid="14" grpId="0"/>
      <p:bldP spid="16"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49435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这这是充分发扬民主、凝聚共识力量的过程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3">
            <a:extLst>
              <a:ext uri="{FF2B5EF4-FFF2-40B4-BE49-F238E27FC236}">
                <a16:creationId xmlns:a16="http://schemas.microsoft.com/office/drawing/2014/main" id="{76CCF788-10B3-4FEA-B923-4FC29374D967}"/>
              </a:ext>
            </a:extLst>
          </p:cNvPr>
          <p:cNvSpPr/>
          <p:nvPr/>
        </p:nvSpPr>
        <p:spPr>
          <a:xfrm>
            <a:off x="819150" y="1632187"/>
            <a:ext cx="10478503" cy="3409147"/>
          </a:xfrm>
          <a:prstGeom prst="rect">
            <a:avLst/>
          </a:prstGeom>
          <a:noFill/>
          <a:ln w="28575" cap="flat" cmpd="sng" algn="ctr">
            <a:solidFill>
              <a:srgbClr val="174D9B"/>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5" name="矩形 4">
            <a:extLst>
              <a:ext uri="{FF2B5EF4-FFF2-40B4-BE49-F238E27FC236}">
                <a16:creationId xmlns:a16="http://schemas.microsoft.com/office/drawing/2014/main" id="{80A1C735-0208-4314-8B9D-09A781070D90}"/>
              </a:ext>
            </a:extLst>
          </p:cNvPr>
          <p:cNvSpPr/>
          <p:nvPr/>
        </p:nvSpPr>
        <p:spPr>
          <a:xfrm>
            <a:off x="1169456" y="2073184"/>
            <a:ext cx="9802684" cy="2169825"/>
          </a:xfrm>
          <a:prstGeom prst="rect">
            <a:avLst/>
          </a:prstGeom>
        </p:spPr>
        <p:txBody>
          <a:bodyPr wrap="none">
            <a:spAutoFit/>
          </a:bodyPr>
          <a:lstStyle/>
          <a:p>
            <a:pPr algn="ctr" defTabSz="914400"/>
            <a:r>
              <a:rPr lang="zh-CN" altLang="en-US" sz="6000" b="1" dirty="0">
                <a:solidFill>
                  <a:srgbClr val="DC4B21"/>
                </a:solidFill>
                <a:latin typeface="Arial" panose="020B0604020202020204" pitchFamily="34" charset="0"/>
                <a:ea typeface="微软雅黑" panose="020B0503020204020204" pitchFamily="34" charset="-122"/>
                <a:sym typeface="Arial" panose="020B0604020202020204" pitchFamily="34" charset="0"/>
              </a:rPr>
              <a:t>宪法，国家的根本法</a:t>
            </a:r>
            <a:endParaRPr lang="en-US" altLang="zh-CN" sz="6000" b="1" dirty="0">
              <a:solidFill>
                <a:srgbClr val="DC4B21"/>
              </a:solidFill>
              <a:latin typeface="Arial" panose="020B0604020202020204" pitchFamily="34" charset="0"/>
              <a:ea typeface="微软雅黑" panose="020B0503020204020204" pitchFamily="34" charset="-122"/>
              <a:sym typeface="Arial" panose="020B0604020202020204" pitchFamily="34" charset="0"/>
            </a:endParaRPr>
          </a:p>
          <a:p>
            <a:pPr algn="ctr" defTabSz="914400"/>
            <a:r>
              <a:rPr lang="zh-CN" altLang="en-US" sz="7550" b="1" dirty="0">
                <a:solidFill>
                  <a:srgbClr val="DC4B21"/>
                </a:solidFill>
                <a:latin typeface="Arial" panose="020B0604020202020204" pitchFamily="34" charset="0"/>
                <a:ea typeface="微软雅黑" panose="020B0503020204020204" pitchFamily="34" charset="-122"/>
                <a:sym typeface="Arial" panose="020B0604020202020204" pitchFamily="34" charset="0"/>
              </a:rPr>
              <a:t>又迎来一次完善和升华</a:t>
            </a:r>
            <a:endParaRPr lang="zh-CN" altLang="en-US" sz="7550" dirty="0">
              <a:solidFill>
                <a:srgbClr val="DC4B21"/>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a16="http://schemas.microsoft.com/office/drawing/2014/main" id="{8B829828-2B8B-41A0-93AE-8DA3663F1022}"/>
              </a:ext>
            </a:extLst>
          </p:cNvPr>
          <p:cNvSpPr/>
          <p:nvPr/>
        </p:nvSpPr>
        <p:spPr>
          <a:xfrm>
            <a:off x="1160401" y="4221628"/>
            <a:ext cx="9870272" cy="560153"/>
          </a:xfrm>
          <a:prstGeom prst="rect">
            <a:avLst/>
          </a:prstGeom>
          <a:noFill/>
        </p:spPr>
        <p:txBody>
          <a:bodyPr wrap="square">
            <a:spAutoFit/>
          </a:bodyPr>
          <a:lstStyle/>
          <a:p>
            <a:pPr algn="ctr" defTabSz="914400">
              <a:lnSpc>
                <a:spcPct val="150000"/>
              </a:lnSpc>
            </a:pPr>
            <a:r>
              <a:rPr lang="zh-CN" altLang="en-US" sz="23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宪法的根基在于人民发自内心的拥护；宪法的伟力在于人民出自真诚的信仰</a:t>
            </a:r>
          </a:p>
        </p:txBody>
      </p:sp>
      <p:sp>
        <p:nvSpPr>
          <p:cNvPr id="8" name="矩形 7">
            <a:extLst>
              <a:ext uri="{FF2B5EF4-FFF2-40B4-BE49-F238E27FC236}">
                <a16:creationId xmlns:a16="http://schemas.microsoft.com/office/drawing/2014/main" id="{F4B6474F-9E5F-43F1-98DF-195DFDC898D9}"/>
              </a:ext>
            </a:extLst>
          </p:cNvPr>
          <p:cNvSpPr/>
          <p:nvPr/>
        </p:nvSpPr>
        <p:spPr>
          <a:xfrm>
            <a:off x="2407535" y="1162287"/>
            <a:ext cx="7095280" cy="774700"/>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3</a:t>
            </a:r>
            <a:r>
              <a:rPr kumimoji="0" lang="zh-CN" altLang="en-US"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月</a:t>
            </a:r>
            <a:r>
              <a:rPr kumimoji="0" lang="en-US" altLang="zh-CN"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11</a:t>
            </a:r>
            <a:r>
              <a:rPr kumimoji="0" lang="zh-CN" altLang="en-US"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日下午</a:t>
            </a:r>
            <a:r>
              <a:rPr kumimoji="0" lang="en-US" altLang="zh-CN"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3</a:t>
            </a:r>
            <a:r>
              <a:rPr kumimoji="0" lang="zh-CN" altLang="en-US"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时许，人民大会堂</a:t>
            </a:r>
          </a:p>
        </p:txBody>
      </p:sp>
    </p:spTree>
    <p:extLst>
      <p:ext uri="{BB962C8B-B14F-4D97-AF65-F5344CB8AC3E}">
        <p14:creationId xmlns:p14="http://schemas.microsoft.com/office/powerpoint/2010/main" val="82966758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1000"/>
                                        <p:tgtEl>
                                          <p:spTgt spid="4"/>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750"/>
                                        <p:tgtEl>
                                          <p:spTgt spid="5"/>
                                        </p:tgtEl>
                                      </p:cBhvr>
                                    </p:animEffect>
                                  </p:childTnLst>
                                </p:cTn>
                              </p:par>
                            </p:childTnLst>
                          </p:cTn>
                        </p:par>
                        <p:par>
                          <p:cTn id="18" fill="hold">
                            <p:stCondLst>
                              <p:cond delay="2750"/>
                            </p:stCondLst>
                            <p:childTnLst>
                              <p:par>
                                <p:cTn id="19" presetID="1" presetClass="entr" presetSubtype="0" fill="hold" grpId="0" nodeType="afterEffect">
                                  <p:stCondLst>
                                    <p:cond delay="0"/>
                                  </p:stCondLst>
                                  <p:iterate type="lt">
                                    <p:tmAbs val="40"/>
                                  </p:iterate>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5441418" y="4904805"/>
            <a:ext cx="2014460" cy="1798189"/>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6993" y="5022044"/>
            <a:ext cx="2898318" cy="1810482"/>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5">
            <a:extLst>
              <a:ext uri="{28A0092B-C50C-407E-A947-70E740481C1C}">
                <a14:useLocalDpi xmlns:a14="http://schemas.microsoft.com/office/drawing/2010/main" val="0"/>
              </a:ext>
            </a:extLst>
          </a:blip>
          <a:srcRect l="-1" t="31938" r="46694" b="57951"/>
          <a:stretch/>
        </p:blipFill>
        <p:spPr>
          <a:xfrm>
            <a:off x="-115937" y="5345724"/>
            <a:ext cx="5395819" cy="711810"/>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grpSp>
        <p:nvGrpSpPr>
          <p:cNvPr id="34" name="组合 48">
            <a:extLst>
              <a:ext uri="{FF2B5EF4-FFF2-40B4-BE49-F238E27FC236}">
                <a16:creationId xmlns:a16="http://schemas.microsoft.com/office/drawing/2014/main" id="{ACF19CFA-1606-43F8-9A29-D8193F856167}"/>
              </a:ext>
            </a:extLst>
          </p:cNvPr>
          <p:cNvGrpSpPr>
            <a:grpSpLocks/>
          </p:cNvGrpSpPr>
          <p:nvPr/>
        </p:nvGrpSpPr>
        <p:grpSpPr bwMode="auto">
          <a:xfrm>
            <a:off x="2475607" y="3599871"/>
            <a:ext cx="7519736" cy="747185"/>
            <a:chOff x="-264610" y="-19935"/>
            <a:chExt cx="4157119" cy="412624"/>
          </a:xfrm>
        </p:grpSpPr>
        <p:sp>
          <p:nvSpPr>
            <p:cNvPr id="36" name="圆角矩形 72">
              <a:extLst>
                <a:ext uri="{FF2B5EF4-FFF2-40B4-BE49-F238E27FC236}">
                  <a16:creationId xmlns:a16="http://schemas.microsoft.com/office/drawing/2014/main" id="{8AF2B828-0FC4-4495-BFA4-D795C432666A}"/>
                </a:ext>
              </a:extLst>
            </p:cNvPr>
            <p:cNvSpPr>
              <a:spLocks noChangeArrowheads="1"/>
            </p:cNvSpPr>
            <p:nvPr/>
          </p:nvSpPr>
          <p:spPr bwMode="auto">
            <a:xfrm>
              <a:off x="-264610" y="-19935"/>
              <a:ext cx="415711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667" b="1" kern="0">
                <a:solidFill>
                  <a:srgbClr val="FFFFFF"/>
                </a:solidFill>
                <a:latin typeface="Arial"/>
                <a:ea typeface="微软雅黑"/>
                <a:cs typeface="+mn-ea"/>
                <a:sym typeface="+mn-lt"/>
              </a:endParaRPr>
            </a:p>
          </p:txBody>
        </p:sp>
        <p:sp>
          <p:nvSpPr>
            <p:cNvPr id="39" name="矩形 73">
              <a:extLst>
                <a:ext uri="{FF2B5EF4-FFF2-40B4-BE49-F238E27FC236}">
                  <a16:creationId xmlns:a16="http://schemas.microsoft.com/office/drawing/2014/main" id="{2CD70C41-0AD5-46B2-814B-D20C6BCAD521}"/>
                </a:ext>
              </a:extLst>
            </p:cNvPr>
            <p:cNvSpPr>
              <a:spLocks noChangeArrowheads="1"/>
            </p:cNvSpPr>
            <p:nvPr/>
          </p:nvSpPr>
          <p:spPr bwMode="auto">
            <a:xfrm>
              <a:off x="-146336" y="19361"/>
              <a:ext cx="3884634" cy="30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p>
              <a:pPr algn="ctr" defTabSz="1219170">
                <a:defRPr/>
              </a:pPr>
              <a:r>
                <a:rPr lang="zh-CN" altLang="en-US" sz="3000" b="1" kern="0" dirty="0">
                  <a:solidFill>
                    <a:prstClr val="white"/>
                  </a:solidFill>
                  <a:latin typeface="Arial"/>
                  <a:ea typeface="微软雅黑"/>
                  <a:cs typeface="+mn-ea"/>
                  <a:sym typeface="+mn-lt"/>
                </a:rPr>
                <a:t>这是“四个自信”的深刻彰显</a:t>
              </a:r>
            </a:p>
          </p:txBody>
        </p:sp>
      </p:grpSp>
      <p:grpSp>
        <p:nvGrpSpPr>
          <p:cNvPr id="54" name="组合 53">
            <a:extLst>
              <a:ext uri="{FF2B5EF4-FFF2-40B4-BE49-F238E27FC236}">
                <a16:creationId xmlns:a16="http://schemas.microsoft.com/office/drawing/2014/main" id="{E494D42C-ACAA-43DA-A164-E0DF0C671593}"/>
              </a:ext>
            </a:extLst>
          </p:cNvPr>
          <p:cNvGrpSpPr/>
          <p:nvPr/>
        </p:nvGrpSpPr>
        <p:grpSpPr>
          <a:xfrm>
            <a:off x="5339333" y="1225799"/>
            <a:ext cx="1792287" cy="1936751"/>
            <a:chOff x="346472" y="475059"/>
            <a:chExt cx="1344215" cy="1452563"/>
          </a:xfrm>
        </p:grpSpPr>
        <p:sp>
          <p:nvSpPr>
            <p:cNvPr id="55" name="六边形 19">
              <a:extLst>
                <a:ext uri="{FF2B5EF4-FFF2-40B4-BE49-F238E27FC236}">
                  <a16:creationId xmlns:a16="http://schemas.microsoft.com/office/drawing/2014/main" id="{86829F87-2629-461F-A054-EE26D88C9E64}"/>
                </a:ext>
              </a:extLst>
            </p:cNvPr>
            <p:cNvSpPr>
              <a:spLocks noChangeArrowheads="1"/>
            </p:cNvSpPr>
            <p:nvPr/>
          </p:nvSpPr>
          <p:spPr bwMode="auto">
            <a:xfrm rot="16200000">
              <a:off x="292299" y="575667"/>
              <a:ext cx="1452563" cy="1251347"/>
            </a:xfrm>
            <a:prstGeom prst="hexagon">
              <a:avLst>
                <a:gd name="adj" fmla="val 25022"/>
                <a:gd name="vf" fmla="val 115470"/>
              </a:avLst>
            </a:prstGeom>
            <a:solidFill>
              <a:srgbClr val="004FA2"/>
            </a:solidFill>
            <a:ln w="12700" cap="flat" cmpd="sng">
              <a:solidFill>
                <a:sysClr val="window" lastClr="FFFFFF"/>
              </a:solidFill>
              <a:bevel/>
              <a:headEnd/>
              <a:tailEnd/>
            </a:ln>
          </p:spPr>
          <p:txBody>
            <a:bodyPr lIns="91440" tIns="45720" rIns="91440" bIns="45720" anchor="ctr"/>
            <a:lstStyle/>
            <a:p>
              <a:pPr algn="ctr" defTabSz="1219170">
                <a:defRPr/>
              </a:pPr>
              <a:endParaRPr lang="zh-CN" altLang="zh-CN" sz="2400" kern="0">
                <a:solidFill>
                  <a:srgbClr val="FFFFFF"/>
                </a:solidFill>
                <a:latin typeface="宋体" pitchFamily="2" charset="-122"/>
                <a:ea typeface="微软雅黑"/>
                <a:sym typeface="宋体" pitchFamily="2" charset="-122"/>
              </a:endParaRPr>
            </a:p>
          </p:txBody>
        </p:sp>
        <p:sp>
          <p:nvSpPr>
            <p:cNvPr id="56" name="矩形 24">
              <a:extLst>
                <a:ext uri="{FF2B5EF4-FFF2-40B4-BE49-F238E27FC236}">
                  <a16:creationId xmlns:a16="http://schemas.microsoft.com/office/drawing/2014/main" id="{9449F19F-128E-41E9-9F25-32567EC58A8C}"/>
                </a:ext>
              </a:extLst>
            </p:cNvPr>
            <p:cNvSpPr>
              <a:spLocks noChangeArrowheads="1"/>
            </p:cNvSpPr>
            <p:nvPr/>
          </p:nvSpPr>
          <p:spPr bwMode="auto">
            <a:xfrm>
              <a:off x="346472" y="678142"/>
              <a:ext cx="1344215" cy="998831"/>
            </a:xfrm>
            <a:prstGeom prst="rect">
              <a:avLst/>
            </a:prstGeom>
            <a:noFill/>
            <a:ln>
              <a:noFill/>
            </a:ln>
          </p:spPr>
          <p:txBody>
            <a:bodyPr lIns="91440" tIns="45720" rIns="91440" bIns="4572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1219170">
                <a:lnSpc>
                  <a:spcPct val="122000"/>
                </a:lnSpc>
                <a:defRPr/>
              </a:pPr>
              <a:r>
                <a:rPr lang="en-US" altLang="zh-CN" sz="7200" b="1" kern="0" dirty="0">
                  <a:solidFill>
                    <a:prstClr val="white"/>
                  </a:solidFill>
                  <a:latin typeface="微软雅黑" pitchFamily="34" charset="-122"/>
                  <a:ea typeface="微软雅黑" pitchFamily="34" charset="-122"/>
                  <a:sym typeface="微软雅黑" pitchFamily="34" charset="-122"/>
                </a:rPr>
                <a:t>03</a:t>
              </a:r>
              <a:endParaRPr lang="zh-CN" altLang="en-US" sz="4800" b="1" kern="0" dirty="0">
                <a:solidFill>
                  <a:prstClr val="white"/>
                </a:solidFill>
                <a:latin typeface="微软雅黑 Light" pitchFamily="2" charset="-122"/>
                <a:ea typeface="微软雅黑 Light" pitchFamily="2" charset="-122"/>
                <a:sym typeface="微软雅黑 Light" pitchFamily="2" charset="-122"/>
              </a:endParaRPr>
            </a:p>
          </p:txBody>
        </p:sp>
      </p:grpSp>
    </p:spTree>
    <p:extLst>
      <p:ext uri="{BB962C8B-B14F-4D97-AF65-F5344CB8AC3E}">
        <p14:creationId xmlns:p14="http://schemas.microsoft.com/office/powerpoint/2010/main" val="72635045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childTnLst>
                                </p:cTn>
                              </p:par>
                              <p:par>
                                <p:cTn id="14" presetID="43" presetClass="path" presetSubtype="0" decel="100000" fill="hold" nodeType="withEffect">
                                  <p:stCondLst>
                                    <p:cond delay="0"/>
                                  </p:stCondLst>
                                  <p:childTnLst>
                                    <p:animMotion origin="layout" path="M -0.25 0.25 L -0.125 0.25 C -0.06888 0.25 1.875E-6 0.18078 1.875E-6 0.125 L 1.875E-6 2.59259E-6 " pathEditMode="relative" rAng="0" ptsTypes="AAAA">
                                      <p:cBhvr>
                                        <p:cTn id="15" dur="1000" fill="hold"/>
                                        <p:tgtEl>
                                          <p:spTgt spid="54"/>
                                        </p:tgtEl>
                                        <p:attrNameLst>
                                          <p:attrName>ppt_x</p:attrName>
                                          <p:attrName>ppt_y</p:attrName>
                                        </p:attrNameLst>
                                      </p:cBhvr>
                                      <p:rCtr x="12500" y="-12500"/>
                                    </p:animMotion>
                                  </p:childTnLst>
                                </p:cTn>
                              </p:par>
                              <p:par>
                                <p:cTn id="16" presetID="2" presetClass="entr" presetSubtype="2" fill="hold" nodeType="withEffect">
                                  <p:stCondLst>
                                    <p:cond delay="2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5186035"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这是“四个自信”的深刻彰显</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105">
            <a:extLst>
              <a:ext uri="{FF2B5EF4-FFF2-40B4-BE49-F238E27FC236}">
                <a16:creationId xmlns:a16="http://schemas.microsoft.com/office/drawing/2014/main" id="{83497B55-57B4-4A60-ABB2-3FC2157418B3}"/>
              </a:ext>
            </a:extLst>
          </p:cNvPr>
          <p:cNvSpPr/>
          <p:nvPr/>
        </p:nvSpPr>
        <p:spPr>
          <a:xfrm>
            <a:off x="2289085" y="1187764"/>
            <a:ext cx="7769313"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1400" kern="0" dirty="0">
                <a:solidFill>
                  <a:srgbClr val="E71E17"/>
                </a:solidFill>
                <a:latin typeface="Ping Hei"/>
                <a:ea typeface="微软雅黑 Light" panose="020B0502040204020203" pitchFamily="34" charset="-122"/>
              </a:rPr>
              <a:t>了解党的十九大全国代表大会</a:t>
            </a:r>
          </a:p>
        </p:txBody>
      </p:sp>
      <p:cxnSp>
        <p:nvCxnSpPr>
          <p:cNvPr id="5" name="直接箭头连接符 4">
            <a:extLst>
              <a:ext uri="{FF2B5EF4-FFF2-40B4-BE49-F238E27FC236}">
                <a16:creationId xmlns:a16="http://schemas.microsoft.com/office/drawing/2014/main" id="{FD77BDC6-8718-4093-AC3F-E30451B32C5C}"/>
              </a:ext>
            </a:extLst>
          </p:cNvPr>
          <p:cNvCxnSpPr/>
          <p:nvPr/>
        </p:nvCxnSpPr>
        <p:spPr>
          <a:xfrm>
            <a:off x="2852155" y="3402679"/>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6" name="矩形 5">
            <a:extLst>
              <a:ext uri="{FF2B5EF4-FFF2-40B4-BE49-F238E27FC236}">
                <a16:creationId xmlns:a16="http://schemas.microsoft.com/office/drawing/2014/main" id="{DEB4BCF6-390C-4F18-9A7A-E4516FB6EE56}"/>
              </a:ext>
            </a:extLst>
          </p:cNvPr>
          <p:cNvSpPr/>
          <p:nvPr/>
        </p:nvSpPr>
        <p:spPr>
          <a:xfrm>
            <a:off x="2273969" y="4192082"/>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道路自信</a:t>
            </a:r>
          </a:p>
        </p:txBody>
      </p:sp>
      <p:sp>
        <p:nvSpPr>
          <p:cNvPr id="8" name="矩形 7">
            <a:extLst>
              <a:ext uri="{FF2B5EF4-FFF2-40B4-BE49-F238E27FC236}">
                <a16:creationId xmlns:a16="http://schemas.microsoft.com/office/drawing/2014/main" id="{62A0F294-1AB4-4B8A-B950-FA5091CF22A7}"/>
              </a:ext>
            </a:extLst>
          </p:cNvPr>
          <p:cNvSpPr/>
          <p:nvPr/>
        </p:nvSpPr>
        <p:spPr>
          <a:xfrm>
            <a:off x="2529722" y="2630814"/>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a:solidFill>
                  <a:srgbClr val="DC4B21"/>
                </a:solidFill>
                <a:latin typeface="Arial"/>
                <a:ea typeface="微软雅黑"/>
                <a:cs typeface="+mn-ea"/>
                <a:sym typeface="+mn-lt"/>
              </a:rPr>
              <a:t>01</a:t>
            </a:r>
            <a:endParaRPr lang="zh-CN" altLang="en-US" sz="2400" b="1" kern="0">
              <a:solidFill>
                <a:srgbClr val="DC4B21"/>
              </a:solidFill>
              <a:latin typeface="Arial"/>
              <a:ea typeface="微软雅黑"/>
              <a:cs typeface="+mn-ea"/>
              <a:sym typeface="+mn-lt"/>
            </a:endParaRPr>
          </a:p>
        </p:txBody>
      </p:sp>
      <p:cxnSp>
        <p:nvCxnSpPr>
          <p:cNvPr id="9" name="直接箭头连接符 8">
            <a:extLst>
              <a:ext uri="{FF2B5EF4-FFF2-40B4-BE49-F238E27FC236}">
                <a16:creationId xmlns:a16="http://schemas.microsoft.com/office/drawing/2014/main" id="{DE2F58EF-3025-4E03-B8D8-E472D96ACFE5}"/>
              </a:ext>
            </a:extLst>
          </p:cNvPr>
          <p:cNvCxnSpPr/>
          <p:nvPr/>
        </p:nvCxnSpPr>
        <p:spPr>
          <a:xfrm>
            <a:off x="4929555"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0" name="矩形 9">
            <a:extLst>
              <a:ext uri="{FF2B5EF4-FFF2-40B4-BE49-F238E27FC236}">
                <a16:creationId xmlns:a16="http://schemas.microsoft.com/office/drawing/2014/main" id="{5BCFCA08-004E-4FA8-A649-90B431EF04A2}"/>
              </a:ext>
            </a:extLst>
          </p:cNvPr>
          <p:cNvSpPr/>
          <p:nvPr/>
        </p:nvSpPr>
        <p:spPr>
          <a:xfrm>
            <a:off x="4351369"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理论自信</a:t>
            </a:r>
          </a:p>
        </p:txBody>
      </p:sp>
      <p:sp>
        <p:nvSpPr>
          <p:cNvPr id="11" name="矩形 10">
            <a:extLst>
              <a:ext uri="{FF2B5EF4-FFF2-40B4-BE49-F238E27FC236}">
                <a16:creationId xmlns:a16="http://schemas.microsoft.com/office/drawing/2014/main" id="{3953F9A2-D196-4645-B099-E33EC16024C0}"/>
              </a:ext>
            </a:extLst>
          </p:cNvPr>
          <p:cNvSpPr/>
          <p:nvPr/>
        </p:nvSpPr>
        <p:spPr>
          <a:xfrm>
            <a:off x="4607122"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02</a:t>
            </a:r>
            <a:endParaRPr lang="zh-CN" altLang="en-US" sz="2400" b="1" kern="0" dirty="0">
              <a:solidFill>
                <a:srgbClr val="DC4B21"/>
              </a:solidFill>
              <a:latin typeface="Arial"/>
              <a:ea typeface="微软雅黑"/>
              <a:cs typeface="+mn-ea"/>
              <a:sym typeface="+mn-lt"/>
            </a:endParaRPr>
          </a:p>
        </p:txBody>
      </p:sp>
      <p:cxnSp>
        <p:nvCxnSpPr>
          <p:cNvPr id="12" name="直接箭头连接符 11">
            <a:extLst>
              <a:ext uri="{FF2B5EF4-FFF2-40B4-BE49-F238E27FC236}">
                <a16:creationId xmlns:a16="http://schemas.microsoft.com/office/drawing/2014/main" id="{F0911B4A-B3FD-47D3-A5B5-01ABD6A5DD4E}"/>
              </a:ext>
            </a:extLst>
          </p:cNvPr>
          <p:cNvCxnSpPr/>
          <p:nvPr/>
        </p:nvCxnSpPr>
        <p:spPr>
          <a:xfrm>
            <a:off x="7097470"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3" name="矩形 12">
            <a:extLst>
              <a:ext uri="{FF2B5EF4-FFF2-40B4-BE49-F238E27FC236}">
                <a16:creationId xmlns:a16="http://schemas.microsoft.com/office/drawing/2014/main" id="{F9F0DEB7-B2EC-4189-8CF9-F18995BB764D}"/>
              </a:ext>
            </a:extLst>
          </p:cNvPr>
          <p:cNvSpPr/>
          <p:nvPr/>
        </p:nvSpPr>
        <p:spPr>
          <a:xfrm>
            <a:off x="6519284"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制度自信</a:t>
            </a:r>
          </a:p>
        </p:txBody>
      </p:sp>
      <p:sp>
        <p:nvSpPr>
          <p:cNvPr id="14" name="矩形 13">
            <a:extLst>
              <a:ext uri="{FF2B5EF4-FFF2-40B4-BE49-F238E27FC236}">
                <a16:creationId xmlns:a16="http://schemas.microsoft.com/office/drawing/2014/main" id="{AEC04F2C-1D93-4D7E-9EA1-65ECB7FDE971}"/>
              </a:ext>
            </a:extLst>
          </p:cNvPr>
          <p:cNvSpPr/>
          <p:nvPr/>
        </p:nvSpPr>
        <p:spPr>
          <a:xfrm>
            <a:off x="6775037"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03</a:t>
            </a:r>
            <a:endParaRPr lang="zh-CN" altLang="en-US" sz="2400" b="1" kern="0" dirty="0">
              <a:solidFill>
                <a:srgbClr val="DC4B21"/>
              </a:solidFill>
              <a:latin typeface="Arial"/>
              <a:ea typeface="微软雅黑"/>
              <a:cs typeface="+mn-ea"/>
              <a:sym typeface="+mn-lt"/>
            </a:endParaRPr>
          </a:p>
        </p:txBody>
      </p:sp>
      <p:sp>
        <p:nvSpPr>
          <p:cNvPr id="15" name="圆角矩形 105">
            <a:extLst>
              <a:ext uri="{FF2B5EF4-FFF2-40B4-BE49-F238E27FC236}">
                <a16:creationId xmlns:a16="http://schemas.microsoft.com/office/drawing/2014/main" id="{498AC179-B6D4-430C-8CB8-8709E3326F4D}"/>
              </a:ext>
            </a:extLst>
          </p:cNvPr>
          <p:cNvSpPr/>
          <p:nvPr/>
        </p:nvSpPr>
        <p:spPr>
          <a:xfrm>
            <a:off x="2418346" y="1314764"/>
            <a:ext cx="7495674"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中国人完全有能力构建符合自身特色、推动民族复兴的法律体系，确保党和国家兴旺发达、长治久安</a:t>
            </a:r>
          </a:p>
        </p:txBody>
      </p:sp>
      <p:cxnSp>
        <p:nvCxnSpPr>
          <p:cNvPr id="16" name="直接箭头连接符 15">
            <a:extLst>
              <a:ext uri="{FF2B5EF4-FFF2-40B4-BE49-F238E27FC236}">
                <a16:creationId xmlns:a16="http://schemas.microsoft.com/office/drawing/2014/main" id="{861F134E-3CDB-41E8-B3AD-EB9633387CA8}"/>
              </a:ext>
            </a:extLst>
          </p:cNvPr>
          <p:cNvCxnSpPr/>
          <p:nvPr/>
        </p:nvCxnSpPr>
        <p:spPr>
          <a:xfrm>
            <a:off x="9164243" y="3423935"/>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7" name="矩形 16">
            <a:extLst>
              <a:ext uri="{FF2B5EF4-FFF2-40B4-BE49-F238E27FC236}">
                <a16:creationId xmlns:a16="http://schemas.microsoft.com/office/drawing/2014/main" id="{94BF27F9-7A2C-43A9-99C5-64FA7AF97ECC}"/>
              </a:ext>
            </a:extLst>
          </p:cNvPr>
          <p:cNvSpPr/>
          <p:nvPr/>
        </p:nvSpPr>
        <p:spPr>
          <a:xfrm>
            <a:off x="8586057" y="4213338"/>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文化自信</a:t>
            </a:r>
          </a:p>
        </p:txBody>
      </p:sp>
      <p:sp>
        <p:nvSpPr>
          <p:cNvPr id="18" name="矩形 17">
            <a:extLst>
              <a:ext uri="{FF2B5EF4-FFF2-40B4-BE49-F238E27FC236}">
                <a16:creationId xmlns:a16="http://schemas.microsoft.com/office/drawing/2014/main" id="{1F3B998C-6347-4376-AB7F-E78852F1A4EE}"/>
              </a:ext>
            </a:extLst>
          </p:cNvPr>
          <p:cNvSpPr/>
          <p:nvPr/>
        </p:nvSpPr>
        <p:spPr>
          <a:xfrm>
            <a:off x="8841810" y="2652070"/>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04</a:t>
            </a:r>
            <a:endParaRPr lang="zh-CN" altLang="en-US" sz="2400" b="1" kern="0" dirty="0">
              <a:solidFill>
                <a:srgbClr val="DC4B21"/>
              </a:solidFill>
              <a:latin typeface="Arial"/>
              <a:ea typeface="微软雅黑"/>
              <a:cs typeface="+mn-ea"/>
              <a:sym typeface="+mn-lt"/>
            </a:endParaRPr>
          </a:p>
        </p:txBody>
      </p:sp>
    </p:spTree>
    <p:extLst>
      <p:ext uri="{BB962C8B-B14F-4D97-AF65-F5344CB8AC3E}">
        <p14:creationId xmlns:p14="http://schemas.microsoft.com/office/powerpoint/2010/main" val="181557551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animEffect transition="in" filter="fade">
                                      <p:cBhvr>
                                        <p:cTn id="12" dur="1000"/>
                                        <p:tgtEl>
                                          <p:spTgt spid="15"/>
                                        </p:tgtEl>
                                      </p:cBhvr>
                                    </p:animEffect>
                                  </p:childTnLst>
                                </p:cTn>
                              </p:par>
                              <p:par>
                                <p:cTn id="13" presetID="35" presetClass="path" presetSubtype="0" accel="50000" decel="50000" fill="hold" grpId="2" nodeType="withEffect">
                                  <p:stCondLst>
                                    <p:cond delay="0"/>
                                  </p:stCondLst>
                                  <p:childTnLst>
                                    <p:animMotion origin="layout" path="M 8.33333E-7 -2.22222E-6 L -0.10456 -2.22222E-6 " pathEditMode="relative" rAng="0" ptsTypes="AA">
                                      <p:cBhvr>
                                        <p:cTn id="14" dur="1000" spd="-100000" fill="hold"/>
                                        <p:tgtEl>
                                          <p:spTgt spid="15"/>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35" presetClass="path" presetSubtype="0" accel="50000" decel="50000" fill="hold" grpId="2" nodeType="withEffect">
                                  <p:stCondLst>
                                    <p:cond delay="0"/>
                                  </p:stCondLst>
                                  <p:childTnLst>
                                    <p:animMotion origin="layout" path="M -2.08333E-7 -4.81481E-6 L -0.10456 -4.81481E-6 " pathEditMode="relative" rAng="0" ptsTypes="AA">
                                      <p:cBhvr>
                                        <p:cTn id="25" dur="1000" spd="-100000" fill="hold"/>
                                        <p:tgtEl>
                                          <p:spTgt spid="4"/>
                                        </p:tgtEl>
                                        <p:attrNameLst>
                                          <p:attrName>ppt_x</p:attrName>
                                          <p:attrName>ppt_y</p:attrName>
                                        </p:attrNameLst>
                                      </p:cBhvr>
                                      <p:rCtr x="-5234" y="0"/>
                                    </p:animMotion>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up)">
                                      <p:cBhvr>
                                        <p:cTn id="83" dur="500"/>
                                        <p:tgtEl>
                                          <p:spTgt spid="1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6" grpId="0" animBg="1"/>
      <p:bldP spid="8" grpId="0" animBg="1"/>
      <p:bldP spid="10" grpId="0" animBg="1"/>
      <p:bldP spid="11" grpId="0" animBg="1"/>
      <p:bldP spid="13" grpId="0" animBg="1"/>
      <p:bldP spid="14" grpId="0" animBg="1"/>
      <p:bldP spid="15" grpId="0" animBg="1"/>
      <p:bldP spid="15" grpId="1" animBg="1"/>
      <p:bldP spid="15" grpId="2" animBg="1"/>
      <p:bldP spid="17" grpId="0" animBg="1"/>
      <p:bldP spid="1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5186035"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这是“四个自信”的深刻彰显</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矩形: 圆角 7">
            <a:extLst>
              <a:ext uri="{FF2B5EF4-FFF2-40B4-BE49-F238E27FC236}">
                <a16:creationId xmlns:a16="http://schemas.microsoft.com/office/drawing/2014/main" id="{5A6D98C6-FFBE-49C5-BFC8-9F7A38E8C86A}"/>
              </a:ext>
            </a:extLst>
          </p:cNvPr>
          <p:cNvSpPr/>
          <p:nvPr/>
        </p:nvSpPr>
        <p:spPr>
          <a:xfrm>
            <a:off x="1154947" y="1659090"/>
            <a:ext cx="9803757" cy="2449640"/>
          </a:xfrm>
          <a:prstGeom prst="roundRect">
            <a:avLst>
              <a:gd name="adj" fmla="val 0"/>
            </a:avLst>
          </a:prstGeom>
          <a:noFill/>
          <a:ln w="12700" cap="flat" cmpd="sng" algn="ctr">
            <a:solidFill>
              <a:srgbClr val="174D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4">
            <a:extLst>
              <a:ext uri="{FF2B5EF4-FFF2-40B4-BE49-F238E27FC236}">
                <a16:creationId xmlns:a16="http://schemas.microsoft.com/office/drawing/2014/main" id="{B0359B01-E488-47E9-8AE0-A2A388EA210C}"/>
              </a:ext>
            </a:extLst>
          </p:cNvPr>
          <p:cNvSpPr/>
          <p:nvPr/>
        </p:nvSpPr>
        <p:spPr>
          <a:xfrm>
            <a:off x="1444314" y="2049577"/>
            <a:ext cx="9378015" cy="1972848"/>
          </a:xfrm>
          <a:prstGeom prst="rect">
            <a:avLst/>
          </a:prstGeom>
        </p:spPr>
        <p:txBody>
          <a:bodyPr wrap="square">
            <a:spAutoFit/>
          </a:bodyPr>
          <a:lstStyle/>
          <a:p>
            <a:pPr defTabSz="914400">
              <a:lnSpc>
                <a:spcPct val="130000"/>
              </a:lnSpc>
            </a:pPr>
            <a:r>
              <a:rPr lang="zh-CN" altLang="en-US" dirty="0">
                <a:solidFill>
                  <a:schemeClr val="tx1">
                    <a:lumMod val="75000"/>
                    <a:lumOff val="25000"/>
                  </a:schemeClr>
                </a:solidFill>
                <a:ea typeface="微软雅黑" panose="020B0503020204020204" pitchFamily="34" charset="-122"/>
                <a:cs typeface="Times New Roman" panose="02020603050405020304" pitchFamily="18" charset="0"/>
              </a:rPr>
              <a:t>党领导人民开创的中国特色社会主义道路越走越宽广、前途越来越光明。特别是党的十八大以来取得历史性成就、发生历史性变革，中国距离实现民族复兴的宏伟目标从未如此之近，中国正在日益走近世界舞台中央。</a:t>
            </a:r>
            <a:endParaRPr lang="en-US" altLang="zh-CN" dirty="0">
              <a:solidFill>
                <a:schemeClr val="tx1">
                  <a:lumMod val="75000"/>
                  <a:lumOff val="25000"/>
                </a:schemeClr>
              </a:solidFill>
              <a:ea typeface="微软雅黑" panose="020B0503020204020204" pitchFamily="34" charset="-122"/>
              <a:cs typeface="Times New Roman" panose="02020603050405020304" pitchFamily="18" charset="0"/>
            </a:endParaRPr>
          </a:p>
          <a:p>
            <a:pPr defTabSz="914400">
              <a:lnSpc>
                <a:spcPct val="130000"/>
              </a:lnSpc>
            </a:pPr>
            <a:r>
              <a:rPr lang="zh-CN" altLang="en-US" sz="2000" b="1" dirty="0">
                <a:solidFill>
                  <a:srgbClr val="DC4B21"/>
                </a:solidFill>
                <a:ea typeface="微软雅黑" panose="020B0503020204020204" pitchFamily="34" charset="-122"/>
                <a:cs typeface="Times New Roman" panose="02020603050405020304" pitchFamily="18" charset="0"/>
              </a:rPr>
              <a:t>把坚持和加强中国共产党全面领导的内容载入宪法，让我们对确保党和国家事业始终沿着正确方向前进充满自信。</a:t>
            </a:r>
          </a:p>
        </p:txBody>
      </p:sp>
      <p:sp>
        <p:nvSpPr>
          <p:cNvPr id="6" name="矩形: 圆角 6">
            <a:extLst>
              <a:ext uri="{FF2B5EF4-FFF2-40B4-BE49-F238E27FC236}">
                <a16:creationId xmlns:a16="http://schemas.microsoft.com/office/drawing/2014/main" id="{6ED45F88-DAAB-4D2C-8E67-3B59838BA8F1}"/>
              </a:ext>
            </a:extLst>
          </p:cNvPr>
          <p:cNvSpPr/>
          <p:nvPr/>
        </p:nvSpPr>
        <p:spPr>
          <a:xfrm>
            <a:off x="2714385" y="1279442"/>
            <a:ext cx="6649533" cy="725365"/>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1" i="0" u="none" strike="noStrike" kern="0" cap="none" spc="0" normalizeH="0" baseline="0" noProof="0" dirty="0">
                <a:ln>
                  <a:noFill/>
                </a:ln>
                <a:solidFill>
                  <a:srgbClr val="FFF6EF"/>
                </a:solidFill>
                <a:effectLst/>
                <a:uLnTx/>
                <a:uFillTx/>
                <a:latin typeface="Calibri"/>
                <a:ea typeface="微软雅黑" panose="020B0503020204020204" pitchFamily="34" charset="-122"/>
                <a:cs typeface="Times New Roman" panose="02020603050405020304" pitchFamily="18" charset="0"/>
              </a:rPr>
              <a:t>改革开放</a:t>
            </a:r>
            <a:r>
              <a:rPr kumimoji="0" lang="en-US" altLang="zh-CN" sz="3600" b="1" i="0" u="none" strike="noStrike" kern="0" cap="none" spc="0" normalizeH="0" baseline="0" noProof="0" dirty="0">
                <a:ln>
                  <a:noFill/>
                </a:ln>
                <a:solidFill>
                  <a:srgbClr val="FFF6EF"/>
                </a:solidFill>
                <a:effectLst/>
                <a:uLnTx/>
                <a:uFillTx/>
                <a:latin typeface="Calibri"/>
                <a:ea typeface="微软雅黑" panose="020B0503020204020204" pitchFamily="34" charset="-122"/>
                <a:cs typeface="Times New Roman" panose="02020603050405020304" pitchFamily="18" charset="0"/>
              </a:rPr>
              <a:t>40</a:t>
            </a:r>
            <a:r>
              <a:rPr kumimoji="0" lang="zh-CN" altLang="en-US" sz="3600" b="1" i="0" u="none" strike="noStrike" kern="0" cap="none" spc="0" normalizeH="0" baseline="0" noProof="0" dirty="0">
                <a:ln>
                  <a:noFill/>
                </a:ln>
                <a:solidFill>
                  <a:srgbClr val="FFF6EF"/>
                </a:solidFill>
                <a:effectLst/>
                <a:uLnTx/>
                <a:uFillTx/>
                <a:latin typeface="Calibri"/>
                <a:ea typeface="微软雅黑" panose="020B0503020204020204" pitchFamily="34" charset="-122"/>
                <a:cs typeface="Times New Roman" panose="02020603050405020304" pitchFamily="18" charset="0"/>
              </a:rPr>
              <a:t>年来</a:t>
            </a:r>
            <a:endParaRPr kumimoji="0" lang="zh-CN" altLang="en-US" sz="3600" b="1" i="0" u="none" strike="noStrike" kern="0" cap="none" spc="0" normalizeH="0" baseline="0" noProof="0" dirty="0">
              <a:ln>
                <a:noFill/>
              </a:ln>
              <a:solidFill>
                <a:srgbClr val="FFF6EF"/>
              </a:solidFill>
              <a:effectLst/>
              <a:uLnTx/>
              <a:uFillTx/>
              <a:latin typeface="Calibri"/>
              <a:ea typeface="宋体" panose="02010600030101010101" pitchFamily="2" charset="-122"/>
              <a:cs typeface="+mn-cs"/>
            </a:endParaRPr>
          </a:p>
        </p:txBody>
      </p:sp>
      <p:sp>
        <p:nvSpPr>
          <p:cNvPr id="8" name="矩形 7">
            <a:extLst>
              <a:ext uri="{FF2B5EF4-FFF2-40B4-BE49-F238E27FC236}">
                <a16:creationId xmlns:a16="http://schemas.microsoft.com/office/drawing/2014/main" id="{8BA4E14B-B890-4799-8687-41C31FA2632F}"/>
              </a:ext>
            </a:extLst>
          </p:cNvPr>
          <p:cNvSpPr/>
          <p:nvPr/>
        </p:nvSpPr>
        <p:spPr>
          <a:xfrm>
            <a:off x="1154946" y="4513556"/>
            <a:ext cx="9803757" cy="1065002"/>
          </a:xfrm>
          <a:prstGeom prst="rect">
            <a:avLst/>
          </a:prstGeom>
          <a:solidFill>
            <a:sysClr val="window" lastClr="FFFFFF">
              <a:alpha val="20000"/>
            </a:sysClr>
          </a:solidFill>
          <a:ln w="19050" cap="flat" cmpd="sng" algn="ctr">
            <a:solidFill>
              <a:srgbClr val="174D9B"/>
            </a:solidFill>
            <a:prstDash val="sysDash"/>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a16="http://schemas.microsoft.com/office/drawing/2014/main" id="{68F76E23-E80D-42EC-A37D-C419956C0D97}"/>
              </a:ext>
            </a:extLst>
          </p:cNvPr>
          <p:cNvSpPr/>
          <p:nvPr/>
        </p:nvSpPr>
        <p:spPr>
          <a:xfrm>
            <a:off x="1249471" y="4716669"/>
            <a:ext cx="9434086" cy="781752"/>
          </a:xfrm>
          <a:prstGeom prst="rect">
            <a:avLst/>
          </a:prstGeom>
        </p:spPr>
        <p:txBody>
          <a:bodyPr wrap="square">
            <a:spAutoFit/>
          </a:bodyPr>
          <a:lstStyle/>
          <a:p>
            <a:pPr marL="342900" indent="-342900" algn="just" defTabSz="914400">
              <a:lnSpc>
                <a:spcPct val="14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经济年均增长</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7.1%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，远高于同期世界经济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2.8%</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左右的平均水平；</a:t>
            </a:r>
          </a:p>
          <a:p>
            <a:pPr marL="342900" indent="-342900" algn="just" defTabSz="914400">
              <a:lnSpc>
                <a:spcPct val="140000"/>
              </a:lnSpc>
              <a:buFont typeface="Wingdings" panose="05000000000000000000" pitchFamily="2" charset="2"/>
              <a:buChar char="l"/>
            </a:pP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农村贫困人口减少</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6853</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万人，贫困发生率从</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10.2%</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降到</a:t>
            </a:r>
            <a:r>
              <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3.1%</a:t>
            </a:r>
            <a:r>
              <a:rPr lang="zh-CN" altLang="en-US" sz="16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，创造全球减贫奇迹；</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0" name="矩形 9">
            <a:extLst>
              <a:ext uri="{FF2B5EF4-FFF2-40B4-BE49-F238E27FC236}">
                <a16:creationId xmlns:a16="http://schemas.microsoft.com/office/drawing/2014/main" id="{B0112572-32A1-4B2C-85B4-E69A975EB356}"/>
              </a:ext>
            </a:extLst>
          </p:cNvPr>
          <p:cNvSpPr/>
          <p:nvPr/>
        </p:nvSpPr>
        <p:spPr>
          <a:xfrm>
            <a:off x="1361680" y="4253699"/>
            <a:ext cx="4291748" cy="434631"/>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矩形 10">
            <a:extLst>
              <a:ext uri="{FF2B5EF4-FFF2-40B4-BE49-F238E27FC236}">
                <a16:creationId xmlns:a16="http://schemas.microsoft.com/office/drawing/2014/main" id="{4D008565-95A5-4E95-AAD6-6284374AEEF1}"/>
              </a:ext>
            </a:extLst>
          </p:cNvPr>
          <p:cNvSpPr/>
          <p:nvPr/>
        </p:nvSpPr>
        <p:spPr>
          <a:xfrm>
            <a:off x="1214748" y="4288424"/>
            <a:ext cx="4623875" cy="369332"/>
          </a:xfrm>
          <a:prstGeom prst="rect">
            <a:avLst/>
          </a:prstGeom>
        </p:spPr>
        <p:txBody>
          <a:bodyPr wrap="square">
            <a:spAutoFit/>
          </a:bodyPr>
          <a:lstStyle/>
          <a:p>
            <a:pPr algn="ctr" defTabSz="914400"/>
            <a:r>
              <a:rPr lang="zh-CN" altLang="en-US" b="1" kern="0" dirty="0">
                <a:solidFill>
                  <a:prstClr val="white"/>
                </a:solidFill>
                <a:latin typeface="微软雅黑" panose="020B0503020204020204" pitchFamily="34" charset="-122"/>
                <a:ea typeface="微软雅黑" panose="020B0503020204020204" pitchFamily="34" charset="-122"/>
              </a:rPr>
              <a:t>过去五年</a:t>
            </a:r>
            <a:r>
              <a:rPr lang="en-US" altLang="zh-CN" b="1" kern="0" dirty="0">
                <a:solidFill>
                  <a:prstClr val="white"/>
                </a:solidFill>
                <a:latin typeface="微软雅黑" panose="020B0503020204020204" pitchFamily="34" charset="-122"/>
                <a:ea typeface="微软雅黑" panose="020B0503020204020204" pitchFamily="34" charset="-122"/>
              </a:rPr>
              <a:t>,</a:t>
            </a:r>
            <a:r>
              <a:rPr lang="zh-CN" altLang="en-US" b="1" kern="0" dirty="0">
                <a:solidFill>
                  <a:prstClr val="white"/>
                </a:solidFill>
                <a:latin typeface="微软雅黑" panose="020B0503020204020204" pitchFamily="34" charset="-122"/>
                <a:ea typeface="微软雅黑" panose="020B0503020204020204" pitchFamily="34" charset="-122"/>
              </a:rPr>
              <a:t>中国呈现欣欣向荣的新气象</a:t>
            </a:r>
          </a:p>
        </p:txBody>
      </p:sp>
    </p:spTree>
    <p:extLst>
      <p:ext uri="{BB962C8B-B14F-4D97-AF65-F5344CB8AC3E}">
        <p14:creationId xmlns:p14="http://schemas.microsoft.com/office/powerpoint/2010/main" val="3115565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75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par>
                          <p:cTn id="13" fill="hold">
                            <p:stCondLst>
                              <p:cond delay="1250"/>
                            </p:stCondLst>
                            <p:childTnLst>
                              <p:par>
                                <p:cTn id="14" presetID="12" presetClass="entr" presetSubtype="4"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p:tgtEl>
                                          <p:spTgt spid="5"/>
                                        </p:tgtEl>
                                        <p:attrNameLst>
                                          <p:attrName>ppt_y</p:attrName>
                                        </p:attrNameLst>
                                      </p:cBhvr>
                                      <p:tavLst>
                                        <p:tav tm="0">
                                          <p:val>
                                            <p:strVal val="#ppt_y+#ppt_h*1.125000"/>
                                          </p:val>
                                        </p:tav>
                                        <p:tav tm="100000">
                                          <p:val>
                                            <p:strVal val="#ppt_y"/>
                                          </p:val>
                                        </p:tav>
                                      </p:tavLst>
                                    </p:anim>
                                    <p:animEffect transition="in" filter="wipe(up)">
                                      <p:cBhvr>
                                        <p:cTn id="17" dur="1000"/>
                                        <p:tgtEl>
                                          <p:spTgt spid="5"/>
                                        </p:tgtEl>
                                      </p:cBhvr>
                                    </p:animEffect>
                                  </p:childTnLst>
                                </p:cTn>
                              </p:par>
                            </p:childTnLst>
                          </p:cTn>
                        </p:par>
                        <p:par>
                          <p:cTn id="18" fill="hold">
                            <p:stCondLst>
                              <p:cond delay="2250"/>
                            </p:stCondLst>
                            <p:childTnLst>
                              <p:par>
                                <p:cTn id="19" presetID="16" presetClass="entr" presetSubtype="37"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barn(outVertical)">
                                      <p:cBhvr>
                                        <p:cTn id="21" dur="500"/>
                                        <p:tgtEl>
                                          <p:spTgt spid="10"/>
                                        </p:tgtEl>
                                      </p:cBhvr>
                                    </p:animEffect>
                                  </p:childTnLst>
                                </p:cTn>
                              </p:par>
                            </p:childTnLst>
                          </p:cTn>
                        </p:par>
                        <p:par>
                          <p:cTn id="22" fill="hold">
                            <p:stCondLst>
                              <p:cond delay="2750"/>
                            </p:stCondLst>
                            <p:childTnLst>
                              <p:par>
                                <p:cTn id="23" presetID="22" presetClass="entr" presetSubtype="8"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wipe(up)">
                                      <p:cBhvr>
                                        <p:cTn id="29" dur="500"/>
                                        <p:tgtEl>
                                          <p:spTgt spid="8"/>
                                        </p:tgtEl>
                                      </p:cBhvr>
                                    </p:animEffect>
                                  </p:childTnLst>
                                </p:cTn>
                              </p:par>
                            </p:childTnLst>
                          </p:cTn>
                        </p:par>
                        <p:par>
                          <p:cTn id="30" fill="hold">
                            <p:stCondLst>
                              <p:cond delay="3750"/>
                            </p:stCondLst>
                            <p:childTnLst>
                              <p:par>
                                <p:cTn id="31" presetID="12" presetClass="entr" presetSubtype="4"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1000"/>
                                        <p:tgtEl>
                                          <p:spTgt spid="9"/>
                                        </p:tgtEl>
                                        <p:attrNameLst>
                                          <p:attrName>ppt_y</p:attrName>
                                        </p:attrNameLst>
                                      </p:cBhvr>
                                      <p:tavLst>
                                        <p:tav tm="0">
                                          <p:val>
                                            <p:strVal val="#ppt_y+#ppt_h*1.125000"/>
                                          </p:val>
                                        </p:tav>
                                        <p:tav tm="100000">
                                          <p:val>
                                            <p:strVal val="#ppt_y"/>
                                          </p:val>
                                        </p:tav>
                                      </p:tavLst>
                                    </p:anim>
                                    <p:animEffect transition="in" filter="wipe(up)">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8" grpId="0" animBg="1"/>
      <p:bldP spid="9" grpId="0"/>
      <p:bldP spid="10" grpId="0" animBg="1"/>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5186035"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这是“四个自信”的深刻彰显</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77">
            <a:extLst>
              <a:ext uri="{FF2B5EF4-FFF2-40B4-BE49-F238E27FC236}">
                <a16:creationId xmlns:a16="http://schemas.microsoft.com/office/drawing/2014/main" id="{07D6F236-07F2-4FFE-A2F4-F36987FFEE1E}"/>
              </a:ext>
            </a:extLst>
          </p:cNvPr>
          <p:cNvSpPr/>
          <p:nvPr/>
        </p:nvSpPr>
        <p:spPr>
          <a:xfrm>
            <a:off x="2541469" y="1609978"/>
            <a:ext cx="7872875" cy="1099547"/>
          </a:xfrm>
          <a:prstGeom prst="roundRect">
            <a:avLst/>
          </a:prstGeom>
          <a:noFill/>
          <a:ln w="12700">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grpSp>
        <p:nvGrpSpPr>
          <p:cNvPr id="5" name="组合 4">
            <a:extLst>
              <a:ext uri="{FF2B5EF4-FFF2-40B4-BE49-F238E27FC236}">
                <a16:creationId xmlns:a16="http://schemas.microsoft.com/office/drawing/2014/main" id="{7D91C49D-128B-45AB-BD5D-ED7A4752E4D8}"/>
              </a:ext>
            </a:extLst>
          </p:cNvPr>
          <p:cNvGrpSpPr/>
          <p:nvPr/>
        </p:nvGrpSpPr>
        <p:grpSpPr>
          <a:xfrm>
            <a:off x="2063552" y="1610312"/>
            <a:ext cx="768085" cy="1148696"/>
            <a:chOff x="5620941" y="1478652"/>
            <a:chExt cx="800100" cy="1196579"/>
          </a:xfrm>
        </p:grpSpPr>
        <p:grpSp>
          <p:nvGrpSpPr>
            <p:cNvPr id="6" name="组合 5">
              <a:extLst>
                <a:ext uri="{FF2B5EF4-FFF2-40B4-BE49-F238E27FC236}">
                  <a16:creationId xmlns:a16="http://schemas.microsoft.com/office/drawing/2014/main" id="{6822A392-909E-42F2-97AB-A1367930FAD4}"/>
                </a:ext>
              </a:extLst>
            </p:cNvPr>
            <p:cNvGrpSpPr/>
            <p:nvPr/>
          </p:nvGrpSpPr>
          <p:grpSpPr>
            <a:xfrm>
              <a:off x="5620941" y="1478652"/>
              <a:ext cx="800100" cy="1196579"/>
              <a:chOff x="7596188" y="3413125"/>
              <a:chExt cx="1066800" cy="1595438"/>
            </a:xfrm>
          </p:grpSpPr>
          <p:sp>
            <p:nvSpPr>
              <p:cNvPr id="9" name="圆角矩形 81">
                <a:extLst>
                  <a:ext uri="{FF2B5EF4-FFF2-40B4-BE49-F238E27FC236}">
                    <a16:creationId xmlns:a16="http://schemas.microsoft.com/office/drawing/2014/main" id="{4036642B-2927-4BEA-B0EF-DD5013FF1024}"/>
                  </a:ext>
                </a:extLst>
              </p:cNvPr>
              <p:cNvSpPr/>
              <p:nvPr/>
            </p:nvSpPr>
            <p:spPr>
              <a:xfrm rot="18900000">
                <a:off x="7596188" y="3679825"/>
                <a:ext cx="1066800" cy="1066800"/>
              </a:xfrm>
              <a:prstGeom prst="roundRect">
                <a:avLst>
                  <a:gd name="adj" fmla="val 26191"/>
                </a:avLst>
              </a:prstGeom>
              <a:no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AgencyFB-Regular" pitchFamily="50" charset="0"/>
                  <a:ea typeface="微软雅黑 Light" panose="020B0502040204020203" pitchFamily="34" charset="-122"/>
                </a:endParaRPr>
              </a:p>
            </p:txBody>
          </p:sp>
          <p:sp>
            <p:nvSpPr>
              <p:cNvPr id="10" name="圆角矩形 82">
                <a:extLst>
                  <a:ext uri="{FF2B5EF4-FFF2-40B4-BE49-F238E27FC236}">
                    <a16:creationId xmlns:a16="http://schemas.microsoft.com/office/drawing/2014/main" id="{EEE36A41-BA8F-4E91-A42F-E3A6D95571C2}"/>
                  </a:ext>
                </a:extLst>
              </p:cNvPr>
              <p:cNvSpPr/>
              <p:nvPr/>
            </p:nvSpPr>
            <p:spPr>
              <a:xfrm rot="18900000">
                <a:off x="7596188" y="3413125"/>
                <a:ext cx="1066800" cy="1066800"/>
              </a:xfrm>
              <a:prstGeom prst="roundRect">
                <a:avLst>
                  <a:gd name="adj" fmla="val 26191"/>
                </a:avLst>
              </a:prstGeom>
              <a:solidFill>
                <a:srgbClr val="DC4B21"/>
              </a:solidFill>
              <a:ln>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AgencyFB-Regular" pitchFamily="50" charset="0"/>
                  <a:ea typeface="微软雅黑 Light" panose="020B0502040204020203" pitchFamily="34" charset="-122"/>
                </a:endParaRPr>
              </a:p>
            </p:txBody>
          </p:sp>
          <p:sp>
            <p:nvSpPr>
              <p:cNvPr id="11" name="任意多边形 83">
                <a:extLst>
                  <a:ext uri="{FF2B5EF4-FFF2-40B4-BE49-F238E27FC236}">
                    <a16:creationId xmlns:a16="http://schemas.microsoft.com/office/drawing/2014/main" id="{DAD4EED1-E756-4AA6-86A8-68FD608F83FA}"/>
                  </a:ext>
                </a:extLst>
              </p:cNvPr>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DC4B21"/>
              </a:solidFill>
              <a:ln>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Ping Hei"/>
                  <a:ea typeface="微软雅黑 Light" panose="020B0502040204020203" pitchFamily="34" charset="-122"/>
                </a:endParaRPr>
              </a:p>
            </p:txBody>
          </p:sp>
        </p:grpSp>
        <p:pic>
          <p:nvPicPr>
            <p:cNvPr id="8" name="图片 7">
              <a:extLst>
                <a:ext uri="{FF2B5EF4-FFF2-40B4-BE49-F238E27FC236}">
                  <a16:creationId xmlns:a16="http://schemas.microsoft.com/office/drawing/2014/main" id="{D5122E76-33AF-4D95-AF65-E0EAA0E7228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1614" y="1522359"/>
              <a:ext cx="556368" cy="556369"/>
            </a:xfrm>
            <a:prstGeom prst="rect">
              <a:avLst/>
            </a:prstGeom>
            <a:ln>
              <a:noFill/>
            </a:ln>
          </p:spPr>
        </p:pic>
      </p:grpSp>
      <p:sp>
        <p:nvSpPr>
          <p:cNvPr id="12" name="矩形 11">
            <a:extLst>
              <a:ext uri="{FF2B5EF4-FFF2-40B4-BE49-F238E27FC236}">
                <a16:creationId xmlns:a16="http://schemas.microsoft.com/office/drawing/2014/main" id="{7F5E72BB-49E5-40A8-9BAF-C2944C6235C1}"/>
              </a:ext>
            </a:extLst>
          </p:cNvPr>
          <p:cNvSpPr/>
          <p:nvPr/>
        </p:nvSpPr>
        <p:spPr>
          <a:xfrm>
            <a:off x="4223083" y="3115305"/>
            <a:ext cx="6191260" cy="784830"/>
          </a:xfrm>
          <a:prstGeom prst="rect">
            <a:avLst/>
          </a:prstGeom>
          <a:noFill/>
        </p:spPr>
        <p:txBody>
          <a:bodyPr wrap="square">
            <a:spAutoFit/>
          </a:bodyPr>
          <a:lstStyle/>
          <a:p>
            <a:pPr marL="228594" indent="-228594" algn="just" defTabSz="1219170">
              <a:lnSpc>
                <a:spcPct val="150000"/>
              </a:lnSpc>
              <a:buClr>
                <a:srgbClr val="E71E17"/>
              </a:buClr>
              <a:buFont typeface="Wingdings" panose="05000000000000000000" pitchFamily="2" charset="2"/>
              <a:buChar char="u"/>
            </a:pPr>
            <a:r>
              <a:rPr lang="zh-CN" altLang="en-US" sz="1500" b="1" dirty="0">
                <a:solidFill>
                  <a:srgbClr val="5F5F5F"/>
                </a:solidFill>
                <a:latin typeface="微软雅黑 Light" panose="020B0502040204020203" pitchFamily="34" charset="-122"/>
                <a:ea typeface="微软雅黑 Light" panose="020B0502040204020203" pitchFamily="34" charset="-122"/>
                <a:cs typeface="+mn-ea"/>
                <a:sym typeface="+mn-lt"/>
              </a:rPr>
              <a:t>把新的奋斗目标写进宪法，使得宪法具有鲜明的时代特征，确保全国人民团结一心、拼搏奋斗完成这些目标。</a:t>
            </a:r>
          </a:p>
        </p:txBody>
      </p:sp>
      <p:sp>
        <p:nvSpPr>
          <p:cNvPr id="13" name="矩形 12">
            <a:extLst>
              <a:ext uri="{FF2B5EF4-FFF2-40B4-BE49-F238E27FC236}">
                <a16:creationId xmlns:a16="http://schemas.microsoft.com/office/drawing/2014/main" id="{7344FFAF-190B-4F42-9058-32C0687B0614}"/>
              </a:ext>
            </a:extLst>
          </p:cNvPr>
          <p:cNvSpPr/>
          <p:nvPr/>
        </p:nvSpPr>
        <p:spPr>
          <a:xfrm>
            <a:off x="4223085" y="4067469"/>
            <a:ext cx="6191260" cy="784830"/>
          </a:xfrm>
          <a:prstGeom prst="rect">
            <a:avLst/>
          </a:prstGeom>
          <a:noFill/>
        </p:spPr>
        <p:txBody>
          <a:bodyPr wrap="square">
            <a:spAutoFit/>
          </a:bodyPr>
          <a:lstStyle/>
          <a:p>
            <a:pPr marL="228594" indent="-228594" algn="just" defTabSz="1219170">
              <a:lnSpc>
                <a:spcPct val="150000"/>
              </a:lnSpc>
              <a:buClr>
                <a:srgbClr val="E71E17"/>
              </a:buClr>
              <a:buFont typeface="Wingdings" panose="05000000000000000000" pitchFamily="2" charset="2"/>
              <a:buChar char="u"/>
            </a:pPr>
            <a:r>
              <a:rPr lang="zh-CN" altLang="en-US" sz="1500" b="1" dirty="0">
                <a:solidFill>
                  <a:srgbClr val="5F5F5F"/>
                </a:solidFill>
                <a:latin typeface="微软雅黑 Light" panose="020B0502040204020203" pitchFamily="34" charset="-122"/>
                <a:ea typeface="微软雅黑 Light" panose="020B0502040204020203" pitchFamily="34" charset="-122"/>
                <a:cs typeface="+mn-ea"/>
                <a:sym typeface="+mn-lt"/>
              </a:rPr>
              <a:t>新的奋斗目标载入宪法，是对全国人民的持久动员和巨大鼓舞，让我们满怀信心向未来进发。</a:t>
            </a:r>
          </a:p>
        </p:txBody>
      </p:sp>
      <p:sp>
        <p:nvSpPr>
          <p:cNvPr id="15" name="矩形 14">
            <a:extLst>
              <a:ext uri="{FF2B5EF4-FFF2-40B4-BE49-F238E27FC236}">
                <a16:creationId xmlns:a16="http://schemas.microsoft.com/office/drawing/2014/main" id="{F1C63DC8-55AC-4BB5-BD85-656629049FCE}"/>
              </a:ext>
            </a:extLst>
          </p:cNvPr>
          <p:cNvSpPr/>
          <p:nvPr/>
        </p:nvSpPr>
        <p:spPr>
          <a:xfrm>
            <a:off x="3075576" y="1749422"/>
            <a:ext cx="7206626" cy="830997"/>
          </a:xfrm>
          <a:prstGeom prst="rect">
            <a:avLst/>
          </a:prstGeom>
        </p:spPr>
        <p:txBody>
          <a:bodyPr wrap="square">
            <a:spAutoFit/>
          </a:bodyPr>
          <a:lstStyle/>
          <a:p>
            <a:pPr defTabSz="1219170">
              <a:lnSpc>
                <a:spcPct val="150000"/>
              </a:lnSpc>
              <a:defRPr/>
            </a:pPr>
            <a:r>
              <a:rPr lang="zh-CN" altLang="en-US" sz="1600" b="1" dirty="0">
                <a:solidFill>
                  <a:srgbClr val="174D9B"/>
                </a:solidFill>
                <a:latin typeface="微软雅黑 Light" panose="020B0502040204020203" pitchFamily="34" charset="-122"/>
                <a:ea typeface="微软雅黑 Light" panose="020B0502040204020203" pitchFamily="34" charset="-122"/>
                <a:cs typeface="+mn-ea"/>
                <a:sym typeface="+mn-lt"/>
              </a:rPr>
              <a:t>调整充实中国特色社会主义事业总体布局和第二个百年奋斗目标的内容，让我们对推动国家发展进步、保证人民幸福生活、保障中华民族伟大复兴充满自信</a:t>
            </a:r>
          </a:p>
        </p:txBody>
      </p:sp>
      <p:pic>
        <p:nvPicPr>
          <p:cNvPr id="16" name="图片 15">
            <a:extLst>
              <a:ext uri="{FF2B5EF4-FFF2-40B4-BE49-F238E27FC236}">
                <a16:creationId xmlns:a16="http://schemas.microsoft.com/office/drawing/2014/main" id="{807FDED7-EBAE-4B4F-88A4-F60B0CFF2F0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374" t="4521" r="19240" b="20844"/>
          <a:stretch/>
        </p:blipFill>
        <p:spPr>
          <a:xfrm>
            <a:off x="2541469" y="2928605"/>
            <a:ext cx="1473526" cy="2022165"/>
          </a:xfrm>
          <a:prstGeom prst="rect">
            <a:avLst/>
          </a:prstGeom>
        </p:spPr>
      </p:pic>
    </p:spTree>
    <p:extLst>
      <p:ext uri="{BB962C8B-B14F-4D97-AF65-F5344CB8AC3E}">
        <p14:creationId xmlns:p14="http://schemas.microsoft.com/office/powerpoint/2010/main" val="261887132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arn(inVertical)">
                                      <p:cBhvr>
                                        <p:cTn id="17" dur="500"/>
                                        <p:tgtEl>
                                          <p:spTgt spid="15"/>
                                        </p:tgtEl>
                                      </p:cBhvr>
                                    </p:animEffect>
                                  </p:childTnLst>
                                </p:cTn>
                              </p:par>
                              <p:par>
                                <p:cTn id="18" presetID="53" presetClass="entr" presetSubtype="16"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3"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5186035"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这是“四个自信”的深刻彰显</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77">
            <a:extLst>
              <a:ext uri="{FF2B5EF4-FFF2-40B4-BE49-F238E27FC236}">
                <a16:creationId xmlns:a16="http://schemas.microsoft.com/office/drawing/2014/main" id="{C0E839D6-6880-4F27-B463-B26DC284270F}"/>
              </a:ext>
            </a:extLst>
          </p:cNvPr>
          <p:cNvSpPr/>
          <p:nvPr/>
        </p:nvSpPr>
        <p:spPr>
          <a:xfrm>
            <a:off x="2541469" y="1609978"/>
            <a:ext cx="7872875" cy="1099547"/>
          </a:xfrm>
          <a:prstGeom prst="roundRect">
            <a:avLst/>
          </a:prstGeom>
          <a:noFill/>
          <a:ln w="12700">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endParaRPr lang="zh-CN" altLang="en-US" sz="2400">
              <a:solidFill>
                <a:srgbClr val="B2B2B2"/>
              </a:solidFill>
              <a:latin typeface="Ping Hei"/>
              <a:ea typeface="微软雅黑 Light" panose="020B0502040204020203" pitchFamily="34" charset="-122"/>
            </a:endParaRPr>
          </a:p>
        </p:txBody>
      </p:sp>
      <p:grpSp>
        <p:nvGrpSpPr>
          <p:cNvPr id="5" name="组合 4">
            <a:extLst>
              <a:ext uri="{FF2B5EF4-FFF2-40B4-BE49-F238E27FC236}">
                <a16:creationId xmlns:a16="http://schemas.microsoft.com/office/drawing/2014/main" id="{FE4AA72A-585B-4E62-AE99-1BADE48314A2}"/>
              </a:ext>
            </a:extLst>
          </p:cNvPr>
          <p:cNvGrpSpPr/>
          <p:nvPr/>
        </p:nvGrpSpPr>
        <p:grpSpPr>
          <a:xfrm>
            <a:off x="2063552" y="1610312"/>
            <a:ext cx="768085" cy="1148696"/>
            <a:chOff x="5620941" y="1478652"/>
            <a:chExt cx="800100" cy="1196579"/>
          </a:xfrm>
        </p:grpSpPr>
        <p:grpSp>
          <p:nvGrpSpPr>
            <p:cNvPr id="6" name="组合 5">
              <a:extLst>
                <a:ext uri="{FF2B5EF4-FFF2-40B4-BE49-F238E27FC236}">
                  <a16:creationId xmlns:a16="http://schemas.microsoft.com/office/drawing/2014/main" id="{72A1A8AF-CB41-4F34-B2AC-326A3D75E339}"/>
                </a:ext>
              </a:extLst>
            </p:cNvPr>
            <p:cNvGrpSpPr/>
            <p:nvPr/>
          </p:nvGrpSpPr>
          <p:grpSpPr>
            <a:xfrm>
              <a:off x="5620941" y="1478652"/>
              <a:ext cx="800100" cy="1196579"/>
              <a:chOff x="7596188" y="3413125"/>
              <a:chExt cx="1066800" cy="1595438"/>
            </a:xfrm>
          </p:grpSpPr>
          <p:sp>
            <p:nvSpPr>
              <p:cNvPr id="9" name="圆角矩形 81">
                <a:extLst>
                  <a:ext uri="{FF2B5EF4-FFF2-40B4-BE49-F238E27FC236}">
                    <a16:creationId xmlns:a16="http://schemas.microsoft.com/office/drawing/2014/main" id="{32530FFF-183C-4567-90EB-CD4BE48813ED}"/>
                  </a:ext>
                </a:extLst>
              </p:cNvPr>
              <p:cNvSpPr/>
              <p:nvPr/>
            </p:nvSpPr>
            <p:spPr>
              <a:xfrm rot="18900000">
                <a:off x="7596188" y="3679825"/>
                <a:ext cx="1066800" cy="1066800"/>
              </a:xfrm>
              <a:prstGeom prst="roundRect">
                <a:avLst>
                  <a:gd name="adj" fmla="val 26191"/>
                </a:avLst>
              </a:prstGeom>
              <a:noFill/>
              <a:ln>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AgencyFB-Regular" pitchFamily="50" charset="0"/>
                  <a:ea typeface="微软雅黑 Light" panose="020B0502040204020203" pitchFamily="34" charset="-122"/>
                </a:endParaRPr>
              </a:p>
            </p:txBody>
          </p:sp>
          <p:sp>
            <p:nvSpPr>
              <p:cNvPr id="10" name="圆角矩形 82">
                <a:extLst>
                  <a:ext uri="{FF2B5EF4-FFF2-40B4-BE49-F238E27FC236}">
                    <a16:creationId xmlns:a16="http://schemas.microsoft.com/office/drawing/2014/main" id="{EF3C7CF8-FFB5-4B6E-8F89-2667AAEC4602}"/>
                  </a:ext>
                </a:extLst>
              </p:cNvPr>
              <p:cNvSpPr/>
              <p:nvPr/>
            </p:nvSpPr>
            <p:spPr>
              <a:xfrm rot="18900000">
                <a:off x="7596188" y="3413125"/>
                <a:ext cx="1066800" cy="1066800"/>
              </a:xfrm>
              <a:prstGeom prst="roundRect">
                <a:avLst>
                  <a:gd name="adj" fmla="val 26191"/>
                </a:avLst>
              </a:prstGeom>
              <a:solidFill>
                <a:srgbClr val="DC4B21"/>
              </a:solidFill>
              <a:ln>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AgencyFB-Regular" pitchFamily="50" charset="0"/>
                  <a:ea typeface="微软雅黑 Light" panose="020B0502040204020203" pitchFamily="34" charset="-122"/>
                </a:endParaRPr>
              </a:p>
            </p:txBody>
          </p:sp>
          <p:sp>
            <p:nvSpPr>
              <p:cNvPr id="11" name="任意多边形 83">
                <a:extLst>
                  <a:ext uri="{FF2B5EF4-FFF2-40B4-BE49-F238E27FC236}">
                    <a16:creationId xmlns:a16="http://schemas.microsoft.com/office/drawing/2014/main" id="{187D2639-7456-4492-9ED5-171C34D98FAE}"/>
                  </a:ext>
                </a:extLst>
              </p:cNvPr>
              <p:cNvSpPr/>
              <p:nvPr/>
            </p:nvSpPr>
            <p:spPr>
              <a:xfrm rot="18900000" flipH="1" flipV="1">
                <a:off x="7600950" y="3954463"/>
                <a:ext cx="1054100" cy="1054100"/>
              </a:xfrm>
              <a:custGeom>
                <a:avLst/>
                <a:gdLst>
                  <a:gd name="connsiteX0" fmla="*/ 972458 w 1054294"/>
                  <a:gd name="connsiteY0" fmla="*/ 81836 h 1054293"/>
                  <a:gd name="connsiteX1" fmla="*/ 1054294 w 1054294"/>
                  <a:gd name="connsiteY1" fmla="*/ 279406 h 1054293"/>
                  <a:gd name="connsiteX2" fmla="*/ 1054294 w 1054294"/>
                  <a:gd name="connsiteY2" fmla="*/ 787394 h 1054293"/>
                  <a:gd name="connsiteX3" fmla="*/ 883646 w 1054294"/>
                  <a:gd name="connsiteY3" fmla="*/ 1044843 h 1054293"/>
                  <a:gd name="connsiteX4" fmla="*/ 853203 w 1054294"/>
                  <a:gd name="connsiteY4" fmla="*/ 1054293 h 1054293"/>
                  <a:gd name="connsiteX5" fmla="*/ 860033 w 1054294"/>
                  <a:gd name="connsiteY5" fmla="*/ 1032290 h 1054293"/>
                  <a:gd name="connsiteX6" fmla="*/ 865709 w 1054294"/>
                  <a:gd name="connsiteY6" fmla="*/ 975980 h 1054293"/>
                  <a:gd name="connsiteX7" fmla="*/ 865709 w 1054294"/>
                  <a:gd name="connsiteY7" fmla="*/ 467992 h 1054293"/>
                  <a:gd name="connsiteX8" fmla="*/ 586303 w 1054294"/>
                  <a:gd name="connsiteY8" fmla="*/ 188586 h 1054293"/>
                  <a:gd name="connsiteX9" fmla="*/ 78315 w 1054294"/>
                  <a:gd name="connsiteY9" fmla="*/ 188586 h 1054293"/>
                  <a:gd name="connsiteX10" fmla="*/ 22005 w 1054294"/>
                  <a:gd name="connsiteY10" fmla="*/ 194263 h 1054293"/>
                  <a:gd name="connsiteX11" fmla="*/ 0 w 1054294"/>
                  <a:gd name="connsiteY11" fmla="*/ 201093 h 1054293"/>
                  <a:gd name="connsiteX12" fmla="*/ 9451 w 1054294"/>
                  <a:gd name="connsiteY12" fmla="*/ 170649 h 1054293"/>
                  <a:gd name="connsiteX13" fmla="*/ 266900 w 1054294"/>
                  <a:gd name="connsiteY13" fmla="*/ 0 h 1054293"/>
                  <a:gd name="connsiteX14" fmla="*/ 774888 w 1054294"/>
                  <a:gd name="connsiteY14" fmla="*/ 0 h 1054293"/>
                  <a:gd name="connsiteX15" fmla="*/ 972458 w 1054294"/>
                  <a:gd name="connsiteY15" fmla="*/ 81836 h 1054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54294" h="1054293">
                    <a:moveTo>
                      <a:pt x="972458" y="81836"/>
                    </a:moveTo>
                    <a:cubicBezTo>
                      <a:pt x="1023021" y="132398"/>
                      <a:pt x="1054294" y="202250"/>
                      <a:pt x="1054294" y="279406"/>
                    </a:cubicBezTo>
                    <a:lnTo>
                      <a:pt x="1054294" y="787394"/>
                    </a:lnTo>
                    <a:cubicBezTo>
                      <a:pt x="1054294" y="903128"/>
                      <a:pt x="983929" y="1002427"/>
                      <a:pt x="883646" y="1044843"/>
                    </a:cubicBezTo>
                    <a:lnTo>
                      <a:pt x="853203" y="1054293"/>
                    </a:lnTo>
                    <a:lnTo>
                      <a:pt x="860033" y="1032290"/>
                    </a:lnTo>
                    <a:cubicBezTo>
                      <a:pt x="863755" y="1014101"/>
                      <a:pt x="865709" y="995269"/>
                      <a:pt x="865709" y="975980"/>
                    </a:cubicBezTo>
                    <a:lnTo>
                      <a:pt x="865709" y="467992"/>
                    </a:lnTo>
                    <a:cubicBezTo>
                      <a:pt x="865709" y="313680"/>
                      <a:pt x="740615" y="188586"/>
                      <a:pt x="586303" y="188586"/>
                    </a:cubicBezTo>
                    <a:lnTo>
                      <a:pt x="78315" y="188586"/>
                    </a:lnTo>
                    <a:cubicBezTo>
                      <a:pt x="59026" y="188586"/>
                      <a:pt x="40194" y="190541"/>
                      <a:pt x="22005" y="194263"/>
                    </a:cubicBezTo>
                    <a:lnTo>
                      <a:pt x="0" y="201093"/>
                    </a:lnTo>
                    <a:lnTo>
                      <a:pt x="9451" y="170649"/>
                    </a:lnTo>
                    <a:cubicBezTo>
                      <a:pt x="51867" y="70365"/>
                      <a:pt x="151166" y="0"/>
                      <a:pt x="266900" y="0"/>
                    </a:cubicBezTo>
                    <a:lnTo>
                      <a:pt x="774888" y="0"/>
                    </a:lnTo>
                    <a:cubicBezTo>
                      <a:pt x="852044" y="0"/>
                      <a:pt x="921896" y="31273"/>
                      <a:pt x="972458" y="81836"/>
                    </a:cubicBezTo>
                    <a:close/>
                  </a:path>
                </a:pathLst>
              </a:custGeom>
              <a:solidFill>
                <a:srgbClr val="DC4B21"/>
              </a:solidFill>
              <a:ln>
                <a:solidFill>
                  <a:srgbClr val="DC4B2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19170">
                  <a:defRPr/>
                </a:pPr>
                <a:endParaRPr lang="zh-CN" altLang="en-US" sz="1351">
                  <a:solidFill>
                    <a:srgbClr val="B2B2B2"/>
                  </a:solidFill>
                  <a:latin typeface="Ping Hei"/>
                  <a:ea typeface="微软雅黑 Light" panose="020B0502040204020203" pitchFamily="34" charset="-122"/>
                </a:endParaRPr>
              </a:p>
            </p:txBody>
          </p:sp>
        </p:grpSp>
        <p:pic>
          <p:nvPicPr>
            <p:cNvPr id="8" name="图片 7">
              <a:extLst>
                <a:ext uri="{FF2B5EF4-FFF2-40B4-BE49-F238E27FC236}">
                  <a16:creationId xmlns:a16="http://schemas.microsoft.com/office/drawing/2014/main" id="{235737E6-8FFB-4FBE-A4D4-58E3EBE23C1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1614" y="1522359"/>
              <a:ext cx="556368" cy="556369"/>
            </a:xfrm>
            <a:prstGeom prst="rect">
              <a:avLst/>
            </a:prstGeom>
            <a:ln>
              <a:noFill/>
            </a:ln>
          </p:spPr>
        </p:pic>
      </p:grpSp>
      <p:sp>
        <p:nvSpPr>
          <p:cNvPr id="12" name="矩形 11">
            <a:extLst>
              <a:ext uri="{FF2B5EF4-FFF2-40B4-BE49-F238E27FC236}">
                <a16:creationId xmlns:a16="http://schemas.microsoft.com/office/drawing/2014/main" id="{5D778A55-AD49-495D-9797-1C2F18D99804}"/>
              </a:ext>
            </a:extLst>
          </p:cNvPr>
          <p:cNvSpPr/>
          <p:nvPr/>
        </p:nvSpPr>
        <p:spPr>
          <a:xfrm>
            <a:off x="3564271" y="2923948"/>
            <a:ext cx="6436896" cy="438582"/>
          </a:xfrm>
          <a:prstGeom prst="rect">
            <a:avLst/>
          </a:prstGeom>
          <a:noFill/>
        </p:spPr>
        <p:txBody>
          <a:bodyPr wrap="square">
            <a:spAutoFit/>
          </a:bodyPr>
          <a:lstStyle/>
          <a:p>
            <a:pPr marL="228594" indent="-228594" algn="just" defTabSz="1219170">
              <a:lnSpc>
                <a:spcPct val="150000"/>
              </a:lnSpc>
              <a:buClr>
                <a:srgbClr val="E71E17"/>
              </a:buClr>
              <a:buFont typeface="Wingdings" panose="05000000000000000000" pitchFamily="2" charset="2"/>
              <a:buChar char="u"/>
            </a:pPr>
            <a:r>
              <a:rPr lang="zh-CN" altLang="en-US" sz="1500" b="1" dirty="0">
                <a:solidFill>
                  <a:srgbClr val="5F5F5F"/>
                </a:solidFill>
                <a:latin typeface="微软雅黑 Light" panose="020B0502040204020203" pitchFamily="34" charset="-122"/>
                <a:ea typeface="微软雅黑 Light" panose="020B0502040204020203" pitchFamily="34" charset="-122"/>
                <a:cs typeface="+mn-ea"/>
                <a:sym typeface="+mn-lt"/>
              </a:rPr>
              <a:t>推动构建人类命运共同体”“坚持和平发展道路，坚持互利共赢开放战略”</a:t>
            </a:r>
          </a:p>
        </p:txBody>
      </p:sp>
      <p:sp>
        <p:nvSpPr>
          <p:cNvPr id="13" name="矩形 12">
            <a:extLst>
              <a:ext uri="{FF2B5EF4-FFF2-40B4-BE49-F238E27FC236}">
                <a16:creationId xmlns:a16="http://schemas.microsoft.com/office/drawing/2014/main" id="{90C3FDEB-78F5-4022-B02D-14D726604561}"/>
              </a:ext>
            </a:extLst>
          </p:cNvPr>
          <p:cNvSpPr/>
          <p:nvPr/>
        </p:nvSpPr>
        <p:spPr>
          <a:xfrm>
            <a:off x="3564271" y="3508577"/>
            <a:ext cx="6581275" cy="784830"/>
          </a:xfrm>
          <a:prstGeom prst="rect">
            <a:avLst/>
          </a:prstGeom>
          <a:noFill/>
        </p:spPr>
        <p:txBody>
          <a:bodyPr wrap="square">
            <a:spAutoFit/>
          </a:bodyPr>
          <a:lstStyle/>
          <a:p>
            <a:pPr marL="228594" indent="-228594" algn="just" defTabSz="1219170">
              <a:lnSpc>
                <a:spcPct val="150000"/>
              </a:lnSpc>
              <a:buClr>
                <a:srgbClr val="E71E17"/>
              </a:buClr>
              <a:buFont typeface="Wingdings" panose="05000000000000000000" pitchFamily="2" charset="2"/>
              <a:buChar char="u"/>
            </a:pPr>
            <a:r>
              <a:rPr lang="zh-CN" altLang="en-US" sz="1500" b="1" dirty="0">
                <a:solidFill>
                  <a:srgbClr val="5F5F5F"/>
                </a:solidFill>
                <a:latin typeface="微软雅黑 Light" panose="020B0502040204020203" pitchFamily="34" charset="-122"/>
                <a:ea typeface="微软雅黑 Light" panose="020B0502040204020203" pitchFamily="34" charset="-122"/>
                <a:cs typeface="+mn-ea"/>
                <a:sym typeface="+mn-lt"/>
              </a:rPr>
              <a:t>推动“一带一路”建设、设立亚投行</a:t>
            </a:r>
            <a:r>
              <a:rPr lang="en-US" altLang="zh-CN" sz="1500" b="1" dirty="0">
                <a:solidFill>
                  <a:srgbClr val="5F5F5F"/>
                </a:solidFill>
                <a:latin typeface="微软雅黑 Light" panose="020B0502040204020203" pitchFamily="34" charset="-122"/>
                <a:ea typeface="微软雅黑 Light" panose="020B0502040204020203" pitchFamily="34" charset="-122"/>
                <a:cs typeface="+mn-ea"/>
                <a:sym typeface="+mn-lt"/>
              </a:rPr>
              <a:t>……5</a:t>
            </a:r>
            <a:r>
              <a:rPr lang="zh-CN" altLang="en-US" sz="1500" b="1" dirty="0">
                <a:solidFill>
                  <a:srgbClr val="5F5F5F"/>
                </a:solidFill>
                <a:latin typeface="微软雅黑 Light" panose="020B0502040204020203" pitchFamily="34" charset="-122"/>
                <a:ea typeface="微软雅黑 Light" panose="020B0502040204020203" pitchFamily="34" charset="-122"/>
                <a:cs typeface="+mn-ea"/>
                <a:sym typeface="+mn-lt"/>
              </a:rPr>
              <a:t>年来，中国为完善全球治理体系持续努力，不仅拓展了自身发展的广阔空间，也给世界各国带来发展机遇。</a:t>
            </a:r>
          </a:p>
        </p:txBody>
      </p:sp>
      <p:sp>
        <p:nvSpPr>
          <p:cNvPr id="14" name="矩形 13">
            <a:extLst>
              <a:ext uri="{FF2B5EF4-FFF2-40B4-BE49-F238E27FC236}">
                <a16:creationId xmlns:a16="http://schemas.microsoft.com/office/drawing/2014/main" id="{81391A13-3CBB-4133-BB5C-953A22357817}"/>
              </a:ext>
            </a:extLst>
          </p:cNvPr>
          <p:cNvSpPr/>
          <p:nvPr/>
        </p:nvSpPr>
        <p:spPr>
          <a:xfrm>
            <a:off x="3075576" y="1749422"/>
            <a:ext cx="7206626" cy="789127"/>
          </a:xfrm>
          <a:prstGeom prst="rect">
            <a:avLst/>
          </a:prstGeom>
        </p:spPr>
        <p:txBody>
          <a:bodyPr wrap="square">
            <a:spAutoFit/>
          </a:bodyPr>
          <a:lstStyle/>
          <a:p>
            <a:pPr defTabSz="1219170">
              <a:lnSpc>
                <a:spcPct val="150000"/>
              </a:lnSpc>
              <a:defRPr/>
            </a:pPr>
            <a:r>
              <a:rPr lang="zh-CN" altLang="en-US" sz="1600" b="1" dirty="0">
                <a:solidFill>
                  <a:srgbClr val="174D9B"/>
                </a:solidFill>
                <a:latin typeface="微软雅黑 Light" panose="020B0502040204020203" pitchFamily="34" charset="-122"/>
                <a:ea typeface="微软雅黑 Light" panose="020B0502040204020203" pitchFamily="34" charset="-122"/>
                <a:cs typeface="+mn-ea"/>
                <a:sym typeface="+mn-lt"/>
              </a:rPr>
              <a:t>充实和平外交政策方面的内容，彰显出我们为人类作出新的更大贡献的担当与自信</a:t>
            </a:r>
          </a:p>
        </p:txBody>
      </p:sp>
      <p:pic>
        <p:nvPicPr>
          <p:cNvPr id="15" name="图片 14">
            <a:extLst>
              <a:ext uri="{FF2B5EF4-FFF2-40B4-BE49-F238E27FC236}">
                <a16:creationId xmlns:a16="http://schemas.microsoft.com/office/drawing/2014/main" id="{43532E4D-B1DF-4262-9C1F-65184BF4DBC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6374" t="4521" r="19240" b="20844"/>
          <a:stretch/>
        </p:blipFill>
        <p:spPr>
          <a:xfrm>
            <a:off x="1780249" y="2943250"/>
            <a:ext cx="1540726" cy="2114386"/>
          </a:xfrm>
          <a:prstGeom prst="rect">
            <a:avLst/>
          </a:prstGeom>
        </p:spPr>
      </p:pic>
      <p:sp>
        <p:nvSpPr>
          <p:cNvPr id="16" name="矩形 15">
            <a:extLst>
              <a:ext uri="{FF2B5EF4-FFF2-40B4-BE49-F238E27FC236}">
                <a16:creationId xmlns:a16="http://schemas.microsoft.com/office/drawing/2014/main" id="{94F07162-A93B-4B1C-87B5-4B3AD1FB597B}"/>
              </a:ext>
            </a:extLst>
          </p:cNvPr>
          <p:cNvSpPr/>
          <p:nvPr/>
        </p:nvSpPr>
        <p:spPr>
          <a:xfrm>
            <a:off x="3320975" y="4200008"/>
            <a:ext cx="7759164" cy="874407"/>
          </a:xfrm>
          <a:prstGeom prst="rect">
            <a:avLst/>
          </a:prstGeom>
        </p:spPr>
        <p:txBody>
          <a:bodyPr wrap="square">
            <a:spAutoFit/>
          </a:bodyPr>
          <a:lstStyle/>
          <a:p>
            <a:pPr algn="just">
              <a:lnSpc>
                <a:spcPct val="150000"/>
              </a:lnSpc>
            </a:pPr>
            <a:r>
              <a:rPr lang="zh-CN" altLang="en-US" b="1" dirty="0">
                <a:solidFill>
                  <a:srgbClr val="DC4B21"/>
                </a:solidFill>
                <a:latin typeface="微软雅黑" panose="020B0503020204020204" pitchFamily="34" charset="-122"/>
                <a:ea typeface="微软雅黑" panose="020B0503020204020204" pitchFamily="34" charset="-122"/>
              </a:rPr>
              <a:t>中国的探索和成就，正在为世界上那些既希望加快发展又希望保持自身独立性的国家和民族提供全新选择，为解决人类问题贡献中国智慧和中国方案。</a:t>
            </a:r>
          </a:p>
        </p:txBody>
      </p:sp>
    </p:spTree>
    <p:extLst>
      <p:ext uri="{BB962C8B-B14F-4D97-AF65-F5344CB8AC3E}">
        <p14:creationId xmlns:p14="http://schemas.microsoft.com/office/powerpoint/2010/main" val="224848371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par>
                          <p:cTn id="18" fill="hold">
                            <p:stCondLst>
                              <p:cond delay="1500"/>
                            </p:stCondLst>
                            <p:childTnLst>
                              <p:par>
                                <p:cTn id="19" presetID="42" presetClass="entr" presetSubtype="0"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par>
                                <p:cTn id="24" presetID="53" presetClass="entr" presetSubtype="16" fill="hold" nodeType="withEffect">
                                  <p:stCondLst>
                                    <p:cond delay="500"/>
                                  </p:stCondLst>
                                  <p:childTnLst>
                                    <p:set>
                                      <p:cBhvr>
                                        <p:cTn id="25" dur="1" fill="hold">
                                          <p:stCondLst>
                                            <p:cond delay="0"/>
                                          </p:stCondLst>
                                        </p:cTn>
                                        <p:tgtEl>
                                          <p:spTgt spid="15"/>
                                        </p:tgtEl>
                                        <p:attrNameLst>
                                          <p:attrName>style.visibility</p:attrName>
                                        </p:attrNameLst>
                                      </p:cBhvr>
                                      <p:to>
                                        <p:strVal val="visible"/>
                                      </p:to>
                                    </p:set>
                                    <p:anim calcmode="lin" valueType="num">
                                      <p:cBhvr>
                                        <p:cTn id="26" dur="750" fill="hold"/>
                                        <p:tgtEl>
                                          <p:spTgt spid="15"/>
                                        </p:tgtEl>
                                        <p:attrNameLst>
                                          <p:attrName>ppt_w</p:attrName>
                                        </p:attrNameLst>
                                      </p:cBhvr>
                                      <p:tavLst>
                                        <p:tav tm="0">
                                          <p:val>
                                            <p:fltVal val="0"/>
                                          </p:val>
                                        </p:tav>
                                        <p:tav tm="100000">
                                          <p:val>
                                            <p:strVal val="#ppt_w"/>
                                          </p:val>
                                        </p:tav>
                                      </p:tavLst>
                                    </p:anim>
                                    <p:anim calcmode="lin" valueType="num">
                                      <p:cBhvr>
                                        <p:cTn id="27" dur="750" fill="hold"/>
                                        <p:tgtEl>
                                          <p:spTgt spid="15"/>
                                        </p:tgtEl>
                                        <p:attrNameLst>
                                          <p:attrName>ppt_h</p:attrName>
                                        </p:attrNameLst>
                                      </p:cBhvr>
                                      <p:tavLst>
                                        <p:tav tm="0">
                                          <p:val>
                                            <p:fltVal val="0"/>
                                          </p:val>
                                        </p:tav>
                                        <p:tav tm="100000">
                                          <p:val>
                                            <p:strVal val="#ppt_h"/>
                                          </p:val>
                                        </p:tav>
                                      </p:tavLst>
                                    </p:anim>
                                    <p:animEffect transition="in" filter="fade">
                                      <p:cBhvr>
                                        <p:cTn id="28" dur="750"/>
                                        <p:tgtEl>
                                          <p:spTgt spid="15"/>
                                        </p:tgtEl>
                                      </p:cBhvr>
                                    </p:animEffect>
                                  </p:childTnLst>
                                </p:cTn>
                              </p:par>
                              <p:par>
                                <p:cTn id="29" presetID="42" presetClass="entr" presetSubtype="0" fill="hold" grpId="0" nodeType="withEffect">
                                  <p:stCondLst>
                                    <p:cond delay="50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18" presetClass="entr" presetSubtype="12" fill="hold" grpId="0"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strips(downLeft)">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2" grpId="0"/>
      <p:bldP spid="13" grpId="0"/>
      <p:bldP spid="14"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2108269" cy="553998"/>
          </a:xfrm>
          <a:prstGeom prst="rect">
            <a:avLst/>
          </a:prstGeom>
        </p:spPr>
        <p:txBody>
          <a:bodyPr wrap="none">
            <a:spAutoFit/>
          </a:bodyPr>
          <a:lstStyle/>
          <a:p>
            <a:r>
              <a:rPr lang="zh-CN" altLang="en-US" sz="3000" b="1" dirty="0">
                <a:solidFill>
                  <a:srgbClr val="174D9B"/>
                </a:solidFill>
                <a:latin typeface="华文行楷" panose="02010800040101010101" pitchFamily="2" charset="-122"/>
                <a:ea typeface="华文行楷" panose="02010800040101010101" pitchFamily="2" charset="-122"/>
              </a:rPr>
              <a:t>宪法诞生记</a:t>
            </a:r>
            <a:endParaRPr lang="en-US" altLang="zh-CN" sz="3000" b="1" dirty="0">
              <a:solidFill>
                <a:srgbClr val="174D9B"/>
              </a:solidFill>
              <a:latin typeface="华文行楷" panose="02010800040101010101" pitchFamily="2" charset="-122"/>
              <a:ea typeface="华文行楷" panose="02010800040101010101" pitchFamily="2" charset="-122"/>
            </a:endParaRPr>
          </a:p>
        </p:txBody>
      </p:sp>
      <p:pic>
        <p:nvPicPr>
          <p:cNvPr id="3" name="图片 2">
            <a:extLst>
              <a:ext uri="{FF2B5EF4-FFF2-40B4-BE49-F238E27FC236}">
                <a16:creationId xmlns:a16="http://schemas.microsoft.com/office/drawing/2014/main" id="{84CBDEC1-4F6D-4D46-BD45-3180B33E845F}"/>
              </a:ext>
            </a:extLst>
          </p:cNvPr>
          <p:cNvPicPr>
            <a:picLocks noChangeAspect="1"/>
          </p:cNvPicPr>
          <p:nvPr/>
        </p:nvPicPr>
        <p:blipFill rotWithShape="1">
          <a:blip r:embed="rId3">
            <a:extLst>
              <a:ext uri="{28A0092B-C50C-407E-A947-70E740481C1C}">
                <a14:useLocalDpi xmlns:a14="http://schemas.microsoft.com/office/drawing/2010/main" val="0"/>
              </a:ext>
            </a:extLst>
          </a:blip>
          <a:srcRect t="23989" b="22281"/>
          <a:stretch/>
        </p:blipFill>
        <p:spPr>
          <a:xfrm>
            <a:off x="-12038" y="867997"/>
            <a:ext cx="12023496" cy="4522146"/>
          </a:xfrm>
          <a:prstGeom prst="rect">
            <a:avLst/>
          </a:prstGeom>
        </p:spPr>
      </p:pic>
      <p:pic>
        <p:nvPicPr>
          <p:cNvPr id="4" name="图片 3">
            <a:extLst>
              <a:ext uri="{FF2B5EF4-FFF2-40B4-BE49-F238E27FC236}">
                <a16:creationId xmlns:a16="http://schemas.microsoft.com/office/drawing/2014/main" id="{2CDC8E65-7A25-42E8-B784-401B954A8B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79935" y="1962883"/>
            <a:ext cx="7108905" cy="2604790"/>
          </a:xfrm>
          <a:prstGeom prst="rect">
            <a:avLst/>
          </a:prstGeom>
        </p:spPr>
      </p:pic>
      <p:pic>
        <p:nvPicPr>
          <p:cNvPr id="5" name="Picture 272" descr="28">
            <a:extLst>
              <a:ext uri="{FF2B5EF4-FFF2-40B4-BE49-F238E27FC236}">
                <a16:creationId xmlns:a16="http://schemas.microsoft.com/office/drawing/2014/main" id="{6EA921AB-C688-4286-B22F-3A3CF921E550}"/>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237870" y="2060008"/>
            <a:ext cx="1275721" cy="974741"/>
          </a:xfrm>
          <a:prstGeom prst="rect">
            <a:avLst/>
          </a:prstGeom>
          <a:noFill/>
          <a:extLst>
            <a:ext uri="{909E8E84-426E-40DD-AFC4-6F175D3DCCD1}">
              <a14:hiddenFill xmlns:a14="http://schemas.microsoft.com/office/drawing/2010/main">
                <a:solidFill>
                  <a:srgbClr val="FFFFFF"/>
                </a:solidFill>
              </a14:hiddenFill>
            </a:ext>
          </a:extLst>
        </p:spPr>
      </p:pic>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6">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Tree>
    <p:extLst>
      <p:ext uri="{BB962C8B-B14F-4D97-AF65-F5344CB8AC3E}">
        <p14:creationId xmlns:p14="http://schemas.microsoft.com/office/powerpoint/2010/main" val="396941514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par>
                                <p:cTn id="16" presetID="63" presetClass="path" presetSubtype="0" accel="50000" fill="hold" nodeType="withEffect">
                                  <p:stCondLst>
                                    <p:cond delay="0"/>
                                  </p:stCondLst>
                                  <p:childTnLst>
                                    <p:animMotion origin="layout" path="M -0.39467 -0.01505 L -0.02461 -0.01505 " pathEditMode="relative" rAng="0" ptsTypes="AA">
                                      <p:cBhvr>
                                        <p:cTn id="17" dur="1000" fill="hold"/>
                                        <p:tgtEl>
                                          <p:spTgt spid="5"/>
                                        </p:tgtEl>
                                        <p:attrNameLst>
                                          <p:attrName>ppt_x</p:attrName>
                                          <p:attrName>ppt_y</p:attrName>
                                        </p:attrNameLst>
                                      </p:cBhvr>
                                      <p:rCtr x="18503" y="0"/>
                                    </p:animMotion>
                                  </p:childTnLst>
                                </p:cTn>
                              </p:par>
                            </p:childTnLst>
                          </p:cTn>
                        </p:par>
                        <p:par>
                          <p:cTn id="18" fill="hold">
                            <p:stCondLst>
                              <p:cond delay="1500"/>
                            </p:stCondLst>
                            <p:childTnLst>
                              <p:par>
                                <p:cTn id="19" presetID="10" presetClass="exit" presetSubtype="0" fill="hold" nodeType="afterEffect">
                                  <p:stCondLst>
                                    <p:cond delay="0"/>
                                  </p:stCondLst>
                                  <p:childTnLst>
                                    <p:animEffect transition="out" filter="fade">
                                      <p:cBhvr>
                                        <p:cTn id="20" dur="1000"/>
                                        <p:tgtEl>
                                          <p:spTgt spid="5"/>
                                        </p:tgtEl>
                                      </p:cBhvr>
                                    </p:animEffect>
                                    <p:set>
                                      <p:cBhvr>
                                        <p:cTn id="21" dur="1" fill="hold">
                                          <p:stCondLst>
                                            <p:cond delay="9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5441418" y="4904805"/>
            <a:ext cx="2014460" cy="1798189"/>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6993" y="5022044"/>
            <a:ext cx="2898318" cy="1810482"/>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5">
            <a:extLst>
              <a:ext uri="{28A0092B-C50C-407E-A947-70E740481C1C}">
                <a14:useLocalDpi xmlns:a14="http://schemas.microsoft.com/office/drawing/2010/main" val="0"/>
              </a:ext>
            </a:extLst>
          </a:blip>
          <a:srcRect l="-1" t="31938" r="46694" b="57951"/>
          <a:stretch/>
        </p:blipFill>
        <p:spPr>
          <a:xfrm>
            <a:off x="-115937" y="5345724"/>
            <a:ext cx="5395819" cy="711810"/>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grpSp>
        <p:nvGrpSpPr>
          <p:cNvPr id="34" name="组合 48">
            <a:extLst>
              <a:ext uri="{FF2B5EF4-FFF2-40B4-BE49-F238E27FC236}">
                <a16:creationId xmlns:a16="http://schemas.microsoft.com/office/drawing/2014/main" id="{ACF19CFA-1606-43F8-9A29-D8193F856167}"/>
              </a:ext>
            </a:extLst>
          </p:cNvPr>
          <p:cNvGrpSpPr>
            <a:grpSpLocks/>
          </p:cNvGrpSpPr>
          <p:nvPr/>
        </p:nvGrpSpPr>
        <p:grpSpPr bwMode="auto">
          <a:xfrm>
            <a:off x="2475607" y="3599871"/>
            <a:ext cx="7519736" cy="747185"/>
            <a:chOff x="-264610" y="-19935"/>
            <a:chExt cx="4157119" cy="412624"/>
          </a:xfrm>
        </p:grpSpPr>
        <p:sp>
          <p:nvSpPr>
            <p:cNvPr id="36" name="圆角矩形 72">
              <a:extLst>
                <a:ext uri="{FF2B5EF4-FFF2-40B4-BE49-F238E27FC236}">
                  <a16:creationId xmlns:a16="http://schemas.microsoft.com/office/drawing/2014/main" id="{8AF2B828-0FC4-4495-BFA4-D795C432666A}"/>
                </a:ext>
              </a:extLst>
            </p:cNvPr>
            <p:cNvSpPr>
              <a:spLocks noChangeArrowheads="1"/>
            </p:cNvSpPr>
            <p:nvPr/>
          </p:nvSpPr>
          <p:spPr bwMode="auto">
            <a:xfrm>
              <a:off x="-264610" y="-19935"/>
              <a:ext cx="415711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667" b="1" kern="0">
                <a:solidFill>
                  <a:srgbClr val="FFFFFF"/>
                </a:solidFill>
                <a:latin typeface="Arial"/>
                <a:ea typeface="微软雅黑"/>
                <a:cs typeface="+mn-ea"/>
                <a:sym typeface="+mn-lt"/>
              </a:endParaRPr>
            </a:p>
          </p:txBody>
        </p:sp>
        <p:sp>
          <p:nvSpPr>
            <p:cNvPr id="39" name="矩形 73">
              <a:extLst>
                <a:ext uri="{FF2B5EF4-FFF2-40B4-BE49-F238E27FC236}">
                  <a16:creationId xmlns:a16="http://schemas.microsoft.com/office/drawing/2014/main" id="{2CD70C41-0AD5-46B2-814B-D20C6BCAD521}"/>
                </a:ext>
              </a:extLst>
            </p:cNvPr>
            <p:cNvSpPr>
              <a:spLocks noChangeArrowheads="1"/>
            </p:cNvSpPr>
            <p:nvPr/>
          </p:nvSpPr>
          <p:spPr bwMode="auto">
            <a:xfrm>
              <a:off x="-146336" y="19361"/>
              <a:ext cx="3930405" cy="30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defTabSz="1219170">
                <a:defRPr/>
              </a:pPr>
              <a:r>
                <a:rPr lang="zh-CN" altLang="en-US" sz="3000" b="1" kern="0" dirty="0">
                  <a:solidFill>
                    <a:prstClr val="white"/>
                  </a:solidFill>
                  <a:latin typeface="Arial"/>
                  <a:ea typeface="微软雅黑"/>
                  <a:cs typeface="+mn-ea"/>
                  <a:sym typeface="+mn-lt"/>
                </a:rPr>
                <a:t>这是尊崇宪法地位、增强宪法意识的过程</a:t>
              </a:r>
            </a:p>
          </p:txBody>
        </p:sp>
      </p:grpSp>
      <p:grpSp>
        <p:nvGrpSpPr>
          <p:cNvPr id="54" name="组合 53">
            <a:extLst>
              <a:ext uri="{FF2B5EF4-FFF2-40B4-BE49-F238E27FC236}">
                <a16:creationId xmlns:a16="http://schemas.microsoft.com/office/drawing/2014/main" id="{E494D42C-ACAA-43DA-A164-E0DF0C671593}"/>
              </a:ext>
            </a:extLst>
          </p:cNvPr>
          <p:cNvGrpSpPr/>
          <p:nvPr/>
        </p:nvGrpSpPr>
        <p:grpSpPr>
          <a:xfrm>
            <a:off x="5339333" y="1225799"/>
            <a:ext cx="1792287" cy="1936751"/>
            <a:chOff x="346472" y="475059"/>
            <a:chExt cx="1344215" cy="1452563"/>
          </a:xfrm>
        </p:grpSpPr>
        <p:sp>
          <p:nvSpPr>
            <p:cNvPr id="55" name="六边形 19">
              <a:extLst>
                <a:ext uri="{FF2B5EF4-FFF2-40B4-BE49-F238E27FC236}">
                  <a16:creationId xmlns:a16="http://schemas.microsoft.com/office/drawing/2014/main" id="{86829F87-2629-461F-A054-EE26D88C9E64}"/>
                </a:ext>
              </a:extLst>
            </p:cNvPr>
            <p:cNvSpPr>
              <a:spLocks noChangeArrowheads="1"/>
            </p:cNvSpPr>
            <p:nvPr/>
          </p:nvSpPr>
          <p:spPr bwMode="auto">
            <a:xfrm rot="16200000">
              <a:off x="292299" y="575667"/>
              <a:ext cx="1452563" cy="1251347"/>
            </a:xfrm>
            <a:prstGeom prst="hexagon">
              <a:avLst>
                <a:gd name="adj" fmla="val 25022"/>
                <a:gd name="vf" fmla="val 115470"/>
              </a:avLst>
            </a:prstGeom>
            <a:solidFill>
              <a:srgbClr val="004FA2"/>
            </a:solidFill>
            <a:ln w="12700" cap="flat" cmpd="sng">
              <a:solidFill>
                <a:sysClr val="window" lastClr="FFFFFF"/>
              </a:solidFill>
              <a:bevel/>
              <a:headEnd/>
              <a:tailEnd/>
            </a:ln>
          </p:spPr>
          <p:txBody>
            <a:bodyPr lIns="91440" tIns="45720" rIns="91440" bIns="45720" anchor="ctr"/>
            <a:lstStyle/>
            <a:p>
              <a:pPr algn="ctr" defTabSz="1219170">
                <a:defRPr/>
              </a:pPr>
              <a:endParaRPr lang="zh-CN" altLang="zh-CN" sz="2400" kern="0">
                <a:solidFill>
                  <a:srgbClr val="FFFFFF"/>
                </a:solidFill>
                <a:latin typeface="宋体" pitchFamily="2" charset="-122"/>
                <a:ea typeface="微软雅黑"/>
                <a:sym typeface="宋体" pitchFamily="2" charset="-122"/>
              </a:endParaRPr>
            </a:p>
          </p:txBody>
        </p:sp>
        <p:sp>
          <p:nvSpPr>
            <p:cNvPr id="56" name="矩形 24">
              <a:extLst>
                <a:ext uri="{FF2B5EF4-FFF2-40B4-BE49-F238E27FC236}">
                  <a16:creationId xmlns:a16="http://schemas.microsoft.com/office/drawing/2014/main" id="{9449F19F-128E-41E9-9F25-32567EC58A8C}"/>
                </a:ext>
              </a:extLst>
            </p:cNvPr>
            <p:cNvSpPr>
              <a:spLocks noChangeArrowheads="1"/>
            </p:cNvSpPr>
            <p:nvPr/>
          </p:nvSpPr>
          <p:spPr bwMode="auto">
            <a:xfrm>
              <a:off x="346472" y="678142"/>
              <a:ext cx="1344215" cy="998831"/>
            </a:xfrm>
            <a:prstGeom prst="rect">
              <a:avLst/>
            </a:prstGeom>
            <a:noFill/>
            <a:ln>
              <a:noFill/>
            </a:ln>
          </p:spPr>
          <p:txBody>
            <a:bodyPr lIns="91440" tIns="45720" rIns="91440" bIns="4572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1219170">
                <a:lnSpc>
                  <a:spcPct val="122000"/>
                </a:lnSpc>
                <a:defRPr/>
              </a:pPr>
              <a:r>
                <a:rPr lang="en-US" altLang="zh-CN" sz="7200" b="1" kern="0" dirty="0">
                  <a:solidFill>
                    <a:prstClr val="white"/>
                  </a:solidFill>
                  <a:latin typeface="微软雅黑" pitchFamily="34" charset="-122"/>
                  <a:ea typeface="微软雅黑" pitchFamily="34" charset="-122"/>
                  <a:sym typeface="微软雅黑" pitchFamily="34" charset="-122"/>
                </a:rPr>
                <a:t>04</a:t>
              </a:r>
              <a:endParaRPr lang="zh-CN" altLang="en-US" sz="4800" b="1" kern="0" dirty="0">
                <a:solidFill>
                  <a:prstClr val="white"/>
                </a:solidFill>
                <a:latin typeface="微软雅黑 Light" pitchFamily="2" charset="-122"/>
                <a:ea typeface="微软雅黑 Light" pitchFamily="2" charset="-122"/>
                <a:sym typeface="微软雅黑 Light" pitchFamily="2" charset="-122"/>
              </a:endParaRPr>
            </a:p>
          </p:txBody>
        </p:sp>
      </p:grpSp>
    </p:spTree>
    <p:extLst>
      <p:ext uri="{BB962C8B-B14F-4D97-AF65-F5344CB8AC3E}">
        <p14:creationId xmlns:p14="http://schemas.microsoft.com/office/powerpoint/2010/main" val="28035071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childTnLst>
                                </p:cTn>
                              </p:par>
                              <p:par>
                                <p:cTn id="14" presetID="43" presetClass="path" presetSubtype="0" decel="100000" fill="hold" nodeType="withEffect">
                                  <p:stCondLst>
                                    <p:cond delay="0"/>
                                  </p:stCondLst>
                                  <p:childTnLst>
                                    <p:animMotion origin="layout" path="M -0.25 0.25 L -0.125 0.25 C -0.06888 0.25 1.875E-6 0.18078 1.875E-6 0.125 L 1.875E-6 2.59259E-6 " pathEditMode="relative" rAng="0" ptsTypes="AAAA">
                                      <p:cBhvr>
                                        <p:cTn id="15" dur="1000" fill="hold"/>
                                        <p:tgtEl>
                                          <p:spTgt spid="54"/>
                                        </p:tgtEl>
                                        <p:attrNameLst>
                                          <p:attrName>ppt_x</p:attrName>
                                          <p:attrName>ppt_y</p:attrName>
                                        </p:attrNameLst>
                                      </p:cBhvr>
                                      <p:rCtr x="12500" y="-12500"/>
                                    </p:animMotion>
                                  </p:childTnLst>
                                </p:cTn>
                              </p:par>
                              <p:par>
                                <p:cTn id="16" presetID="2" presetClass="entr" presetSubtype="2" fill="hold" nodeType="withEffect">
                                  <p:stCondLst>
                                    <p:cond delay="2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这是尊崇宪法地位、增强宪法意识的过程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105">
            <a:extLst>
              <a:ext uri="{FF2B5EF4-FFF2-40B4-BE49-F238E27FC236}">
                <a16:creationId xmlns:a16="http://schemas.microsoft.com/office/drawing/2014/main" id="{E64085CB-712E-4E08-896E-52D8C742DEDD}"/>
              </a:ext>
            </a:extLst>
          </p:cNvPr>
          <p:cNvSpPr/>
          <p:nvPr/>
        </p:nvSpPr>
        <p:spPr>
          <a:xfrm>
            <a:off x="2000324" y="1199796"/>
            <a:ext cx="8118231"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1400" kern="0" dirty="0">
                <a:solidFill>
                  <a:srgbClr val="E71E17"/>
                </a:solidFill>
                <a:latin typeface="Ping Hei"/>
                <a:ea typeface="微软雅黑 Light" panose="020B0502040204020203" pitchFamily="34" charset="-122"/>
              </a:rPr>
              <a:t>了解党的十九大全国代表大会</a:t>
            </a:r>
          </a:p>
        </p:txBody>
      </p:sp>
      <p:sp>
        <p:nvSpPr>
          <p:cNvPr id="5" name="圆角矩形 105">
            <a:extLst>
              <a:ext uri="{FF2B5EF4-FFF2-40B4-BE49-F238E27FC236}">
                <a16:creationId xmlns:a16="http://schemas.microsoft.com/office/drawing/2014/main" id="{D90C9FC8-2A1A-44A6-9334-D62D72F7E6DB}"/>
              </a:ext>
            </a:extLst>
          </p:cNvPr>
          <p:cNvSpPr/>
          <p:nvPr/>
        </p:nvSpPr>
        <p:spPr>
          <a:xfrm>
            <a:off x="2129585" y="1326796"/>
            <a:ext cx="7856622"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以宪法修改为契机，自觉维护宪法权威、保证宪法实施，为中华民族伟大复兴提供法治保障、汇聚磅礴伟力</a:t>
            </a:r>
          </a:p>
        </p:txBody>
      </p:sp>
      <p:sp>
        <p:nvSpPr>
          <p:cNvPr id="6" name="矩形 5">
            <a:extLst>
              <a:ext uri="{FF2B5EF4-FFF2-40B4-BE49-F238E27FC236}">
                <a16:creationId xmlns:a16="http://schemas.microsoft.com/office/drawing/2014/main" id="{747C56DD-A183-438A-BE26-63504424F5D0}"/>
              </a:ext>
            </a:extLst>
          </p:cNvPr>
          <p:cNvSpPr/>
          <p:nvPr/>
        </p:nvSpPr>
        <p:spPr>
          <a:xfrm>
            <a:off x="830725" y="3123550"/>
            <a:ext cx="10496550" cy="1929479"/>
          </a:xfrm>
          <a:prstGeom prst="rect">
            <a:avLst/>
          </a:prstGeom>
          <a:noFill/>
          <a:ln w="28575" cap="flat" cmpd="sng" algn="ctr">
            <a:solidFill>
              <a:srgbClr val="174D9B"/>
            </a:solid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8" name="矩形 7">
            <a:extLst>
              <a:ext uri="{FF2B5EF4-FFF2-40B4-BE49-F238E27FC236}">
                <a16:creationId xmlns:a16="http://schemas.microsoft.com/office/drawing/2014/main" id="{6357C731-7E87-4938-8BED-DE7BBCEB4891}"/>
              </a:ext>
            </a:extLst>
          </p:cNvPr>
          <p:cNvSpPr/>
          <p:nvPr/>
        </p:nvSpPr>
        <p:spPr>
          <a:xfrm>
            <a:off x="1241424" y="3406149"/>
            <a:ext cx="9870272" cy="1578509"/>
          </a:xfrm>
          <a:prstGeom prst="rect">
            <a:avLst/>
          </a:prstGeom>
          <a:noFill/>
        </p:spPr>
        <p:txBody>
          <a:bodyPr wrap="square">
            <a:spAutoFit/>
          </a:bodyPr>
          <a:lstStyle/>
          <a:p>
            <a:pPr algn="just" defTabSz="914400">
              <a:lnSpc>
                <a:spcPct val="150000"/>
              </a:lnSpc>
            </a:pPr>
            <a:r>
              <a:rPr lang="zh-CN" altLang="en-US" sz="2300" b="1" dirty="0">
                <a:solidFill>
                  <a:srgbClr val="DC4B21"/>
                </a:solidFill>
                <a:latin typeface="Arial" panose="020B0604020202020204" pitchFamily="34" charset="0"/>
                <a:ea typeface="微软雅黑" panose="020B0503020204020204" pitchFamily="34" charset="-122"/>
                <a:sym typeface="Arial" panose="020B0604020202020204" pitchFamily="34" charset="0"/>
              </a:rPr>
              <a:t>“我宣誓：忠于中华人民共和国宪法，维护宪法权威，履行法定职责</a:t>
            </a:r>
            <a:r>
              <a:rPr lang="en-US" altLang="zh-CN" sz="2300" b="1" dirty="0">
                <a:solidFill>
                  <a:srgbClr val="DC4B21"/>
                </a:solidFill>
                <a:latin typeface="Arial" panose="020B0604020202020204" pitchFamily="34" charset="0"/>
                <a:ea typeface="微软雅黑" panose="020B0503020204020204" pitchFamily="34" charset="-122"/>
                <a:sym typeface="Arial" panose="020B0604020202020204" pitchFamily="34" charset="0"/>
              </a:rPr>
              <a:t>……”</a:t>
            </a:r>
            <a:r>
              <a:rPr lang="zh-CN" altLang="en-US" sz="2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本届大会期间，选举产生的新一届国家领导人将在人民大会堂向宪法庄严宣誓，成为新中国历史上首批举行宪法宣誓的国家领导人。</a:t>
            </a:r>
          </a:p>
        </p:txBody>
      </p:sp>
      <p:sp>
        <p:nvSpPr>
          <p:cNvPr id="9" name="矩形 8">
            <a:extLst>
              <a:ext uri="{FF2B5EF4-FFF2-40B4-BE49-F238E27FC236}">
                <a16:creationId xmlns:a16="http://schemas.microsoft.com/office/drawing/2014/main" id="{E934CC5A-52B3-44EA-B1AD-CC244EC40F30}"/>
              </a:ext>
            </a:extLst>
          </p:cNvPr>
          <p:cNvSpPr/>
          <p:nvPr/>
        </p:nvSpPr>
        <p:spPr>
          <a:xfrm>
            <a:off x="2419110" y="2653649"/>
            <a:ext cx="7095280" cy="774700"/>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gradFill>
                  <a:gsLst>
                    <a:gs pos="24000">
                      <a:prstClr val="white"/>
                    </a:gs>
                    <a:gs pos="87000">
                      <a:srgbClr val="FFFF00"/>
                    </a:gs>
                  </a:gsLst>
                  <a:lin ang="5400000" scaled="1"/>
                </a:gradFill>
                <a:effectLst/>
                <a:uLnTx/>
                <a:uFillTx/>
                <a:latin typeface="Arial" panose="020B0604020202020204" pitchFamily="34" charset="0"/>
                <a:ea typeface="微软雅黑" panose="020B0503020204020204" pitchFamily="34" charset="-122"/>
                <a:cs typeface="+mn-cs"/>
                <a:sym typeface="Arial" panose="020B0604020202020204" pitchFamily="34" charset="0"/>
              </a:rPr>
              <a:t>这将是万众瞩目的时刻</a:t>
            </a:r>
          </a:p>
        </p:txBody>
      </p:sp>
    </p:spTree>
    <p:extLst>
      <p:ext uri="{BB962C8B-B14F-4D97-AF65-F5344CB8AC3E}">
        <p14:creationId xmlns:p14="http://schemas.microsoft.com/office/powerpoint/2010/main" val="54710528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fltVal val="0"/>
                                          </p:val>
                                        </p:tav>
                                        <p:tav tm="100000">
                                          <p:val>
                                            <p:strVal val="#ppt_w"/>
                                          </p:val>
                                        </p:tav>
                                      </p:tavLst>
                                    </p:anim>
                                    <p:anim calcmode="lin" valueType="num">
                                      <p:cBhvr>
                                        <p:cTn id="11" dur="1000" fill="hold"/>
                                        <p:tgtEl>
                                          <p:spTgt spid="5"/>
                                        </p:tgtEl>
                                        <p:attrNameLst>
                                          <p:attrName>ppt_h</p:attrName>
                                        </p:attrNameLst>
                                      </p:cBhvr>
                                      <p:tavLst>
                                        <p:tav tm="0">
                                          <p:val>
                                            <p:fltVal val="0"/>
                                          </p:val>
                                        </p:tav>
                                        <p:tav tm="100000">
                                          <p:val>
                                            <p:strVal val="#ppt_h"/>
                                          </p:val>
                                        </p:tav>
                                      </p:tavLst>
                                    </p:anim>
                                    <p:animEffect transition="in" filter="fade">
                                      <p:cBhvr>
                                        <p:cTn id="12" dur="1000"/>
                                        <p:tgtEl>
                                          <p:spTgt spid="5"/>
                                        </p:tgtEl>
                                      </p:cBhvr>
                                    </p:animEffect>
                                  </p:childTnLst>
                                </p:cTn>
                              </p:par>
                              <p:par>
                                <p:cTn id="13" presetID="35" presetClass="path" presetSubtype="0" accel="50000" decel="50000" fill="hold" grpId="2" nodeType="withEffect">
                                  <p:stCondLst>
                                    <p:cond delay="0"/>
                                  </p:stCondLst>
                                  <p:childTnLst>
                                    <p:animMotion origin="layout" path="M 5E-6 -4.07407E-6 L -0.10456 -4.07407E-6 " pathEditMode="relative" rAng="0" ptsTypes="AA">
                                      <p:cBhvr>
                                        <p:cTn id="14" dur="1000" spd="-100000" fill="hold"/>
                                        <p:tgtEl>
                                          <p:spTgt spid="5"/>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35" presetClass="path" presetSubtype="0" accel="50000" decel="50000" fill="hold" grpId="2" nodeType="withEffect">
                                  <p:stCondLst>
                                    <p:cond delay="0"/>
                                  </p:stCondLst>
                                  <p:childTnLst>
                                    <p:animMotion origin="layout" path="M 4.79167E-6 3.33333E-6 L -0.10456 3.33333E-6 " pathEditMode="relative" rAng="0" ptsTypes="AA">
                                      <p:cBhvr>
                                        <p:cTn id="25" dur="1000" spd="-100000" fill="hold"/>
                                        <p:tgtEl>
                                          <p:spTgt spid="4"/>
                                        </p:tgtEl>
                                        <p:attrNameLst>
                                          <p:attrName>ppt_x</p:attrName>
                                          <p:attrName>ppt_y</p:attrName>
                                        </p:attrNameLst>
                                      </p:cBhvr>
                                      <p:rCtr x="-5234" y="0"/>
                                    </p:animMotion>
                                  </p:childTnLst>
                                </p:cTn>
                              </p:par>
                            </p:childTnLst>
                          </p:cTn>
                        </p:par>
                        <p:par>
                          <p:cTn id="26" fill="hold">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21" presetClass="entr" presetSubtype="1"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heel(1)">
                                      <p:cBhvr>
                                        <p:cTn id="35" dur="1000"/>
                                        <p:tgtEl>
                                          <p:spTgt spid="6"/>
                                        </p:tgtEl>
                                      </p:cBhvr>
                                    </p:animEffect>
                                  </p:childTnLst>
                                </p:cTn>
                              </p:par>
                            </p:childTnLst>
                          </p:cTn>
                        </p:par>
                        <p:par>
                          <p:cTn id="36" fill="hold">
                            <p:stCondLst>
                              <p:cond delay="4000"/>
                            </p:stCondLst>
                            <p:childTnLst>
                              <p:par>
                                <p:cTn id="37" presetID="1" presetClass="entr" presetSubtype="0" fill="hold" grpId="0" nodeType="afterEffect">
                                  <p:stCondLst>
                                    <p:cond delay="0"/>
                                  </p:stCondLst>
                                  <p:iterate type="lt">
                                    <p:tmAbs val="40"/>
                                  </p:iterate>
                                  <p:childTnLst>
                                    <p:set>
                                      <p:cBhvr>
                                        <p:cTn id="3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5" grpId="1" animBg="1"/>
      <p:bldP spid="5" grpId="2" animBg="1"/>
      <p:bldP spid="6" grpId="0" animBg="1"/>
      <p:bldP spid="8" grpId="0"/>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这是尊崇宪法地位、增强宪法意识的过程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圆角矩形 105">
            <a:extLst>
              <a:ext uri="{FF2B5EF4-FFF2-40B4-BE49-F238E27FC236}">
                <a16:creationId xmlns:a16="http://schemas.microsoft.com/office/drawing/2014/main" id="{84E27C09-E8E1-413F-95A9-6AB9883EFDAE}"/>
              </a:ext>
            </a:extLst>
          </p:cNvPr>
          <p:cNvSpPr/>
          <p:nvPr/>
        </p:nvSpPr>
        <p:spPr>
          <a:xfrm>
            <a:off x="2289085" y="1187764"/>
            <a:ext cx="7769313"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1400" kern="0" dirty="0">
                <a:solidFill>
                  <a:srgbClr val="E71E17"/>
                </a:solidFill>
                <a:latin typeface="Ping Hei"/>
                <a:ea typeface="微软雅黑 Light" panose="020B0502040204020203" pitchFamily="34" charset="-122"/>
              </a:rPr>
              <a:t>了解党的十九大全国代表大会</a:t>
            </a:r>
          </a:p>
        </p:txBody>
      </p:sp>
      <p:cxnSp>
        <p:nvCxnSpPr>
          <p:cNvPr id="5" name="直接箭头连接符 4">
            <a:extLst>
              <a:ext uri="{FF2B5EF4-FFF2-40B4-BE49-F238E27FC236}">
                <a16:creationId xmlns:a16="http://schemas.microsoft.com/office/drawing/2014/main" id="{0A24EB5D-766A-415F-9AE0-048175124F93}"/>
              </a:ext>
            </a:extLst>
          </p:cNvPr>
          <p:cNvCxnSpPr/>
          <p:nvPr/>
        </p:nvCxnSpPr>
        <p:spPr>
          <a:xfrm>
            <a:off x="2852155" y="3402679"/>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6" name="矩形 5">
            <a:extLst>
              <a:ext uri="{FF2B5EF4-FFF2-40B4-BE49-F238E27FC236}">
                <a16:creationId xmlns:a16="http://schemas.microsoft.com/office/drawing/2014/main" id="{3FBD3190-F860-439B-877E-6F9C42325321}"/>
              </a:ext>
            </a:extLst>
          </p:cNvPr>
          <p:cNvSpPr/>
          <p:nvPr/>
        </p:nvSpPr>
        <p:spPr>
          <a:xfrm>
            <a:off x="2273969" y="4192082"/>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2400" b="1" kern="0" dirty="0">
                <a:solidFill>
                  <a:srgbClr val="FFFDFB"/>
                </a:solidFill>
                <a:latin typeface="Arial"/>
                <a:ea typeface="微软雅黑"/>
                <a:cs typeface="+mn-ea"/>
                <a:sym typeface="+mn-lt"/>
              </a:rPr>
              <a:t>树立宪法意识</a:t>
            </a:r>
          </a:p>
        </p:txBody>
      </p:sp>
      <p:sp>
        <p:nvSpPr>
          <p:cNvPr id="8" name="矩形 7">
            <a:extLst>
              <a:ext uri="{FF2B5EF4-FFF2-40B4-BE49-F238E27FC236}">
                <a16:creationId xmlns:a16="http://schemas.microsoft.com/office/drawing/2014/main" id="{92D0A6CA-A3D7-40BE-8E65-86D2462DB3CC}"/>
              </a:ext>
            </a:extLst>
          </p:cNvPr>
          <p:cNvSpPr/>
          <p:nvPr/>
        </p:nvSpPr>
        <p:spPr>
          <a:xfrm>
            <a:off x="2529722" y="2630814"/>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a:solidFill>
                  <a:srgbClr val="DC4B21"/>
                </a:solidFill>
                <a:latin typeface="Arial"/>
                <a:ea typeface="微软雅黑"/>
                <a:cs typeface="+mn-ea"/>
                <a:sym typeface="+mn-lt"/>
              </a:rPr>
              <a:t>01</a:t>
            </a:r>
            <a:endParaRPr lang="zh-CN" altLang="en-US" sz="2400" b="1" kern="0">
              <a:solidFill>
                <a:srgbClr val="DC4B21"/>
              </a:solidFill>
              <a:latin typeface="Arial"/>
              <a:ea typeface="微软雅黑"/>
              <a:cs typeface="+mn-ea"/>
              <a:sym typeface="+mn-lt"/>
            </a:endParaRPr>
          </a:p>
        </p:txBody>
      </p:sp>
      <p:cxnSp>
        <p:nvCxnSpPr>
          <p:cNvPr id="9" name="直接箭头连接符 8">
            <a:extLst>
              <a:ext uri="{FF2B5EF4-FFF2-40B4-BE49-F238E27FC236}">
                <a16:creationId xmlns:a16="http://schemas.microsoft.com/office/drawing/2014/main" id="{44B3EE18-2034-4CEF-808D-C6744942B747}"/>
              </a:ext>
            </a:extLst>
          </p:cNvPr>
          <p:cNvCxnSpPr/>
          <p:nvPr/>
        </p:nvCxnSpPr>
        <p:spPr>
          <a:xfrm>
            <a:off x="4929555"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0" name="矩形 9">
            <a:extLst>
              <a:ext uri="{FF2B5EF4-FFF2-40B4-BE49-F238E27FC236}">
                <a16:creationId xmlns:a16="http://schemas.microsoft.com/office/drawing/2014/main" id="{E92A1D2B-A954-4794-A8E7-4621BA4D1BA5}"/>
              </a:ext>
            </a:extLst>
          </p:cNvPr>
          <p:cNvSpPr/>
          <p:nvPr/>
        </p:nvSpPr>
        <p:spPr>
          <a:xfrm>
            <a:off x="4351369"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pPr>
            <a:r>
              <a:rPr lang="zh-CN" altLang="en-US" sz="2400" b="1" kern="0" dirty="0">
                <a:solidFill>
                  <a:srgbClr val="FFFDFB"/>
                </a:solidFill>
                <a:latin typeface="Arial"/>
                <a:ea typeface="微软雅黑"/>
                <a:cs typeface="+mn-ea"/>
                <a:sym typeface="+mn-lt"/>
              </a:rPr>
              <a:t>恪守宪法原则</a:t>
            </a:r>
          </a:p>
        </p:txBody>
      </p:sp>
      <p:sp>
        <p:nvSpPr>
          <p:cNvPr id="11" name="矩形 10">
            <a:extLst>
              <a:ext uri="{FF2B5EF4-FFF2-40B4-BE49-F238E27FC236}">
                <a16:creationId xmlns:a16="http://schemas.microsoft.com/office/drawing/2014/main" id="{D45F47B4-CE7F-4C41-8F9A-38433170A091}"/>
              </a:ext>
            </a:extLst>
          </p:cNvPr>
          <p:cNvSpPr/>
          <p:nvPr/>
        </p:nvSpPr>
        <p:spPr>
          <a:xfrm>
            <a:off x="4607122"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02</a:t>
            </a:r>
            <a:endParaRPr lang="zh-CN" altLang="en-US" sz="2400" b="1" kern="0" dirty="0">
              <a:solidFill>
                <a:srgbClr val="DC4B21"/>
              </a:solidFill>
              <a:latin typeface="Arial"/>
              <a:ea typeface="微软雅黑"/>
              <a:cs typeface="+mn-ea"/>
              <a:sym typeface="+mn-lt"/>
            </a:endParaRPr>
          </a:p>
        </p:txBody>
      </p:sp>
      <p:cxnSp>
        <p:nvCxnSpPr>
          <p:cNvPr id="12" name="直接箭头连接符 11">
            <a:extLst>
              <a:ext uri="{FF2B5EF4-FFF2-40B4-BE49-F238E27FC236}">
                <a16:creationId xmlns:a16="http://schemas.microsoft.com/office/drawing/2014/main" id="{BAF4BEB4-8670-4977-BD4E-4466DB674595}"/>
              </a:ext>
            </a:extLst>
          </p:cNvPr>
          <p:cNvCxnSpPr/>
          <p:nvPr/>
        </p:nvCxnSpPr>
        <p:spPr>
          <a:xfrm>
            <a:off x="7097470"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3" name="矩形 12">
            <a:extLst>
              <a:ext uri="{FF2B5EF4-FFF2-40B4-BE49-F238E27FC236}">
                <a16:creationId xmlns:a16="http://schemas.microsoft.com/office/drawing/2014/main" id="{EF97BF04-E047-4E77-A534-261325E9E163}"/>
              </a:ext>
            </a:extLst>
          </p:cNvPr>
          <p:cNvSpPr/>
          <p:nvPr/>
        </p:nvSpPr>
        <p:spPr>
          <a:xfrm>
            <a:off x="6519284"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pPr>
            <a:r>
              <a:rPr lang="zh-CN" altLang="en-US" sz="2400" b="1" kern="0" dirty="0">
                <a:solidFill>
                  <a:srgbClr val="FFFDFB"/>
                </a:solidFill>
                <a:latin typeface="Arial"/>
                <a:ea typeface="微软雅黑"/>
                <a:cs typeface="+mn-ea"/>
                <a:sym typeface="+mn-lt"/>
              </a:rPr>
              <a:t>弘扬宪法精神</a:t>
            </a:r>
          </a:p>
        </p:txBody>
      </p:sp>
      <p:sp>
        <p:nvSpPr>
          <p:cNvPr id="14" name="矩形 13">
            <a:extLst>
              <a:ext uri="{FF2B5EF4-FFF2-40B4-BE49-F238E27FC236}">
                <a16:creationId xmlns:a16="http://schemas.microsoft.com/office/drawing/2014/main" id="{8459885E-E14A-4D83-A09C-36BFA4685892}"/>
              </a:ext>
            </a:extLst>
          </p:cNvPr>
          <p:cNvSpPr/>
          <p:nvPr/>
        </p:nvSpPr>
        <p:spPr>
          <a:xfrm>
            <a:off x="6775037"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03</a:t>
            </a:r>
            <a:endParaRPr lang="zh-CN" altLang="en-US" sz="2400" b="1" kern="0" dirty="0">
              <a:solidFill>
                <a:srgbClr val="DC4B21"/>
              </a:solidFill>
              <a:latin typeface="Arial"/>
              <a:ea typeface="微软雅黑"/>
              <a:cs typeface="+mn-ea"/>
              <a:sym typeface="+mn-lt"/>
            </a:endParaRPr>
          </a:p>
        </p:txBody>
      </p:sp>
      <p:sp>
        <p:nvSpPr>
          <p:cNvPr id="15" name="圆角矩形 105">
            <a:extLst>
              <a:ext uri="{FF2B5EF4-FFF2-40B4-BE49-F238E27FC236}">
                <a16:creationId xmlns:a16="http://schemas.microsoft.com/office/drawing/2014/main" id="{3D464E87-0DE8-4037-8342-FF67CDDF540A}"/>
              </a:ext>
            </a:extLst>
          </p:cNvPr>
          <p:cNvSpPr/>
          <p:nvPr/>
        </p:nvSpPr>
        <p:spPr>
          <a:xfrm>
            <a:off x="2418346" y="1314764"/>
            <a:ext cx="7495674"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将宪法宣誓制度在宪法中确认下来，必将促使国家工作人员更好</a:t>
            </a:r>
          </a:p>
        </p:txBody>
      </p:sp>
      <p:cxnSp>
        <p:nvCxnSpPr>
          <p:cNvPr id="16" name="直接箭头连接符 15">
            <a:extLst>
              <a:ext uri="{FF2B5EF4-FFF2-40B4-BE49-F238E27FC236}">
                <a16:creationId xmlns:a16="http://schemas.microsoft.com/office/drawing/2014/main" id="{D0CC0F13-E5DB-42C2-B11C-BD1B1761ACC6}"/>
              </a:ext>
            </a:extLst>
          </p:cNvPr>
          <p:cNvCxnSpPr/>
          <p:nvPr/>
        </p:nvCxnSpPr>
        <p:spPr>
          <a:xfrm>
            <a:off x="9164243" y="3423935"/>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17" name="矩形 16">
            <a:extLst>
              <a:ext uri="{FF2B5EF4-FFF2-40B4-BE49-F238E27FC236}">
                <a16:creationId xmlns:a16="http://schemas.microsoft.com/office/drawing/2014/main" id="{863EA0D6-EFD7-49BD-B49B-36418BF552F3}"/>
              </a:ext>
            </a:extLst>
          </p:cNvPr>
          <p:cNvSpPr/>
          <p:nvPr/>
        </p:nvSpPr>
        <p:spPr>
          <a:xfrm>
            <a:off x="8586057" y="4213338"/>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pPr>
            <a:r>
              <a:rPr lang="zh-CN" altLang="en-US" sz="2400" b="1" kern="0" dirty="0">
                <a:solidFill>
                  <a:srgbClr val="FFFDFB"/>
                </a:solidFill>
                <a:latin typeface="Arial"/>
                <a:ea typeface="微软雅黑"/>
                <a:cs typeface="+mn-ea"/>
                <a:sym typeface="+mn-lt"/>
              </a:rPr>
              <a:t>履行宪法使命</a:t>
            </a:r>
          </a:p>
        </p:txBody>
      </p:sp>
      <p:sp>
        <p:nvSpPr>
          <p:cNvPr id="18" name="矩形 17">
            <a:extLst>
              <a:ext uri="{FF2B5EF4-FFF2-40B4-BE49-F238E27FC236}">
                <a16:creationId xmlns:a16="http://schemas.microsoft.com/office/drawing/2014/main" id="{C42989EB-B175-4B7D-A7DA-DF25CD190401}"/>
              </a:ext>
            </a:extLst>
          </p:cNvPr>
          <p:cNvSpPr/>
          <p:nvPr/>
        </p:nvSpPr>
        <p:spPr>
          <a:xfrm>
            <a:off x="8841810" y="2652070"/>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04</a:t>
            </a:r>
            <a:endParaRPr lang="zh-CN" altLang="en-US" sz="2400" b="1" kern="0" dirty="0">
              <a:solidFill>
                <a:srgbClr val="DC4B21"/>
              </a:solidFill>
              <a:latin typeface="Arial"/>
              <a:ea typeface="微软雅黑"/>
              <a:cs typeface="+mn-ea"/>
              <a:sym typeface="+mn-lt"/>
            </a:endParaRPr>
          </a:p>
        </p:txBody>
      </p:sp>
    </p:spTree>
    <p:extLst>
      <p:ext uri="{BB962C8B-B14F-4D97-AF65-F5344CB8AC3E}">
        <p14:creationId xmlns:p14="http://schemas.microsoft.com/office/powerpoint/2010/main" val="392243654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000" fill="hold"/>
                                        <p:tgtEl>
                                          <p:spTgt spid="15"/>
                                        </p:tgtEl>
                                        <p:attrNameLst>
                                          <p:attrName>ppt_w</p:attrName>
                                        </p:attrNameLst>
                                      </p:cBhvr>
                                      <p:tavLst>
                                        <p:tav tm="0">
                                          <p:val>
                                            <p:fltVal val="0"/>
                                          </p:val>
                                        </p:tav>
                                        <p:tav tm="100000">
                                          <p:val>
                                            <p:strVal val="#ppt_w"/>
                                          </p:val>
                                        </p:tav>
                                      </p:tavLst>
                                    </p:anim>
                                    <p:anim calcmode="lin" valueType="num">
                                      <p:cBhvr>
                                        <p:cTn id="11" dur="1000" fill="hold"/>
                                        <p:tgtEl>
                                          <p:spTgt spid="15"/>
                                        </p:tgtEl>
                                        <p:attrNameLst>
                                          <p:attrName>ppt_h</p:attrName>
                                        </p:attrNameLst>
                                      </p:cBhvr>
                                      <p:tavLst>
                                        <p:tav tm="0">
                                          <p:val>
                                            <p:fltVal val="0"/>
                                          </p:val>
                                        </p:tav>
                                        <p:tav tm="100000">
                                          <p:val>
                                            <p:strVal val="#ppt_h"/>
                                          </p:val>
                                        </p:tav>
                                      </p:tavLst>
                                    </p:anim>
                                    <p:animEffect transition="in" filter="fade">
                                      <p:cBhvr>
                                        <p:cTn id="12" dur="1000"/>
                                        <p:tgtEl>
                                          <p:spTgt spid="15"/>
                                        </p:tgtEl>
                                      </p:cBhvr>
                                    </p:animEffect>
                                  </p:childTnLst>
                                </p:cTn>
                              </p:par>
                              <p:par>
                                <p:cTn id="13" presetID="35" presetClass="path" presetSubtype="0" accel="50000" decel="50000" fill="hold" grpId="2" nodeType="withEffect">
                                  <p:stCondLst>
                                    <p:cond delay="0"/>
                                  </p:stCondLst>
                                  <p:childTnLst>
                                    <p:animMotion origin="layout" path="M 8.33333E-7 -2.22222E-6 L -0.10456 -2.22222E-6 " pathEditMode="relative" rAng="0" ptsTypes="AA">
                                      <p:cBhvr>
                                        <p:cTn id="14" dur="1000" spd="-100000" fill="hold"/>
                                        <p:tgtEl>
                                          <p:spTgt spid="15"/>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35" presetClass="path" presetSubtype="0" accel="50000" decel="50000" fill="hold" grpId="2" nodeType="withEffect">
                                  <p:stCondLst>
                                    <p:cond delay="0"/>
                                  </p:stCondLst>
                                  <p:childTnLst>
                                    <p:animMotion origin="layout" path="M -2.08333E-7 -4.81481E-6 L -0.10456 -4.81481E-6 " pathEditMode="relative" rAng="0" ptsTypes="AA">
                                      <p:cBhvr>
                                        <p:cTn id="25" dur="1000" spd="-100000" fill="hold"/>
                                        <p:tgtEl>
                                          <p:spTgt spid="4"/>
                                        </p:tgtEl>
                                        <p:attrNameLst>
                                          <p:attrName>ppt_x</p:attrName>
                                          <p:attrName>ppt_y</p:attrName>
                                        </p:attrNameLst>
                                      </p:cBhvr>
                                      <p:rCtr x="-5234" y="0"/>
                                    </p:animMotion>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500"/>
                                        <p:tgtEl>
                                          <p:spTgt spid="9"/>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p:cTn id="61" dur="500" fill="hold"/>
                                        <p:tgtEl>
                                          <p:spTgt spid="14"/>
                                        </p:tgtEl>
                                        <p:attrNameLst>
                                          <p:attrName>ppt_w</p:attrName>
                                        </p:attrNameLst>
                                      </p:cBhvr>
                                      <p:tavLst>
                                        <p:tav tm="0">
                                          <p:val>
                                            <p:fltVal val="0"/>
                                          </p:val>
                                        </p:tav>
                                        <p:tav tm="100000">
                                          <p:val>
                                            <p:strVal val="#ppt_w"/>
                                          </p:val>
                                        </p:tav>
                                      </p:tavLst>
                                    </p:anim>
                                    <p:anim calcmode="lin" valueType="num">
                                      <p:cBhvr>
                                        <p:cTn id="62" dur="500" fill="hold"/>
                                        <p:tgtEl>
                                          <p:spTgt spid="14"/>
                                        </p:tgtEl>
                                        <p:attrNameLst>
                                          <p:attrName>ppt_h</p:attrName>
                                        </p:attrNameLst>
                                      </p:cBhvr>
                                      <p:tavLst>
                                        <p:tav tm="0">
                                          <p:val>
                                            <p:fltVal val="0"/>
                                          </p:val>
                                        </p:tav>
                                        <p:tav tm="100000">
                                          <p:val>
                                            <p:strVal val="#ppt_h"/>
                                          </p:val>
                                        </p:tav>
                                      </p:tavLst>
                                    </p:anim>
                                    <p:animEffect transition="in" filter="fade">
                                      <p:cBhvr>
                                        <p:cTn id="63" dur="500"/>
                                        <p:tgtEl>
                                          <p:spTgt spid="14"/>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wipe(up)">
                                      <p:cBhvr>
                                        <p:cTn id="67" dur="500"/>
                                        <p:tgtEl>
                                          <p:spTgt spid="12"/>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childTnLst>
                          </p:cTn>
                        </p:par>
                        <p:par>
                          <p:cTn id="74" fill="hold">
                            <p:stCondLst>
                              <p:cond delay="6500"/>
                            </p:stCondLst>
                            <p:childTnLst>
                              <p:par>
                                <p:cTn id="75" presetID="53" presetClass="entr" presetSubtype="16" fill="hold" grpId="0" nodeType="afterEffect">
                                  <p:stCondLst>
                                    <p:cond delay="0"/>
                                  </p:stCondLst>
                                  <p:childTnLst>
                                    <p:set>
                                      <p:cBhvr>
                                        <p:cTn id="76" dur="1" fill="hold">
                                          <p:stCondLst>
                                            <p:cond delay="0"/>
                                          </p:stCondLst>
                                        </p:cTn>
                                        <p:tgtEl>
                                          <p:spTgt spid="18"/>
                                        </p:tgtEl>
                                        <p:attrNameLst>
                                          <p:attrName>style.visibility</p:attrName>
                                        </p:attrNameLst>
                                      </p:cBhvr>
                                      <p:to>
                                        <p:strVal val="visible"/>
                                      </p:to>
                                    </p:set>
                                    <p:anim calcmode="lin" valueType="num">
                                      <p:cBhvr>
                                        <p:cTn id="77" dur="500" fill="hold"/>
                                        <p:tgtEl>
                                          <p:spTgt spid="18"/>
                                        </p:tgtEl>
                                        <p:attrNameLst>
                                          <p:attrName>ppt_w</p:attrName>
                                        </p:attrNameLst>
                                      </p:cBhvr>
                                      <p:tavLst>
                                        <p:tav tm="0">
                                          <p:val>
                                            <p:fltVal val="0"/>
                                          </p:val>
                                        </p:tav>
                                        <p:tav tm="100000">
                                          <p:val>
                                            <p:strVal val="#ppt_w"/>
                                          </p:val>
                                        </p:tav>
                                      </p:tavLst>
                                    </p:anim>
                                    <p:anim calcmode="lin" valueType="num">
                                      <p:cBhvr>
                                        <p:cTn id="78" dur="500" fill="hold"/>
                                        <p:tgtEl>
                                          <p:spTgt spid="18"/>
                                        </p:tgtEl>
                                        <p:attrNameLst>
                                          <p:attrName>ppt_h</p:attrName>
                                        </p:attrNameLst>
                                      </p:cBhvr>
                                      <p:tavLst>
                                        <p:tav tm="0">
                                          <p:val>
                                            <p:fltVal val="0"/>
                                          </p:val>
                                        </p:tav>
                                        <p:tav tm="100000">
                                          <p:val>
                                            <p:strVal val="#ppt_h"/>
                                          </p:val>
                                        </p:tav>
                                      </p:tavLst>
                                    </p:anim>
                                    <p:animEffect transition="in" filter="fade">
                                      <p:cBhvr>
                                        <p:cTn id="79" dur="500"/>
                                        <p:tgtEl>
                                          <p:spTgt spid="18"/>
                                        </p:tgtEl>
                                      </p:cBhvr>
                                    </p:animEffect>
                                  </p:childTnLst>
                                </p:cTn>
                              </p:par>
                            </p:childTnLst>
                          </p:cTn>
                        </p:par>
                        <p:par>
                          <p:cTn id="80" fill="hold">
                            <p:stCondLst>
                              <p:cond delay="7000"/>
                            </p:stCondLst>
                            <p:childTnLst>
                              <p:par>
                                <p:cTn id="81" presetID="22" presetClass="entr" presetSubtype="1"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up)">
                                      <p:cBhvr>
                                        <p:cTn id="83" dur="500"/>
                                        <p:tgtEl>
                                          <p:spTgt spid="16"/>
                                        </p:tgtEl>
                                      </p:cBhvr>
                                    </p:animEffect>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17"/>
                                        </p:tgtEl>
                                        <p:attrNameLst>
                                          <p:attrName>style.visibility</p:attrName>
                                        </p:attrNameLst>
                                      </p:cBhvr>
                                      <p:to>
                                        <p:strVal val="visible"/>
                                      </p:to>
                                    </p:set>
                                    <p:anim calcmode="lin" valueType="num">
                                      <p:cBhvr>
                                        <p:cTn id="87" dur="500" fill="hold"/>
                                        <p:tgtEl>
                                          <p:spTgt spid="17"/>
                                        </p:tgtEl>
                                        <p:attrNameLst>
                                          <p:attrName>ppt_w</p:attrName>
                                        </p:attrNameLst>
                                      </p:cBhvr>
                                      <p:tavLst>
                                        <p:tav tm="0">
                                          <p:val>
                                            <p:fltVal val="0"/>
                                          </p:val>
                                        </p:tav>
                                        <p:tav tm="100000">
                                          <p:val>
                                            <p:strVal val="#ppt_w"/>
                                          </p:val>
                                        </p:tav>
                                      </p:tavLst>
                                    </p:anim>
                                    <p:anim calcmode="lin" valueType="num">
                                      <p:cBhvr>
                                        <p:cTn id="88" dur="500" fill="hold"/>
                                        <p:tgtEl>
                                          <p:spTgt spid="17"/>
                                        </p:tgtEl>
                                        <p:attrNameLst>
                                          <p:attrName>ppt_h</p:attrName>
                                        </p:attrNameLst>
                                      </p:cBhvr>
                                      <p:tavLst>
                                        <p:tav tm="0">
                                          <p:val>
                                            <p:fltVal val="0"/>
                                          </p:val>
                                        </p:tav>
                                        <p:tav tm="100000">
                                          <p:val>
                                            <p:strVal val="#ppt_h"/>
                                          </p:val>
                                        </p:tav>
                                      </p:tavLst>
                                    </p:anim>
                                    <p:animEffect transition="in" filter="fade">
                                      <p:cBhvr>
                                        <p:cTn id="8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6" grpId="0" animBg="1"/>
      <p:bldP spid="8" grpId="0" animBg="1"/>
      <p:bldP spid="10" grpId="0" animBg="1"/>
      <p:bldP spid="11" grpId="0" animBg="1"/>
      <p:bldP spid="13" grpId="0" animBg="1"/>
      <p:bldP spid="14" grpId="0" animBg="1"/>
      <p:bldP spid="15" grpId="0" animBg="1"/>
      <p:bldP spid="15" grpId="1" animBg="1"/>
      <p:bldP spid="15" grpId="2" animBg="1"/>
      <p:bldP spid="17" grpId="0" animBg="1"/>
      <p:bldP spid="1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这是尊崇宪法地位、增强宪法意识的过程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D">
            <a:extLst>
              <a:ext uri="{FF2B5EF4-FFF2-40B4-BE49-F238E27FC236}">
                <a16:creationId xmlns:a16="http://schemas.microsoft.com/office/drawing/2014/main" id="{8D777677-0329-48B9-BB4F-B9980B835B14}"/>
              </a:ext>
            </a:extLst>
          </p:cNvPr>
          <p:cNvSpPr/>
          <p:nvPr/>
        </p:nvSpPr>
        <p:spPr>
          <a:xfrm>
            <a:off x="12787086" y="6854565"/>
            <a:ext cx="101600" cy="1016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圆角 7">
            <a:extLst>
              <a:ext uri="{FF2B5EF4-FFF2-40B4-BE49-F238E27FC236}">
                <a16:creationId xmlns:a16="http://schemas.microsoft.com/office/drawing/2014/main" id="{576F03DE-B960-4EFA-BD09-67D9DCE7558D}"/>
              </a:ext>
            </a:extLst>
          </p:cNvPr>
          <p:cNvSpPr/>
          <p:nvPr/>
        </p:nvSpPr>
        <p:spPr>
          <a:xfrm>
            <a:off x="2549090" y="1345890"/>
            <a:ext cx="7243091" cy="576000"/>
          </a:xfrm>
          <a:prstGeom prst="roundRect">
            <a:avLst>
              <a:gd name="adj" fmla="val 50000"/>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伟大的事业，离不开坚实的宪法保障</a:t>
            </a:r>
          </a:p>
        </p:txBody>
      </p:sp>
      <p:sp>
        <p:nvSpPr>
          <p:cNvPr id="6" name="矩形 5">
            <a:extLst>
              <a:ext uri="{FF2B5EF4-FFF2-40B4-BE49-F238E27FC236}">
                <a16:creationId xmlns:a16="http://schemas.microsoft.com/office/drawing/2014/main" id="{F4D26780-949C-4C88-ABCE-0B957BCA482D}"/>
              </a:ext>
            </a:extLst>
          </p:cNvPr>
          <p:cNvSpPr/>
          <p:nvPr/>
        </p:nvSpPr>
        <p:spPr>
          <a:xfrm>
            <a:off x="2549091" y="1922432"/>
            <a:ext cx="8606723" cy="1338828"/>
          </a:xfrm>
          <a:prstGeom prst="rect">
            <a:avLst/>
          </a:prstGeom>
        </p:spPr>
        <p:txBody>
          <a:bodyPr wrap="square">
            <a:spAutoFit/>
          </a:bodyPr>
          <a:lstStyle/>
          <a:p>
            <a:pPr defTabSz="914400">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习近平总书记强调，要坚持党的领导、人民当家作主、依法治国有机统一，加强宪法实施和监督，把国家各项事业和各项工作全面纳入依法治国、依宪治国的轨道，把实施宪法提高到新的水平。</a:t>
            </a:r>
          </a:p>
        </p:txBody>
      </p:sp>
      <p:cxnSp>
        <p:nvCxnSpPr>
          <p:cNvPr id="8" name="直接连接符 7">
            <a:extLst>
              <a:ext uri="{FF2B5EF4-FFF2-40B4-BE49-F238E27FC236}">
                <a16:creationId xmlns:a16="http://schemas.microsoft.com/office/drawing/2014/main" id="{8D8F56E9-4E89-4BE8-9C73-D3A84302F956}"/>
              </a:ext>
            </a:extLst>
          </p:cNvPr>
          <p:cNvCxnSpPr>
            <a:cxnSpLocks/>
            <a:stCxn id="15" idx="2"/>
          </p:cNvCxnSpPr>
          <p:nvPr/>
        </p:nvCxnSpPr>
        <p:spPr>
          <a:xfrm>
            <a:off x="1350443" y="1993890"/>
            <a:ext cx="0" cy="1940436"/>
          </a:xfrm>
          <a:prstGeom prst="line">
            <a:avLst/>
          </a:prstGeom>
          <a:noFill/>
          <a:ln w="9525" cap="flat" cmpd="sng" algn="ctr">
            <a:solidFill>
              <a:srgbClr val="DC4B21"/>
            </a:solidFill>
            <a:prstDash val="solid"/>
            <a:miter lim="800000"/>
          </a:ln>
          <a:effectLst/>
        </p:spPr>
      </p:cxnSp>
      <p:sp>
        <p:nvSpPr>
          <p:cNvPr id="9" name="矩形 8">
            <a:extLst>
              <a:ext uri="{FF2B5EF4-FFF2-40B4-BE49-F238E27FC236}">
                <a16:creationId xmlns:a16="http://schemas.microsoft.com/office/drawing/2014/main" id="{64A92A26-877E-4607-B37D-A0D366DB9A7B}"/>
              </a:ext>
            </a:extLst>
          </p:cNvPr>
          <p:cNvSpPr/>
          <p:nvPr/>
        </p:nvSpPr>
        <p:spPr>
          <a:xfrm>
            <a:off x="2549091" y="4171472"/>
            <a:ext cx="8400560" cy="874407"/>
          </a:xfrm>
          <a:prstGeom prst="rect">
            <a:avLst/>
          </a:prstGeom>
        </p:spPr>
        <p:txBody>
          <a:bodyPr wrap="square">
            <a:spAutoFit/>
          </a:bodyPr>
          <a:lstStyle/>
          <a:p>
            <a:pPr defTabSz="914400">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我们的党政领导干部都应该成为复合型干部，不管在什么岗位工作都要具备基本的知识体系，法律就是其中基本组成部分</a:t>
            </a:r>
          </a:p>
        </p:txBody>
      </p:sp>
      <p:sp>
        <p:nvSpPr>
          <p:cNvPr id="10" name="矩形: 圆角 35">
            <a:extLst>
              <a:ext uri="{FF2B5EF4-FFF2-40B4-BE49-F238E27FC236}">
                <a16:creationId xmlns:a16="http://schemas.microsoft.com/office/drawing/2014/main" id="{3710D32C-5C5E-413E-A33B-7E9989D56220}"/>
              </a:ext>
            </a:extLst>
          </p:cNvPr>
          <p:cNvSpPr/>
          <p:nvPr/>
        </p:nvSpPr>
        <p:spPr>
          <a:xfrm>
            <a:off x="2549092" y="3583354"/>
            <a:ext cx="7243090" cy="576000"/>
          </a:xfrm>
          <a:prstGeom prst="roundRect">
            <a:avLst>
              <a:gd name="adj" fmla="val 50000"/>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维护宪法权威，必须抓住领导干部这个“关键少数”</a:t>
            </a:r>
          </a:p>
        </p:txBody>
      </p:sp>
      <p:sp>
        <p:nvSpPr>
          <p:cNvPr id="11" name="矩形: 圆角 43">
            <a:extLst>
              <a:ext uri="{FF2B5EF4-FFF2-40B4-BE49-F238E27FC236}">
                <a16:creationId xmlns:a16="http://schemas.microsoft.com/office/drawing/2014/main" id="{77953F33-5103-4FED-B2BF-BE0745552A2A}"/>
              </a:ext>
            </a:extLst>
          </p:cNvPr>
          <p:cNvSpPr>
            <a:spLocks noChangeAspect="1"/>
          </p:cNvSpPr>
          <p:nvPr/>
        </p:nvSpPr>
        <p:spPr>
          <a:xfrm>
            <a:off x="2238218" y="1417890"/>
            <a:ext cx="396000" cy="396000"/>
          </a:xfrm>
          <a:prstGeom prst="roundRect">
            <a:avLst>
              <a:gd name="adj" fmla="val 50000"/>
            </a:avLst>
          </a:prstGeom>
          <a:solidFill>
            <a:srgbClr val="DC4B21"/>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1</a:t>
            </a:r>
            <a:endParaRPr kumimoji="0" lang="zh-CN" altLang="en-US"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endParaRPr>
          </a:p>
        </p:txBody>
      </p:sp>
      <p:sp>
        <p:nvSpPr>
          <p:cNvPr id="12" name="矩形: 圆角 45">
            <a:extLst>
              <a:ext uri="{FF2B5EF4-FFF2-40B4-BE49-F238E27FC236}">
                <a16:creationId xmlns:a16="http://schemas.microsoft.com/office/drawing/2014/main" id="{29378196-B710-424A-8896-2F3AF872F2C9}"/>
              </a:ext>
            </a:extLst>
          </p:cNvPr>
          <p:cNvSpPr>
            <a:spLocks noChangeAspect="1"/>
          </p:cNvSpPr>
          <p:nvPr/>
        </p:nvSpPr>
        <p:spPr>
          <a:xfrm>
            <a:off x="2238218" y="3673354"/>
            <a:ext cx="396000" cy="396000"/>
          </a:xfrm>
          <a:prstGeom prst="roundRect">
            <a:avLst>
              <a:gd name="adj" fmla="val 50000"/>
            </a:avLst>
          </a:prstGeom>
          <a:solidFill>
            <a:srgbClr val="DC4B21"/>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2</a:t>
            </a:r>
            <a:endParaRPr kumimoji="0" lang="zh-CN" altLang="en-US"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a:extLst>
              <a:ext uri="{FF2B5EF4-FFF2-40B4-BE49-F238E27FC236}">
                <a16:creationId xmlns:a16="http://schemas.microsoft.com/office/drawing/2014/main" id="{33BD4472-12F9-4F2F-9A33-D900269FE939}"/>
              </a:ext>
            </a:extLst>
          </p:cNvPr>
          <p:cNvCxnSpPr>
            <a:cxnSpLocks/>
          </p:cNvCxnSpPr>
          <p:nvPr/>
        </p:nvCxnSpPr>
        <p:spPr>
          <a:xfrm>
            <a:off x="1353987" y="4214422"/>
            <a:ext cx="0" cy="1403097"/>
          </a:xfrm>
          <a:prstGeom prst="line">
            <a:avLst/>
          </a:prstGeom>
          <a:noFill/>
          <a:ln w="9525" cap="flat" cmpd="sng" algn="ctr">
            <a:solidFill>
              <a:srgbClr val="DC4B21"/>
            </a:solidFill>
            <a:prstDash val="solid"/>
            <a:miter lim="800000"/>
          </a:ln>
          <a:effectLst/>
        </p:spPr>
      </p:cxnSp>
      <p:grpSp>
        <p:nvGrpSpPr>
          <p:cNvPr id="14" name="组合 13">
            <a:extLst>
              <a:ext uri="{FF2B5EF4-FFF2-40B4-BE49-F238E27FC236}">
                <a16:creationId xmlns:a16="http://schemas.microsoft.com/office/drawing/2014/main" id="{CE88E419-5D43-4F77-8FA2-06CC0858AAD0}"/>
              </a:ext>
            </a:extLst>
          </p:cNvPr>
          <p:cNvGrpSpPr/>
          <p:nvPr/>
        </p:nvGrpSpPr>
        <p:grpSpPr>
          <a:xfrm>
            <a:off x="990443" y="1273890"/>
            <a:ext cx="720000" cy="720000"/>
            <a:chOff x="2052609" y="1752600"/>
            <a:chExt cx="720000" cy="720000"/>
          </a:xfrm>
        </p:grpSpPr>
        <p:sp>
          <p:nvSpPr>
            <p:cNvPr id="15" name="矩形: 圆角 2">
              <a:extLst>
                <a:ext uri="{FF2B5EF4-FFF2-40B4-BE49-F238E27FC236}">
                  <a16:creationId xmlns:a16="http://schemas.microsoft.com/office/drawing/2014/main" id="{C194D573-2762-4A5B-8FC9-A3FB7AE07B7D}"/>
                </a:ext>
              </a:extLst>
            </p:cNvPr>
            <p:cNvSpPr>
              <a:spLocks noChangeAspect="1"/>
            </p:cNvSpPr>
            <p:nvPr/>
          </p:nvSpPr>
          <p:spPr>
            <a:xfrm>
              <a:off x="2052609" y="1752600"/>
              <a:ext cx="720000" cy="720000"/>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Freeform 5">
              <a:extLst>
                <a:ext uri="{FF2B5EF4-FFF2-40B4-BE49-F238E27FC236}">
                  <a16:creationId xmlns:a16="http://schemas.microsoft.com/office/drawing/2014/main" id="{8BE038DD-0A12-40C5-A271-E572240078C0}"/>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E922F5ED-EFBD-4877-A4B3-B128376EBC97}"/>
              </a:ext>
            </a:extLst>
          </p:cNvPr>
          <p:cNvGrpSpPr/>
          <p:nvPr/>
        </p:nvGrpSpPr>
        <p:grpSpPr>
          <a:xfrm>
            <a:off x="1006019" y="3494422"/>
            <a:ext cx="720000" cy="720000"/>
            <a:chOff x="2052609" y="4868048"/>
            <a:chExt cx="720000" cy="720000"/>
          </a:xfrm>
        </p:grpSpPr>
        <p:sp>
          <p:nvSpPr>
            <p:cNvPr id="18" name="矩形: 圆角 29">
              <a:extLst>
                <a:ext uri="{FF2B5EF4-FFF2-40B4-BE49-F238E27FC236}">
                  <a16:creationId xmlns:a16="http://schemas.microsoft.com/office/drawing/2014/main" id="{88E55CE5-97B0-4445-9E86-551A92214F6A}"/>
                </a:ext>
              </a:extLst>
            </p:cNvPr>
            <p:cNvSpPr>
              <a:spLocks noChangeAspect="1"/>
            </p:cNvSpPr>
            <p:nvPr/>
          </p:nvSpPr>
          <p:spPr>
            <a:xfrm>
              <a:off x="2052609" y="4868048"/>
              <a:ext cx="720000" cy="720000"/>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Freeform 5">
              <a:extLst>
                <a:ext uri="{FF2B5EF4-FFF2-40B4-BE49-F238E27FC236}">
                  <a16:creationId xmlns:a16="http://schemas.microsoft.com/office/drawing/2014/main" id="{E62BECFF-6293-49D5-8794-9AC1C64017A5}"/>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9570175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decel="45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4500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1800"/>
                            </p:stCondLst>
                            <p:childTnLst>
                              <p:par>
                                <p:cTn id="18" presetID="22"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par>
                                <p:cTn id="21" presetID="22"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par>
                          <p:cTn id="24" fill="hold">
                            <p:stCondLst>
                              <p:cond delay="23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Effect transition="in" filter="fade">
                                      <p:cBhvr>
                                        <p:cTn id="34" dur="10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1000"/>
                                        <p:tgtEl>
                                          <p:spTgt spid="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childTnLst>
                          </p:cTn>
                        </p:par>
                        <p:par>
                          <p:cTn id="41" fill="hold">
                            <p:stCondLst>
                              <p:cond delay="3300"/>
                            </p:stCondLst>
                            <p:childTnLst>
                              <p:par>
                                <p:cTn id="42" presetID="22" presetClass="entr" presetSubtype="1"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1000"/>
                                        <p:tgtEl>
                                          <p:spTgt spid="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p:bldP spid="10" grpId="0" animBg="1"/>
      <p:bldP spid="11" grpId="0" animBg="1"/>
      <p:bldP spid="1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这是尊崇宪法地位、增强宪法意识的过程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 name="D">
            <a:extLst>
              <a:ext uri="{FF2B5EF4-FFF2-40B4-BE49-F238E27FC236}">
                <a16:creationId xmlns:a16="http://schemas.microsoft.com/office/drawing/2014/main" id="{47CB6B28-1FA3-4D54-B17C-BFB998855EB7}"/>
              </a:ext>
            </a:extLst>
          </p:cNvPr>
          <p:cNvSpPr/>
          <p:nvPr/>
        </p:nvSpPr>
        <p:spPr>
          <a:xfrm>
            <a:off x="12787086" y="6854565"/>
            <a:ext cx="101600" cy="1016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 name="矩形: 圆角 7">
            <a:extLst>
              <a:ext uri="{FF2B5EF4-FFF2-40B4-BE49-F238E27FC236}">
                <a16:creationId xmlns:a16="http://schemas.microsoft.com/office/drawing/2014/main" id="{FAB17B9A-B0AF-4F1F-8CF5-9430DBFEA21A}"/>
              </a:ext>
            </a:extLst>
          </p:cNvPr>
          <p:cNvSpPr/>
          <p:nvPr/>
        </p:nvSpPr>
        <p:spPr>
          <a:xfrm>
            <a:off x="2549090" y="1345890"/>
            <a:ext cx="7243091" cy="576000"/>
          </a:xfrm>
          <a:prstGeom prst="roundRect">
            <a:avLst>
              <a:gd name="adj" fmla="val 50000"/>
            </a:avLst>
          </a:prstGeom>
          <a:solidFill>
            <a:srgbClr val="174D9B"/>
          </a:solidFill>
          <a:ln w="12700" cap="flat" cmpd="sng" algn="ctr">
            <a:noFill/>
            <a:prstDash val="solid"/>
            <a:miter lim="800000"/>
          </a:ln>
          <a:effectLst/>
        </p:spPr>
        <p:txBody>
          <a:bodyPr rtlCol="0" anchor="ctr"/>
          <a:lstStyle/>
          <a:p>
            <a:pPr lvl="0" algn="ctr" defTabSz="914400"/>
            <a:r>
              <a:rPr lang="zh-CN" altLang="en-US" sz="2400" b="1" kern="0" dirty="0">
                <a:solidFill>
                  <a:srgbClr val="FFFAE3"/>
                </a:solidFill>
                <a:latin typeface="微软雅黑" panose="020B0503020204020204" pitchFamily="34" charset="-122"/>
                <a:ea typeface="微软雅黑" panose="020B0503020204020204" pitchFamily="34" charset="-122"/>
              </a:rPr>
              <a:t>强化宪法实施和监督，保障国家法制统一</a:t>
            </a:r>
          </a:p>
        </p:txBody>
      </p:sp>
      <p:sp>
        <p:nvSpPr>
          <p:cNvPr id="6" name="矩形 5">
            <a:extLst>
              <a:ext uri="{FF2B5EF4-FFF2-40B4-BE49-F238E27FC236}">
                <a16:creationId xmlns:a16="http://schemas.microsoft.com/office/drawing/2014/main" id="{F8C7C8F9-83B5-4F42-AD8D-13E5E407643A}"/>
              </a:ext>
            </a:extLst>
          </p:cNvPr>
          <p:cNvSpPr/>
          <p:nvPr/>
        </p:nvSpPr>
        <p:spPr>
          <a:xfrm>
            <a:off x="2549091" y="1922432"/>
            <a:ext cx="8606723" cy="1338828"/>
          </a:xfrm>
          <a:prstGeom prst="rect">
            <a:avLst/>
          </a:prstGeom>
        </p:spPr>
        <p:txBody>
          <a:bodyPr wrap="square">
            <a:spAutoFit/>
          </a:bodyPr>
          <a:lstStyle/>
          <a:p>
            <a:pPr defTabSz="914400">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习近平总书记强调，要坚持党的领导、人民当家作主、依法治国有机统一，加强宪法实施和监督，把国家各项事业和各项工作全面纳入依法治国、依宪治国的轨道，把实施宪法提高到新的水平。</a:t>
            </a:r>
          </a:p>
        </p:txBody>
      </p:sp>
      <p:cxnSp>
        <p:nvCxnSpPr>
          <p:cNvPr id="8" name="直接连接符 7">
            <a:extLst>
              <a:ext uri="{FF2B5EF4-FFF2-40B4-BE49-F238E27FC236}">
                <a16:creationId xmlns:a16="http://schemas.microsoft.com/office/drawing/2014/main" id="{5D691913-62ED-4BBB-85BA-18BF2868023B}"/>
              </a:ext>
            </a:extLst>
          </p:cNvPr>
          <p:cNvCxnSpPr>
            <a:cxnSpLocks/>
            <a:stCxn id="15" idx="2"/>
          </p:cNvCxnSpPr>
          <p:nvPr/>
        </p:nvCxnSpPr>
        <p:spPr>
          <a:xfrm>
            <a:off x="1350443" y="1993890"/>
            <a:ext cx="0" cy="1940436"/>
          </a:xfrm>
          <a:prstGeom prst="line">
            <a:avLst/>
          </a:prstGeom>
          <a:noFill/>
          <a:ln w="9525" cap="flat" cmpd="sng" algn="ctr">
            <a:solidFill>
              <a:srgbClr val="DC4B21"/>
            </a:solidFill>
            <a:prstDash val="solid"/>
            <a:miter lim="800000"/>
          </a:ln>
          <a:effectLst/>
        </p:spPr>
      </p:cxnSp>
      <p:sp>
        <p:nvSpPr>
          <p:cNvPr id="9" name="矩形 8">
            <a:extLst>
              <a:ext uri="{FF2B5EF4-FFF2-40B4-BE49-F238E27FC236}">
                <a16:creationId xmlns:a16="http://schemas.microsoft.com/office/drawing/2014/main" id="{EEA78FD8-EF1A-45B8-9F86-AC714E91C0D7}"/>
              </a:ext>
            </a:extLst>
          </p:cNvPr>
          <p:cNvSpPr/>
          <p:nvPr/>
        </p:nvSpPr>
        <p:spPr>
          <a:xfrm>
            <a:off x="2549091" y="4171472"/>
            <a:ext cx="8400560" cy="874407"/>
          </a:xfrm>
          <a:prstGeom prst="rect">
            <a:avLst/>
          </a:prstGeom>
        </p:spPr>
        <p:txBody>
          <a:bodyPr wrap="square">
            <a:spAutoFit/>
          </a:bodyPr>
          <a:lstStyle/>
          <a:p>
            <a:pPr defTabSz="914400">
              <a:lnSpc>
                <a:spcPct val="15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rPr>
              <a:t>我们的党政领导干部都应该成为复合型干部，不管在什么岗位工作都要具备基本的知识体系，法律就是其中基本组成部分</a:t>
            </a:r>
          </a:p>
        </p:txBody>
      </p:sp>
      <p:sp>
        <p:nvSpPr>
          <p:cNvPr id="10" name="矩形: 圆角 35">
            <a:extLst>
              <a:ext uri="{FF2B5EF4-FFF2-40B4-BE49-F238E27FC236}">
                <a16:creationId xmlns:a16="http://schemas.microsoft.com/office/drawing/2014/main" id="{50AA3231-9BD3-4C2D-A441-D0DB78BFAFF8}"/>
              </a:ext>
            </a:extLst>
          </p:cNvPr>
          <p:cNvSpPr/>
          <p:nvPr/>
        </p:nvSpPr>
        <p:spPr>
          <a:xfrm>
            <a:off x="2549092" y="3583354"/>
            <a:ext cx="7243090" cy="576000"/>
          </a:xfrm>
          <a:prstGeom prst="roundRect">
            <a:avLst>
              <a:gd name="adj" fmla="val 50000"/>
            </a:avLst>
          </a:prstGeom>
          <a:solidFill>
            <a:srgbClr val="174D9B"/>
          </a:solidFill>
          <a:ln w="12700" cap="flat" cmpd="sng" algn="ctr">
            <a:noFill/>
            <a:prstDash val="solid"/>
            <a:miter lim="800000"/>
          </a:ln>
          <a:effectLst/>
        </p:spPr>
        <p:txBody>
          <a:bodyPr rtlCol="0" anchor="ctr"/>
          <a:lstStyle/>
          <a:p>
            <a:pPr lvl="0" algn="ctr" defTabSz="914400"/>
            <a:r>
              <a:rPr lang="zh-CN" altLang="en-US" sz="2400" b="1" kern="0" dirty="0">
                <a:solidFill>
                  <a:srgbClr val="FFFAE3"/>
                </a:solidFill>
                <a:latin typeface="微软雅黑" panose="020B0503020204020204" pitchFamily="34" charset="-122"/>
                <a:ea typeface="微软雅黑" panose="020B0503020204020204" pitchFamily="34" charset="-122"/>
              </a:rPr>
              <a:t>加强宪法教育、普及宪法知识、弘扬宪法精神</a:t>
            </a:r>
          </a:p>
        </p:txBody>
      </p:sp>
      <p:sp>
        <p:nvSpPr>
          <p:cNvPr id="11" name="矩形: 圆角 43">
            <a:extLst>
              <a:ext uri="{FF2B5EF4-FFF2-40B4-BE49-F238E27FC236}">
                <a16:creationId xmlns:a16="http://schemas.microsoft.com/office/drawing/2014/main" id="{F65F4420-DB14-4215-8491-12496D51378D}"/>
              </a:ext>
            </a:extLst>
          </p:cNvPr>
          <p:cNvSpPr>
            <a:spLocks noChangeAspect="1"/>
          </p:cNvSpPr>
          <p:nvPr/>
        </p:nvSpPr>
        <p:spPr>
          <a:xfrm>
            <a:off x="2238218" y="1417890"/>
            <a:ext cx="396000" cy="396000"/>
          </a:xfrm>
          <a:prstGeom prst="roundRect">
            <a:avLst>
              <a:gd name="adj" fmla="val 50000"/>
            </a:avLst>
          </a:prstGeom>
          <a:solidFill>
            <a:srgbClr val="DC4B21"/>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3</a:t>
            </a:r>
            <a:endParaRPr kumimoji="0" lang="zh-CN" altLang="en-US"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endParaRPr>
          </a:p>
        </p:txBody>
      </p:sp>
      <p:sp>
        <p:nvSpPr>
          <p:cNvPr id="12" name="矩形: 圆角 45">
            <a:extLst>
              <a:ext uri="{FF2B5EF4-FFF2-40B4-BE49-F238E27FC236}">
                <a16:creationId xmlns:a16="http://schemas.microsoft.com/office/drawing/2014/main" id="{2A21895E-EC10-48EC-8737-D461D3EE4EC4}"/>
              </a:ext>
            </a:extLst>
          </p:cNvPr>
          <p:cNvSpPr>
            <a:spLocks noChangeAspect="1"/>
          </p:cNvSpPr>
          <p:nvPr/>
        </p:nvSpPr>
        <p:spPr>
          <a:xfrm>
            <a:off x="2238218" y="3673354"/>
            <a:ext cx="396000" cy="396000"/>
          </a:xfrm>
          <a:prstGeom prst="roundRect">
            <a:avLst>
              <a:gd name="adj" fmla="val 50000"/>
            </a:avLst>
          </a:prstGeom>
          <a:solidFill>
            <a:srgbClr val="DC4B21"/>
          </a:solidFill>
          <a:ln w="25400" cap="flat" cmpd="sng" algn="ctr">
            <a:solidFill>
              <a:srgbClr val="FFFAE3"/>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rPr>
              <a:t>4</a:t>
            </a:r>
            <a:endParaRPr kumimoji="0" lang="zh-CN" altLang="en-US" sz="1800" b="1" i="0" u="none" strike="noStrike" kern="0" cap="none" spc="0" normalizeH="0" baseline="0" noProof="0" dirty="0">
              <a:ln>
                <a:noFill/>
              </a:ln>
              <a:solidFill>
                <a:srgbClr val="FFFAE3"/>
              </a:solidFill>
              <a:effectLst/>
              <a:uLnTx/>
              <a:uFillTx/>
              <a:latin typeface="微软雅黑" panose="020B0503020204020204" pitchFamily="34" charset="-122"/>
              <a:ea typeface="微软雅黑" panose="020B0503020204020204" pitchFamily="34" charset="-122"/>
              <a:cs typeface="+mn-cs"/>
            </a:endParaRPr>
          </a:p>
        </p:txBody>
      </p:sp>
      <p:cxnSp>
        <p:nvCxnSpPr>
          <p:cNvPr id="13" name="直接连接符 12">
            <a:extLst>
              <a:ext uri="{FF2B5EF4-FFF2-40B4-BE49-F238E27FC236}">
                <a16:creationId xmlns:a16="http://schemas.microsoft.com/office/drawing/2014/main" id="{62D47BF1-D760-432F-A7B1-7871DD969D31}"/>
              </a:ext>
            </a:extLst>
          </p:cNvPr>
          <p:cNvCxnSpPr>
            <a:cxnSpLocks/>
          </p:cNvCxnSpPr>
          <p:nvPr/>
        </p:nvCxnSpPr>
        <p:spPr>
          <a:xfrm>
            <a:off x="1353987" y="4214422"/>
            <a:ext cx="0" cy="1403097"/>
          </a:xfrm>
          <a:prstGeom prst="line">
            <a:avLst/>
          </a:prstGeom>
          <a:noFill/>
          <a:ln w="9525" cap="flat" cmpd="sng" algn="ctr">
            <a:solidFill>
              <a:srgbClr val="DC4B21"/>
            </a:solidFill>
            <a:prstDash val="solid"/>
            <a:miter lim="800000"/>
          </a:ln>
          <a:effectLst/>
        </p:spPr>
      </p:cxnSp>
      <p:grpSp>
        <p:nvGrpSpPr>
          <p:cNvPr id="14" name="组合 13">
            <a:extLst>
              <a:ext uri="{FF2B5EF4-FFF2-40B4-BE49-F238E27FC236}">
                <a16:creationId xmlns:a16="http://schemas.microsoft.com/office/drawing/2014/main" id="{15124E2D-4A6B-4468-8973-046CB03A771D}"/>
              </a:ext>
            </a:extLst>
          </p:cNvPr>
          <p:cNvGrpSpPr/>
          <p:nvPr/>
        </p:nvGrpSpPr>
        <p:grpSpPr>
          <a:xfrm>
            <a:off x="990443" y="1273890"/>
            <a:ext cx="720000" cy="720000"/>
            <a:chOff x="2052609" y="1752600"/>
            <a:chExt cx="720000" cy="720000"/>
          </a:xfrm>
        </p:grpSpPr>
        <p:sp>
          <p:nvSpPr>
            <p:cNvPr id="15" name="矩形: 圆角 2">
              <a:extLst>
                <a:ext uri="{FF2B5EF4-FFF2-40B4-BE49-F238E27FC236}">
                  <a16:creationId xmlns:a16="http://schemas.microsoft.com/office/drawing/2014/main" id="{28257224-215D-4865-AE67-CF0C02CDC740}"/>
                </a:ext>
              </a:extLst>
            </p:cNvPr>
            <p:cNvSpPr>
              <a:spLocks noChangeAspect="1"/>
            </p:cNvSpPr>
            <p:nvPr/>
          </p:nvSpPr>
          <p:spPr>
            <a:xfrm>
              <a:off x="2052609" y="1752600"/>
              <a:ext cx="720000" cy="720000"/>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Freeform 5">
              <a:extLst>
                <a:ext uri="{FF2B5EF4-FFF2-40B4-BE49-F238E27FC236}">
                  <a16:creationId xmlns:a16="http://schemas.microsoft.com/office/drawing/2014/main" id="{EA912156-C6FF-41E6-88BC-4274524828F8}"/>
                </a:ext>
              </a:extLst>
            </p:cNvPr>
            <p:cNvSpPr>
              <a:spLocks noChangeAspect="1"/>
            </p:cNvSpPr>
            <p:nvPr/>
          </p:nvSpPr>
          <p:spPr bwMode="auto">
            <a:xfrm>
              <a:off x="2216189" y="1916180"/>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grpSp>
        <p:nvGrpSpPr>
          <p:cNvPr id="17" name="组合 16">
            <a:extLst>
              <a:ext uri="{FF2B5EF4-FFF2-40B4-BE49-F238E27FC236}">
                <a16:creationId xmlns:a16="http://schemas.microsoft.com/office/drawing/2014/main" id="{F64238E0-4C61-435A-B601-1A233EF8B753}"/>
              </a:ext>
            </a:extLst>
          </p:cNvPr>
          <p:cNvGrpSpPr/>
          <p:nvPr/>
        </p:nvGrpSpPr>
        <p:grpSpPr>
          <a:xfrm>
            <a:off x="1006019" y="3494422"/>
            <a:ext cx="720000" cy="720000"/>
            <a:chOff x="2052609" y="4868048"/>
            <a:chExt cx="720000" cy="720000"/>
          </a:xfrm>
        </p:grpSpPr>
        <p:sp>
          <p:nvSpPr>
            <p:cNvPr id="18" name="矩形: 圆角 29">
              <a:extLst>
                <a:ext uri="{FF2B5EF4-FFF2-40B4-BE49-F238E27FC236}">
                  <a16:creationId xmlns:a16="http://schemas.microsoft.com/office/drawing/2014/main" id="{0911C052-1F08-4301-B6E7-62C719BA762A}"/>
                </a:ext>
              </a:extLst>
            </p:cNvPr>
            <p:cNvSpPr>
              <a:spLocks noChangeAspect="1"/>
            </p:cNvSpPr>
            <p:nvPr/>
          </p:nvSpPr>
          <p:spPr>
            <a:xfrm>
              <a:off x="2052609" y="4868048"/>
              <a:ext cx="720000" cy="720000"/>
            </a:xfrm>
            <a:prstGeom prst="round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9" name="Freeform 5">
              <a:extLst>
                <a:ext uri="{FF2B5EF4-FFF2-40B4-BE49-F238E27FC236}">
                  <a16:creationId xmlns:a16="http://schemas.microsoft.com/office/drawing/2014/main" id="{9C1DD8AD-D4B4-4743-AF63-225577E7B6C8}"/>
                </a:ext>
              </a:extLst>
            </p:cNvPr>
            <p:cNvSpPr>
              <a:spLocks noChangeAspect="1"/>
            </p:cNvSpPr>
            <p:nvPr/>
          </p:nvSpPr>
          <p:spPr bwMode="auto">
            <a:xfrm>
              <a:off x="2216189" y="5030048"/>
              <a:ext cx="392840" cy="39283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FFFAE3"/>
            </a:solidFill>
            <a:ln>
              <a:noFill/>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17064658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2" presetClass="entr" presetSubtype="8" decel="45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0-#ppt_w/2"/>
                                          </p:val>
                                        </p:tav>
                                        <p:tav tm="100000">
                                          <p:val>
                                            <p:strVal val="#ppt_x"/>
                                          </p:val>
                                        </p:tav>
                                      </p:tavLst>
                                    </p:anim>
                                    <p:anim calcmode="lin" valueType="num">
                                      <p:cBhvr additive="base">
                                        <p:cTn id="12" dur="100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45000" fill="hold"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0-#ppt_w/2"/>
                                          </p:val>
                                        </p:tav>
                                        <p:tav tm="100000">
                                          <p:val>
                                            <p:strVal val="#ppt_x"/>
                                          </p:val>
                                        </p:tav>
                                      </p:tavLst>
                                    </p:anim>
                                    <p:anim calcmode="lin" valueType="num">
                                      <p:cBhvr additive="base">
                                        <p:cTn id="16" dur="1000" fill="hold"/>
                                        <p:tgtEl>
                                          <p:spTgt spid="17"/>
                                        </p:tgtEl>
                                        <p:attrNameLst>
                                          <p:attrName>ppt_y</p:attrName>
                                        </p:attrNameLst>
                                      </p:cBhvr>
                                      <p:tavLst>
                                        <p:tav tm="0">
                                          <p:val>
                                            <p:strVal val="#ppt_y"/>
                                          </p:val>
                                        </p:tav>
                                        <p:tav tm="100000">
                                          <p:val>
                                            <p:strVal val="#ppt_y"/>
                                          </p:val>
                                        </p:tav>
                                      </p:tavLst>
                                    </p:anim>
                                  </p:childTnLst>
                                </p:cTn>
                              </p:par>
                            </p:childTnLst>
                          </p:cTn>
                        </p:par>
                        <p:par>
                          <p:cTn id="17" fill="hold">
                            <p:stCondLst>
                              <p:cond delay="1800"/>
                            </p:stCondLst>
                            <p:childTnLst>
                              <p:par>
                                <p:cTn id="18" presetID="22" presetClass="entr" presetSubtype="1"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par>
                                <p:cTn id="21" presetID="22" presetClass="entr" presetSubtype="1"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up)">
                                      <p:cBhvr>
                                        <p:cTn id="23" dur="500"/>
                                        <p:tgtEl>
                                          <p:spTgt spid="13"/>
                                        </p:tgtEl>
                                      </p:cBhvr>
                                    </p:animEffect>
                                  </p:childTnLst>
                                </p:cTn>
                              </p:par>
                            </p:childTnLst>
                          </p:cTn>
                        </p:par>
                        <p:par>
                          <p:cTn id="24" fill="hold">
                            <p:stCondLst>
                              <p:cond delay="2300"/>
                            </p:stCondLst>
                            <p:childTnLst>
                              <p:par>
                                <p:cTn id="25" presetID="53" presetClass="entr" presetSubtype="16"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1000" fill="hold"/>
                                        <p:tgtEl>
                                          <p:spTgt spid="11"/>
                                        </p:tgtEl>
                                        <p:attrNameLst>
                                          <p:attrName>ppt_w</p:attrName>
                                        </p:attrNameLst>
                                      </p:cBhvr>
                                      <p:tavLst>
                                        <p:tav tm="0">
                                          <p:val>
                                            <p:fltVal val="0"/>
                                          </p:val>
                                        </p:tav>
                                        <p:tav tm="100000">
                                          <p:val>
                                            <p:strVal val="#ppt_w"/>
                                          </p:val>
                                        </p:tav>
                                      </p:tavLst>
                                    </p:anim>
                                    <p:anim calcmode="lin" valueType="num">
                                      <p:cBhvr>
                                        <p:cTn id="28" dur="1000" fill="hold"/>
                                        <p:tgtEl>
                                          <p:spTgt spid="11"/>
                                        </p:tgtEl>
                                        <p:attrNameLst>
                                          <p:attrName>ppt_h</p:attrName>
                                        </p:attrNameLst>
                                      </p:cBhvr>
                                      <p:tavLst>
                                        <p:tav tm="0">
                                          <p:val>
                                            <p:fltVal val="0"/>
                                          </p:val>
                                        </p:tav>
                                        <p:tav tm="100000">
                                          <p:val>
                                            <p:strVal val="#ppt_h"/>
                                          </p:val>
                                        </p:tav>
                                      </p:tavLst>
                                    </p:anim>
                                    <p:animEffect transition="in" filter="fade">
                                      <p:cBhvr>
                                        <p:cTn id="29" dur="10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Effect transition="in" filter="fade">
                                      <p:cBhvr>
                                        <p:cTn id="34" dur="1000"/>
                                        <p:tgtEl>
                                          <p:spTgt spid="1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1000"/>
                                        <p:tgtEl>
                                          <p:spTgt spid="5"/>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1000"/>
                                        <p:tgtEl>
                                          <p:spTgt spid="10"/>
                                        </p:tgtEl>
                                      </p:cBhvr>
                                    </p:animEffect>
                                  </p:childTnLst>
                                </p:cTn>
                              </p:par>
                            </p:childTnLst>
                          </p:cTn>
                        </p:par>
                        <p:par>
                          <p:cTn id="41" fill="hold">
                            <p:stCondLst>
                              <p:cond delay="3300"/>
                            </p:stCondLst>
                            <p:childTnLst>
                              <p:par>
                                <p:cTn id="42" presetID="22" presetClass="entr" presetSubtype="1"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up)">
                                      <p:cBhvr>
                                        <p:cTn id="44" dur="1000"/>
                                        <p:tgtEl>
                                          <p:spTgt spid="6"/>
                                        </p:tgtEl>
                                      </p:cBhvr>
                                    </p:animEffect>
                                  </p:childTnLst>
                                </p:cTn>
                              </p:par>
                              <p:par>
                                <p:cTn id="45" presetID="22" presetClass="entr" presetSubtype="1" fill="hold" grpId="0" nodeType="with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1A768C0-5F8B-4E6B-8DB9-506B7A74D7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75815" y="3760986"/>
            <a:ext cx="4394818" cy="1929479"/>
          </a:xfrm>
          <a:prstGeom prst="rect">
            <a:avLst/>
          </a:prstGeom>
        </p:spPr>
      </p:pic>
      <p:sp>
        <p:nvSpPr>
          <p:cNvPr id="2" name="矩形 1">
            <a:extLst>
              <a:ext uri="{FF2B5EF4-FFF2-40B4-BE49-F238E27FC236}">
                <a16:creationId xmlns:a16="http://schemas.microsoft.com/office/drawing/2014/main" id="{107F3D82-27FC-447E-A3C9-F0FEC8E3BE1D}"/>
              </a:ext>
            </a:extLst>
          </p:cNvPr>
          <p:cNvSpPr/>
          <p:nvPr/>
        </p:nvSpPr>
        <p:spPr>
          <a:xfrm>
            <a:off x="1676603" y="309994"/>
            <a:ext cx="7109639"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这是尊崇宪法地位、增强宪法意识的过程</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4">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pic>
        <p:nvPicPr>
          <p:cNvPr id="4" name="图片 3" descr="Nipic_4268027_20150724132014183237.png">
            <a:extLst>
              <a:ext uri="{FF2B5EF4-FFF2-40B4-BE49-F238E27FC236}">
                <a16:creationId xmlns:a16="http://schemas.microsoft.com/office/drawing/2014/main" id="{26E686C3-F1DA-465E-8791-143C27BD13F6}"/>
              </a:ext>
            </a:extLst>
          </p:cNvPr>
          <p:cNvPicPr>
            <a:picLocks noChangeAspect="1"/>
          </p:cNvPicPr>
          <p:nvPr/>
        </p:nvPicPr>
        <p:blipFill>
          <a:blip r:embed="rId5" cstate="print"/>
          <a:stretch>
            <a:fillRect/>
          </a:stretch>
        </p:blipFill>
        <p:spPr>
          <a:xfrm>
            <a:off x="318887" y="1759475"/>
            <a:ext cx="3944853" cy="2446421"/>
          </a:xfrm>
          <a:prstGeom prst="rect">
            <a:avLst/>
          </a:prstGeom>
        </p:spPr>
      </p:pic>
      <p:sp>
        <p:nvSpPr>
          <p:cNvPr id="5" name="矩形 4">
            <a:extLst>
              <a:ext uri="{FF2B5EF4-FFF2-40B4-BE49-F238E27FC236}">
                <a16:creationId xmlns:a16="http://schemas.microsoft.com/office/drawing/2014/main" id="{A8EC8DE8-0E00-4B57-BEF7-35673F43837E}"/>
              </a:ext>
            </a:extLst>
          </p:cNvPr>
          <p:cNvSpPr/>
          <p:nvPr/>
        </p:nvSpPr>
        <p:spPr>
          <a:xfrm>
            <a:off x="1388535" y="2839191"/>
            <a:ext cx="2086347" cy="646331"/>
          </a:xfrm>
          <a:prstGeom prst="rect">
            <a:avLst/>
          </a:prstGeom>
        </p:spPr>
        <p:txBody>
          <a:bodyPr wrap="square">
            <a:spAutoFit/>
          </a:bodyPr>
          <a:lstStyle/>
          <a:p>
            <a:pPr algn="ctr" defTabSz="914400">
              <a:defRPr/>
            </a:pPr>
            <a:r>
              <a:rPr lang="zh-CN" altLang="en-US" sz="3600" b="1" kern="0" dirty="0">
                <a:solidFill>
                  <a:srgbClr val="FFFAF0"/>
                </a:solidFill>
                <a:latin typeface="微软雅黑" panose="020B0503020204020204" pitchFamily="34" charset="-122"/>
                <a:ea typeface="微软雅黑" panose="020B0503020204020204" pitchFamily="34" charset="-122"/>
              </a:rPr>
              <a:t>结语</a:t>
            </a:r>
          </a:p>
        </p:txBody>
      </p:sp>
      <p:cxnSp>
        <p:nvCxnSpPr>
          <p:cNvPr id="6" name="直接连接符 5">
            <a:extLst>
              <a:ext uri="{FF2B5EF4-FFF2-40B4-BE49-F238E27FC236}">
                <a16:creationId xmlns:a16="http://schemas.microsoft.com/office/drawing/2014/main" id="{7EDC9585-ECE2-4495-A0C9-B73BE904C0DE}"/>
              </a:ext>
            </a:extLst>
          </p:cNvPr>
          <p:cNvCxnSpPr>
            <a:cxnSpLocks/>
          </p:cNvCxnSpPr>
          <p:nvPr/>
        </p:nvCxnSpPr>
        <p:spPr>
          <a:xfrm>
            <a:off x="2152418" y="3628101"/>
            <a:ext cx="576000" cy="0"/>
          </a:xfrm>
          <a:prstGeom prst="line">
            <a:avLst/>
          </a:prstGeom>
          <a:noFill/>
          <a:ln w="25400" cap="rnd" cmpd="sng" algn="ctr">
            <a:solidFill>
              <a:srgbClr val="FFFAF0"/>
            </a:solidFill>
            <a:prstDash val="solid"/>
            <a:miter lim="800000"/>
          </a:ln>
          <a:effectLst/>
        </p:spPr>
      </p:cxnSp>
      <p:sp>
        <p:nvSpPr>
          <p:cNvPr id="8" name="矩形 7">
            <a:extLst>
              <a:ext uri="{FF2B5EF4-FFF2-40B4-BE49-F238E27FC236}">
                <a16:creationId xmlns:a16="http://schemas.microsoft.com/office/drawing/2014/main" id="{52892656-0A07-4D20-AD61-BB71FBB9815A}"/>
              </a:ext>
            </a:extLst>
          </p:cNvPr>
          <p:cNvSpPr/>
          <p:nvPr/>
        </p:nvSpPr>
        <p:spPr bwMode="auto">
          <a:xfrm>
            <a:off x="3899757" y="1562321"/>
            <a:ext cx="7770875" cy="3703898"/>
          </a:xfrm>
          <a:prstGeom prst="rect">
            <a:avLst/>
          </a:prstGeom>
          <a:noFill/>
          <a:ln w="9525" cap="flat" cmpd="sng" algn="ctr">
            <a:solidFill>
              <a:srgbClr val="174D9B"/>
            </a:solidFill>
            <a:prstDash val="solid"/>
            <a:round/>
            <a:headEnd type="none" w="med" len="med"/>
            <a:tailEnd type="none" w="med" len="med"/>
          </a:ln>
          <a:effectLst/>
          <a:extLst/>
        </p:spPr>
        <p:txBody>
          <a:bodyPr vert="horz" wrap="square" lIns="91404" tIns="45702" rIns="91404" bIns="45702" numCol="1" rtlCol="0" anchor="t" anchorCtr="0" compatLnSpc="1"/>
          <a:lstStyle/>
          <a:p>
            <a:pPr defTabSz="914069" fontAlgn="base">
              <a:spcBef>
                <a:spcPct val="0"/>
              </a:spcBef>
              <a:spcAft>
                <a:spcPct val="0"/>
              </a:spcAft>
              <a:defRPr/>
            </a:pPr>
            <a:endParaRPr lang="zh-CN" altLang="en-US" sz="1799" kern="0">
              <a:solidFill>
                <a:srgbClr val="BC0000"/>
              </a:solidFill>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6E05B911-B873-4A43-A671-0ABD5D311F25}"/>
              </a:ext>
            </a:extLst>
          </p:cNvPr>
          <p:cNvSpPr/>
          <p:nvPr/>
        </p:nvSpPr>
        <p:spPr>
          <a:xfrm>
            <a:off x="4125140" y="1575415"/>
            <a:ext cx="7326775" cy="2680734"/>
          </a:xfrm>
          <a:prstGeom prst="rect">
            <a:avLst/>
          </a:prstGeom>
        </p:spPr>
        <p:txBody>
          <a:bodyPr wrap="square">
            <a:spAutoFit/>
          </a:bodyPr>
          <a:lstStyle/>
          <a:p>
            <a:pPr algn="ctr" defTabSz="914400">
              <a:lnSpc>
                <a:spcPct val="145000"/>
              </a:lnSpc>
            </a:pPr>
            <a:r>
              <a:rPr lang="zh-CN" altLang="en-US" sz="2800" b="1" dirty="0">
                <a:solidFill>
                  <a:srgbClr val="DC4B21"/>
                </a:solidFill>
                <a:latin typeface="微软雅黑" panose="020B0503020204020204" pitchFamily="34" charset="-122"/>
                <a:ea typeface="微软雅黑" panose="020B0503020204020204" pitchFamily="34" charset="-122"/>
              </a:rPr>
              <a:t>船的力量在帆上，人的力量在心上</a:t>
            </a:r>
          </a:p>
          <a:p>
            <a:pPr algn="just" defTabSz="914400">
              <a:lnSpc>
                <a:spcPct val="145000"/>
              </a:lnSpc>
            </a:pPr>
            <a:r>
              <a:rPr lang="zh-CN" altLang="en-US" sz="2200" dirty="0">
                <a:solidFill>
                  <a:schemeClr val="tx1">
                    <a:lumMod val="75000"/>
                    <a:lumOff val="25000"/>
                  </a:schemeClr>
                </a:solidFill>
                <a:latin typeface="微软雅黑" panose="020B0503020204020204" pitchFamily="34" charset="-122"/>
                <a:ea typeface="微软雅黑" panose="020B0503020204020204" pitchFamily="34" charset="-122"/>
              </a:rPr>
              <a:t>中国特色社会主义进入新时代，全面建设社会主义现代化国家开启新征程。在以习近平同志为核心的党中央坚强领导下，与时俱进的宪法，必将为中华民族伟大复兴的中国梦夯实法治保障，汇聚磅礴力量！</a:t>
            </a:r>
            <a:endParaRPr lang="zh-CN" altLang="en-US" sz="2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02726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500" fill="hold"/>
                                        <p:tgtEl>
                                          <p:spTgt spid="4"/>
                                        </p:tgtEl>
                                        <p:attrNameLst>
                                          <p:attrName>ppt_x</p:attrName>
                                        </p:attrNameLst>
                                      </p:cBhvr>
                                      <p:tavLst>
                                        <p:tav tm="0">
                                          <p:val>
                                            <p:strVal val="0-#ppt_w/2"/>
                                          </p:val>
                                        </p:tav>
                                        <p:tav tm="100000">
                                          <p:val>
                                            <p:strVal val="#ppt_x"/>
                                          </p:val>
                                        </p:tav>
                                      </p:tavLst>
                                    </p:anim>
                                    <p:anim calcmode="lin" valueType="num">
                                      <p:cBhvr additive="base">
                                        <p:cTn id="8" dur="1500" fill="hold"/>
                                        <p:tgtEl>
                                          <p:spTgt spid="4"/>
                                        </p:tgtEl>
                                        <p:attrNameLst>
                                          <p:attrName>ppt_y</p:attrName>
                                        </p:attrNameLst>
                                      </p:cBhvr>
                                      <p:tavLst>
                                        <p:tav tm="0">
                                          <p:val>
                                            <p:strVal val="#ppt_y"/>
                                          </p:val>
                                        </p:tav>
                                        <p:tav tm="100000">
                                          <p:val>
                                            <p:strVal val="#ppt_y"/>
                                          </p:val>
                                        </p:tav>
                                      </p:tavLst>
                                    </p:anim>
                                  </p:childTnLst>
                                </p:cTn>
                              </p:par>
                              <p:par>
                                <p:cTn id="9" presetID="22" presetClass="entr" presetSubtype="2" fill="hold" grpId="0" nodeType="withEffect">
                                  <p:stCondLst>
                                    <p:cond delay="500"/>
                                  </p:stCondLst>
                                  <p:childTnLst>
                                    <p:set>
                                      <p:cBhvr>
                                        <p:cTn id="10" dur="1" fill="hold">
                                          <p:stCondLst>
                                            <p:cond delay="0"/>
                                          </p:stCondLst>
                                        </p:cTn>
                                        <p:tgtEl>
                                          <p:spTgt spid="5"/>
                                        </p:tgtEl>
                                        <p:attrNameLst>
                                          <p:attrName>style.visibility</p:attrName>
                                        </p:attrNameLst>
                                      </p:cBhvr>
                                      <p:to>
                                        <p:strVal val="visible"/>
                                      </p:to>
                                    </p:set>
                                    <p:animEffect transition="in" filter="wipe(right)">
                                      <p:cBhvr>
                                        <p:cTn id="11" dur="1000"/>
                                        <p:tgtEl>
                                          <p:spTgt spid="5"/>
                                        </p:tgtEl>
                                      </p:cBhvr>
                                    </p:animEffect>
                                  </p:childTnLst>
                                </p:cTn>
                              </p:par>
                              <p:par>
                                <p:cTn id="12" presetID="22" presetClass="entr" presetSubtype="8" fill="hold"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left)">
                                      <p:cBhvr>
                                        <p:cTn id="14" dur="1500"/>
                                        <p:tgtEl>
                                          <p:spTgt spid="6"/>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1" presetClass="entr" presetSubtype="0" fill="hold" grpId="0" nodeType="withEffect">
                                  <p:stCondLst>
                                    <p:cond delay="1000"/>
                                  </p:stCondLst>
                                  <p:iterate type="lt">
                                    <p:tmPct val="10000"/>
                                  </p:iterate>
                                  <p:childTnLst>
                                    <p:set>
                                      <p:cBhvr>
                                        <p:cTn id="21" dur="1" fill="hold">
                                          <p:stCondLst>
                                            <p:cond delay="0"/>
                                          </p:stCondLst>
                                        </p:cTn>
                                        <p:tgtEl>
                                          <p:spTgt spid="9">
                                            <p:txEl>
                                              <p:pRg st="0" end="0"/>
                                            </p:txEl>
                                          </p:spTgt>
                                        </p:tgtEl>
                                        <p:attrNameLst>
                                          <p:attrName>style.visibility</p:attrName>
                                        </p:attrNameLst>
                                      </p:cBhvr>
                                      <p:to>
                                        <p:strVal val="visible"/>
                                      </p:to>
                                    </p:set>
                                    <p:anim calcmode="lin" valueType="num">
                                      <p:cBhvr>
                                        <p:cTn id="22" dur="500" fill="hold"/>
                                        <p:tgtEl>
                                          <p:spTgt spid="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9">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9">
                                            <p:txEl>
                                              <p:pRg st="0" end="0"/>
                                            </p:txEl>
                                          </p:spTgt>
                                        </p:tgtEl>
                                      </p:cBhvr>
                                    </p:animEffect>
                                  </p:childTnLst>
                                </p:cTn>
                              </p:par>
                              <p:par>
                                <p:cTn id="27" presetID="41" presetClass="entr" presetSubtype="0" fill="hold" grpId="0" nodeType="withEffect">
                                  <p:stCondLst>
                                    <p:cond delay="1000"/>
                                  </p:stCondLst>
                                  <p:iterate type="lt">
                                    <p:tmPct val="10000"/>
                                  </p:iterate>
                                  <p:childTnLst>
                                    <p:set>
                                      <p:cBhvr>
                                        <p:cTn id="28" dur="1" fill="hold">
                                          <p:stCondLst>
                                            <p:cond delay="0"/>
                                          </p:stCondLst>
                                        </p:cTn>
                                        <p:tgtEl>
                                          <p:spTgt spid="9">
                                            <p:txEl>
                                              <p:pRg st="1" end="1"/>
                                            </p:txEl>
                                          </p:spTgt>
                                        </p:tgtEl>
                                        <p:attrNameLst>
                                          <p:attrName>style.visibility</p:attrName>
                                        </p:attrNameLst>
                                      </p:cBhvr>
                                      <p:to>
                                        <p:strVal val="visible"/>
                                      </p:to>
                                    </p:set>
                                    <p:anim calcmode="lin" valueType="num">
                                      <p:cBhvr>
                                        <p:cTn id="29" dur="500" fill="hold"/>
                                        <p:tgtEl>
                                          <p:spTgt spid="9">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9">
                                            <p:txEl>
                                              <p:pRg st="1" end="1"/>
                                            </p:txEl>
                                          </p:spTgt>
                                        </p:tgtEl>
                                        <p:attrNameLst>
                                          <p:attrName>ppt_y</p:attrName>
                                        </p:attrNameLst>
                                      </p:cBhvr>
                                      <p:tavLst>
                                        <p:tav tm="0">
                                          <p:val>
                                            <p:strVal val="#ppt_y"/>
                                          </p:val>
                                        </p:tav>
                                        <p:tav tm="100000">
                                          <p:val>
                                            <p:strVal val="#ppt_y"/>
                                          </p:val>
                                        </p:tav>
                                      </p:tavLst>
                                    </p:anim>
                                    <p:anim calcmode="lin" valueType="num">
                                      <p:cBhvr>
                                        <p:cTn id="31" dur="500" fill="hold"/>
                                        <p:tgtEl>
                                          <p:spTgt spid="9">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9">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animBg="1"/>
      <p:bldP spid="9" grpId="0" uiExpand="1" build="allAtOnce"/>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图片 30">
            <a:extLst>
              <a:ext uri="{FF2B5EF4-FFF2-40B4-BE49-F238E27FC236}">
                <a16:creationId xmlns:a16="http://schemas.microsoft.com/office/drawing/2014/main" id="{7AFE7BEB-5C4A-4908-804E-7349599B3AE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92516" y="2407475"/>
            <a:ext cx="5218333" cy="2357825"/>
          </a:xfrm>
          <a:prstGeom prst="rect">
            <a:avLst/>
          </a:prstGeom>
        </p:spPr>
      </p:pic>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0736"/>
          <a:stretch/>
        </p:blipFill>
        <p:spPr>
          <a:xfrm>
            <a:off x="4742117" y="3862663"/>
            <a:ext cx="3213302" cy="2868325"/>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248723" y="4841965"/>
            <a:ext cx="3213303" cy="2007243"/>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6">
            <a:extLst>
              <a:ext uri="{28A0092B-C50C-407E-A947-70E740481C1C}">
                <a14:useLocalDpi xmlns:a14="http://schemas.microsoft.com/office/drawing/2010/main" val="0"/>
              </a:ext>
            </a:extLst>
          </a:blip>
          <a:srcRect l="-1" t="31938" r="46694" b="57951"/>
          <a:stretch/>
        </p:blipFill>
        <p:spPr>
          <a:xfrm>
            <a:off x="-124730" y="5398078"/>
            <a:ext cx="4941279" cy="651848"/>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C46D2A46-1BFF-47AC-8C55-50D1F4958FB4}"/>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466" r="53296"/>
          <a:stretch/>
        </p:blipFill>
        <p:spPr>
          <a:xfrm>
            <a:off x="2487886" y="2838027"/>
            <a:ext cx="1171397" cy="1107142"/>
          </a:xfrm>
          <a:prstGeom prst="rect">
            <a:avLst/>
          </a:prstGeom>
        </p:spPr>
      </p:pic>
      <p:pic>
        <p:nvPicPr>
          <p:cNvPr id="34" name="图片 33">
            <a:extLst>
              <a:ext uri="{FF2B5EF4-FFF2-40B4-BE49-F238E27FC236}">
                <a16:creationId xmlns:a16="http://schemas.microsoft.com/office/drawing/2014/main" id="{2681B021-D153-420B-9DED-28CA0C99DB14}"/>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527276" y="4309680"/>
            <a:ext cx="2660451" cy="694031"/>
          </a:xfrm>
          <a:prstGeom prst="rect">
            <a:avLst/>
          </a:prstGeom>
        </p:spPr>
      </p:pic>
      <p:pic>
        <p:nvPicPr>
          <p:cNvPr id="36" name="图片 35">
            <a:extLst>
              <a:ext uri="{FF2B5EF4-FFF2-40B4-BE49-F238E27FC236}">
                <a16:creationId xmlns:a16="http://schemas.microsoft.com/office/drawing/2014/main" id="{41E36232-5089-42D0-8E2B-743DB552E82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585415" y="3630009"/>
            <a:ext cx="5036854" cy="549263"/>
          </a:xfrm>
          <a:prstGeom prst="rect">
            <a:avLst/>
          </a:prstGeom>
        </p:spPr>
      </p:pic>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sp>
        <p:nvSpPr>
          <p:cNvPr id="2" name="文本框 1">
            <a:extLst>
              <a:ext uri="{FF2B5EF4-FFF2-40B4-BE49-F238E27FC236}">
                <a16:creationId xmlns:a16="http://schemas.microsoft.com/office/drawing/2014/main" id="{A02A6633-8AA0-4FDE-88A0-5069160F75B2}"/>
              </a:ext>
            </a:extLst>
          </p:cNvPr>
          <p:cNvSpPr txBox="1"/>
          <p:nvPr/>
        </p:nvSpPr>
        <p:spPr>
          <a:xfrm>
            <a:off x="1518089" y="1204218"/>
            <a:ext cx="9661358" cy="1477328"/>
          </a:xfrm>
          <a:prstGeom prst="rect">
            <a:avLst/>
          </a:prstGeom>
          <a:noFill/>
        </p:spPr>
        <p:txBody>
          <a:bodyPr wrap="square" rtlCol="0">
            <a:spAutoFit/>
          </a:bodyPr>
          <a:lstStyle/>
          <a:p>
            <a:r>
              <a:rPr lang="zh-CN" altLang="en-US" sz="9000" dirty="0">
                <a:solidFill>
                  <a:srgbClr val="DF761D"/>
                </a:solidFill>
                <a:latin typeface="钟齐段宁行书" panose="02010800040101010101" pitchFamily="2" charset="-122"/>
                <a:ea typeface="钟齐段宁行书" panose="02010800040101010101" pitchFamily="2" charset="-122"/>
              </a:rPr>
              <a:t>学习完毕 </a:t>
            </a:r>
            <a:r>
              <a:rPr lang="zh-CN" altLang="en-US" sz="9000" dirty="0">
                <a:solidFill>
                  <a:srgbClr val="174D9B"/>
                </a:solidFill>
                <a:latin typeface="钟齐段宁行书" panose="02010800040101010101" pitchFamily="2" charset="-122"/>
                <a:ea typeface="钟齐段宁行书" panose="02010800040101010101" pitchFamily="2" charset="-122"/>
              </a:rPr>
              <a:t>谢谢观看</a:t>
            </a:r>
          </a:p>
        </p:txBody>
      </p:sp>
      <p:grpSp>
        <p:nvGrpSpPr>
          <p:cNvPr id="12" name="组合 11">
            <a:extLst>
              <a:ext uri="{FF2B5EF4-FFF2-40B4-BE49-F238E27FC236}">
                <a16:creationId xmlns:a16="http://schemas.microsoft.com/office/drawing/2014/main" id="{72918E2D-FE8B-4EDB-B164-50342B2D5FA6}"/>
              </a:ext>
            </a:extLst>
          </p:cNvPr>
          <p:cNvGrpSpPr/>
          <p:nvPr/>
        </p:nvGrpSpPr>
        <p:grpSpPr>
          <a:xfrm>
            <a:off x="111831" y="101859"/>
            <a:ext cx="3184965" cy="714063"/>
            <a:chOff x="1085449" y="2083356"/>
            <a:chExt cx="3542396" cy="807377"/>
          </a:xfrm>
        </p:grpSpPr>
        <p:pic>
          <p:nvPicPr>
            <p:cNvPr id="13" name="图片 12">
              <a:extLst>
                <a:ext uri="{FF2B5EF4-FFF2-40B4-BE49-F238E27FC236}">
                  <a16:creationId xmlns:a16="http://schemas.microsoft.com/office/drawing/2014/main" id="{85F727C5-30C8-4229-A635-983DC8B469E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85449" y="2083356"/>
              <a:ext cx="796753" cy="807377"/>
            </a:xfrm>
            <a:prstGeom prst="rect">
              <a:avLst/>
            </a:prstGeom>
          </p:spPr>
        </p:pic>
        <p:sp>
          <p:nvSpPr>
            <p:cNvPr id="14" name="矩形 13">
              <a:extLst>
                <a:ext uri="{FF2B5EF4-FFF2-40B4-BE49-F238E27FC236}">
                  <a16:creationId xmlns:a16="http://schemas.microsoft.com/office/drawing/2014/main" id="{B1AEC114-9B2F-4FFE-9CCC-A32F9BC6F89C}"/>
                </a:ext>
              </a:extLst>
            </p:cNvPr>
            <p:cNvSpPr/>
            <p:nvPr/>
          </p:nvSpPr>
          <p:spPr>
            <a:xfrm>
              <a:off x="1750134" y="2239160"/>
              <a:ext cx="2877711" cy="553998"/>
            </a:xfrm>
            <a:prstGeom prst="rect">
              <a:avLst/>
            </a:prstGeom>
          </p:spPr>
          <p:txBody>
            <a:bodyPr wrap="none">
              <a:spAutoFit/>
            </a:bodyPr>
            <a:lstStyle/>
            <a:p>
              <a:r>
                <a:rPr lang="zh-CN" altLang="en-US" sz="3000" b="1" dirty="0">
                  <a:solidFill>
                    <a:srgbClr val="CC0000"/>
                  </a:solidFill>
                  <a:latin typeface="华文行楷" panose="02010800040101010101" pitchFamily="2" charset="-122"/>
                  <a:ea typeface="华文行楷" panose="02010800040101010101" pitchFamily="2" charset="-122"/>
                </a:rPr>
                <a:t>中华人民共和国</a:t>
              </a:r>
              <a:endParaRPr lang="en-US" altLang="zh-CN" sz="3000" b="1" dirty="0">
                <a:solidFill>
                  <a:srgbClr val="CC0000"/>
                </a:solidFill>
                <a:latin typeface="华文行楷" panose="02010800040101010101" pitchFamily="2" charset="-122"/>
                <a:ea typeface="华文行楷" panose="02010800040101010101" pitchFamily="2" charset="-122"/>
              </a:endParaRPr>
            </a:p>
          </p:txBody>
        </p:sp>
      </p:grpSp>
    </p:spTree>
    <p:extLst>
      <p:ext uri="{BB962C8B-B14F-4D97-AF65-F5344CB8AC3E}">
        <p14:creationId xmlns:p14="http://schemas.microsoft.com/office/powerpoint/2010/main" val="136707625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66667"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750" fill="hold"/>
                                        <p:tgtEl>
                                          <p:spTgt spid="12"/>
                                        </p:tgtEl>
                                        <p:attrNameLst>
                                          <p:attrName>ppt_x</p:attrName>
                                        </p:attrNameLst>
                                      </p:cBhvr>
                                      <p:tavLst>
                                        <p:tav tm="0">
                                          <p:val>
                                            <p:strVal val="0-#ppt_w/2"/>
                                          </p:val>
                                        </p:tav>
                                        <p:tav tm="100000">
                                          <p:val>
                                            <p:strVal val="#ppt_x"/>
                                          </p:val>
                                        </p:tav>
                                      </p:tavLst>
                                    </p:anim>
                                    <p:anim calcmode="lin" valueType="num">
                                      <p:cBhvr additive="base">
                                        <p:cTn id="8" dur="750" fill="hold"/>
                                        <p:tgtEl>
                                          <p:spTgt spid="12"/>
                                        </p:tgtEl>
                                        <p:attrNameLst>
                                          <p:attrName>ppt_y</p:attrName>
                                        </p:attrNameLst>
                                      </p:cBhvr>
                                      <p:tavLst>
                                        <p:tav tm="0">
                                          <p:val>
                                            <p:strVal val="#ppt_y"/>
                                          </p:val>
                                        </p:tav>
                                        <p:tav tm="100000">
                                          <p:val>
                                            <p:strVal val="#ppt_y"/>
                                          </p:val>
                                        </p:tav>
                                      </p:tavLst>
                                    </p:anim>
                                  </p:childTnLst>
                                </p:cTn>
                              </p:par>
                              <p:par>
                                <p:cTn id="9" presetID="53" presetClass="entr" presetSubtype="16" fill="hold" grpId="0"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750"/>
                                        <p:tgtEl>
                                          <p:spTgt spid="31"/>
                                        </p:tgtEl>
                                      </p:cBhvr>
                                    </p:animEffect>
                                    <p:anim calcmode="lin" valueType="num">
                                      <p:cBhvr>
                                        <p:cTn id="18" dur="750" fill="hold"/>
                                        <p:tgtEl>
                                          <p:spTgt spid="31"/>
                                        </p:tgtEl>
                                        <p:attrNameLst>
                                          <p:attrName>ppt_x</p:attrName>
                                        </p:attrNameLst>
                                      </p:cBhvr>
                                      <p:tavLst>
                                        <p:tav tm="0">
                                          <p:val>
                                            <p:strVal val="#ppt_x"/>
                                          </p:val>
                                        </p:tav>
                                        <p:tav tm="100000">
                                          <p:val>
                                            <p:strVal val="#ppt_x"/>
                                          </p:val>
                                        </p:tav>
                                      </p:tavLst>
                                    </p:anim>
                                    <p:anim calcmode="lin" valueType="num">
                                      <p:cBhvr>
                                        <p:cTn id="19" dur="750" fill="hold"/>
                                        <p:tgtEl>
                                          <p:spTgt spid="31"/>
                                        </p:tgtEl>
                                        <p:attrNameLst>
                                          <p:attrName>ppt_y</p:attrName>
                                        </p:attrNameLst>
                                      </p:cBhvr>
                                      <p:tavLst>
                                        <p:tav tm="0">
                                          <p:val>
                                            <p:strVal val="#ppt_y+.1"/>
                                          </p:val>
                                        </p:tav>
                                        <p:tav tm="100000">
                                          <p:val>
                                            <p:strVal val="#ppt_y"/>
                                          </p:val>
                                        </p:tav>
                                      </p:tavLst>
                                    </p:anim>
                                  </p:childTnLst>
                                </p:cTn>
                              </p:par>
                              <p:par>
                                <p:cTn id="20" presetID="53" presetClass="entr" presetSubtype="16" fill="hold" nodeType="withEffect">
                                  <p:stCondLst>
                                    <p:cond delay="500"/>
                                  </p:stCondLst>
                                  <p:childTnLst>
                                    <p:set>
                                      <p:cBhvr>
                                        <p:cTn id="21" dur="1" fill="hold">
                                          <p:stCondLst>
                                            <p:cond delay="0"/>
                                          </p:stCondLst>
                                        </p:cTn>
                                        <p:tgtEl>
                                          <p:spTgt spid="32"/>
                                        </p:tgtEl>
                                        <p:attrNameLst>
                                          <p:attrName>style.visibility</p:attrName>
                                        </p:attrNameLst>
                                      </p:cBhvr>
                                      <p:to>
                                        <p:strVal val="visible"/>
                                      </p:to>
                                    </p:set>
                                    <p:anim calcmode="lin" valueType="num">
                                      <p:cBhvr>
                                        <p:cTn id="22" dur="500" fill="hold"/>
                                        <p:tgtEl>
                                          <p:spTgt spid="32"/>
                                        </p:tgtEl>
                                        <p:attrNameLst>
                                          <p:attrName>ppt_w</p:attrName>
                                        </p:attrNameLst>
                                      </p:cBhvr>
                                      <p:tavLst>
                                        <p:tav tm="0">
                                          <p:val>
                                            <p:fltVal val="0"/>
                                          </p:val>
                                        </p:tav>
                                        <p:tav tm="100000">
                                          <p:val>
                                            <p:strVal val="#ppt_w"/>
                                          </p:val>
                                        </p:tav>
                                      </p:tavLst>
                                    </p:anim>
                                    <p:anim calcmode="lin" valueType="num">
                                      <p:cBhvr>
                                        <p:cTn id="23" dur="500" fill="hold"/>
                                        <p:tgtEl>
                                          <p:spTgt spid="32"/>
                                        </p:tgtEl>
                                        <p:attrNameLst>
                                          <p:attrName>ppt_h</p:attrName>
                                        </p:attrNameLst>
                                      </p:cBhvr>
                                      <p:tavLst>
                                        <p:tav tm="0">
                                          <p:val>
                                            <p:fltVal val="0"/>
                                          </p:val>
                                        </p:tav>
                                        <p:tav tm="100000">
                                          <p:val>
                                            <p:strVal val="#ppt_h"/>
                                          </p:val>
                                        </p:tav>
                                      </p:tavLst>
                                    </p:anim>
                                    <p:animEffect transition="in" filter="fade">
                                      <p:cBhvr>
                                        <p:cTn id="24" dur="500"/>
                                        <p:tgtEl>
                                          <p:spTgt spid="32"/>
                                        </p:tgtEl>
                                      </p:cBhvr>
                                    </p:animEffect>
                                  </p:childTnLst>
                                </p:cTn>
                              </p:par>
                            </p:childTnLst>
                          </p:cTn>
                        </p:par>
                        <p:par>
                          <p:cTn id="25" fill="hold">
                            <p:stCondLst>
                              <p:cond delay="2000"/>
                            </p:stCondLst>
                            <p:childTnLst>
                              <p:par>
                                <p:cTn id="26" presetID="26" presetClass="emph" presetSubtype="0" fill="hold" nodeType="afterEffect">
                                  <p:stCondLst>
                                    <p:cond delay="0"/>
                                  </p:stCondLst>
                                  <p:childTnLst>
                                    <p:animEffect transition="out" filter="fade">
                                      <p:cBhvr>
                                        <p:cTn id="27" dur="500" tmFilter="0, 0; .2, .5; .8, .5; 1, 0"/>
                                        <p:tgtEl>
                                          <p:spTgt spid="32"/>
                                        </p:tgtEl>
                                      </p:cBhvr>
                                    </p:animEffect>
                                    <p:animScale>
                                      <p:cBhvr>
                                        <p:cTn id="28" dur="250" autoRev="1" fill="hold"/>
                                        <p:tgtEl>
                                          <p:spTgt spid="32"/>
                                        </p:tgtEl>
                                      </p:cBhvr>
                                      <p:by x="105000" y="105000"/>
                                    </p:animScale>
                                  </p:childTnLst>
                                </p:cTn>
                              </p:par>
                              <p:par>
                                <p:cTn id="29" presetID="14" presetClass="entr" presetSubtype="1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randombar(horizontal)">
                                      <p:cBhvr>
                                        <p:cTn id="31" dur="500"/>
                                        <p:tgtEl>
                                          <p:spTgt spid="36"/>
                                        </p:tgtEl>
                                      </p:cBhvr>
                                    </p:animEffect>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fade">
                                      <p:cBhvr>
                                        <p:cTn id="35" dur="750"/>
                                        <p:tgtEl>
                                          <p:spTgt spid="34"/>
                                        </p:tgtEl>
                                      </p:cBhvr>
                                    </p:animEffect>
                                    <p:anim calcmode="lin" valueType="num">
                                      <p:cBhvr>
                                        <p:cTn id="36" dur="750" fill="hold"/>
                                        <p:tgtEl>
                                          <p:spTgt spid="34"/>
                                        </p:tgtEl>
                                        <p:attrNameLst>
                                          <p:attrName>ppt_x</p:attrName>
                                        </p:attrNameLst>
                                      </p:cBhvr>
                                      <p:tavLst>
                                        <p:tav tm="0">
                                          <p:val>
                                            <p:strVal val="#ppt_x"/>
                                          </p:val>
                                        </p:tav>
                                        <p:tav tm="100000">
                                          <p:val>
                                            <p:strVal val="#ppt_x"/>
                                          </p:val>
                                        </p:tav>
                                      </p:tavLst>
                                    </p:anim>
                                    <p:anim calcmode="lin" valueType="num">
                                      <p:cBhvr>
                                        <p:cTn id="37" dur="75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2108269"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宪法诞生记</a:t>
            </a:r>
            <a:endParaRPr kumimoji="0" lang="en-US" altLang="zh-CN"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endParaRP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8" name="矩形 7">
            <a:extLst>
              <a:ext uri="{FF2B5EF4-FFF2-40B4-BE49-F238E27FC236}">
                <a16:creationId xmlns:a16="http://schemas.microsoft.com/office/drawing/2014/main" id="{1CCD1BF3-BA0C-4A39-8C5B-3FFD42A594BE}"/>
              </a:ext>
            </a:extLst>
          </p:cNvPr>
          <p:cNvSpPr/>
          <p:nvPr/>
        </p:nvSpPr>
        <p:spPr>
          <a:xfrm>
            <a:off x="1337181" y="1987063"/>
            <a:ext cx="7258698" cy="2883874"/>
          </a:xfrm>
          <a:prstGeom prst="rect">
            <a:avLst/>
          </a:prstGeom>
          <a:noFill/>
          <a:ln w="19050" cap="flat" cmpd="sng" algn="ctr">
            <a:solidFill>
              <a:srgbClr val="174D9B"/>
            </a:soli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rgbClr val="FFFFFF"/>
              </a:solidFill>
              <a:latin typeface="等线" panose="020F0502020204030204"/>
              <a:ea typeface="微软雅黑"/>
            </a:endParaRPr>
          </a:p>
        </p:txBody>
      </p:sp>
      <p:sp>
        <p:nvSpPr>
          <p:cNvPr id="9" name="文本框 8">
            <a:extLst>
              <a:ext uri="{FF2B5EF4-FFF2-40B4-BE49-F238E27FC236}">
                <a16:creationId xmlns:a16="http://schemas.microsoft.com/office/drawing/2014/main" id="{4C8E7624-B0C9-4487-9702-61416B2D0C01}"/>
              </a:ext>
            </a:extLst>
          </p:cNvPr>
          <p:cNvSpPr txBox="1"/>
          <p:nvPr/>
        </p:nvSpPr>
        <p:spPr>
          <a:xfrm>
            <a:off x="1525967" y="1934542"/>
            <a:ext cx="7017160" cy="2892587"/>
          </a:xfrm>
          <a:prstGeom prst="rect">
            <a:avLst/>
          </a:prstGeom>
          <a:noFill/>
        </p:spPr>
        <p:txBody>
          <a:bodyPr wrap="square" rtlCol="0">
            <a:spAutoFit/>
          </a:bodyPr>
          <a:lstStyle/>
          <a:p>
            <a:pPr>
              <a:lnSpc>
                <a:spcPct val="200000"/>
              </a:lnSpc>
            </a:pP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顺应时代要求和人民意愿，站在新的历史方位，以习近平同志为核心的党中央从全局和战略高度作出修改宪法的重大决策，将党和人民创造的伟大成就和宝贵经验及时载入庄严的宪法，必将为新时代坚持和发展中国特色社会主义</a:t>
            </a:r>
            <a:r>
              <a:rPr lang="zh-CN" altLang="en-US" dirty="0">
                <a:solidFill>
                  <a:srgbClr val="003300"/>
                </a:solidFill>
                <a:latin typeface="微软雅黑" panose="020B0503020204020204" pitchFamily="34" charset="-122"/>
                <a:ea typeface="微软雅黑" panose="020B0503020204020204" pitchFamily="34" charset="-122"/>
              </a:rPr>
              <a:t>、</a:t>
            </a:r>
            <a:r>
              <a:rPr lang="zh-CN" altLang="en-US" sz="2000" b="1" dirty="0">
                <a:solidFill>
                  <a:srgbClr val="DC4B21"/>
                </a:solidFill>
                <a:latin typeface="微软雅黑" panose="020B0503020204020204" pitchFamily="34" charset="-122"/>
                <a:ea typeface="微软雅黑" panose="020B0503020204020204" pitchFamily="34" charset="-122"/>
              </a:rPr>
              <a:t>实现“两个一百年”奋斗目标和中华民族伟大复兴的中国梦提供坚实宪法保障。</a:t>
            </a:r>
          </a:p>
        </p:txBody>
      </p:sp>
      <p:pic>
        <p:nvPicPr>
          <p:cNvPr id="10" name="图片 9">
            <a:extLst>
              <a:ext uri="{FF2B5EF4-FFF2-40B4-BE49-F238E27FC236}">
                <a16:creationId xmlns:a16="http://schemas.microsoft.com/office/drawing/2014/main" id="{5D886790-53F6-467B-A64F-467D3BC645A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77013" y="1820464"/>
            <a:ext cx="3599028" cy="3375790"/>
          </a:xfrm>
          <a:prstGeom prst="rect">
            <a:avLst/>
          </a:prstGeom>
        </p:spPr>
      </p:pic>
    </p:spTree>
    <p:extLst>
      <p:ext uri="{BB962C8B-B14F-4D97-AF65-F5344CB8AC3E}">
        <p14:creationId xmlns:p14="http://schemas.microsoft.com/office/powerpoint/2010/main" val="84905813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44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ppt_x"/>
                                          </p:val>
                                        </p:tav>
                                        <p:tav tm="100000">
                                          <p:val>
                                            <p:strVal val="#ppt_x"/>
                                          </p:val>
                                        </p:tav>
                                      </p:tavLst>
                                    </p:anim>
                                    <p:anim calcmode="lin" valueType="num">
                                      <p:cBhvr additive="base">
                                        <p:cTn id="8" dur="10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1" presetClass="entr" presetSubtype="1"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heel(1)">
                                      <p:cBhvr>
                                        <p:cTn id="12" dur="2000"/>
                                        <p:tgtEl>
                                          <p:spTgt spid="8"/>
                                        </p:tgtEl>
                                      </p:cBhvr>
                                    </p:animEffect>
                                  </p:childTnLst>
                                </p:cTn>
                              </p:par>
                            </p:childTnLst>
                          </p:cTn>
                        </p:par>
                        <p:par>
                          <p:cTn id="13" fill="hold">
                            <p:stCondLst>
                              <p:cond delay="3000"/>
                            </p:stCondLst>
                            <p:childTnLst>
                              <p:par>
                                <p:cTn id="14" presetID="18" presetClass="entr" presetSubtype="12"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strips(downLeft)">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5441418" y="4904805"/>
            <a:ext cx="2014460" cy="1798189"/>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6993" y="5022044"/>
            <a:ext cx="2898318" cy="1810482"/>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5">
            <a:extLst>
              <a:ext uri="{28A0092B-C50C-407E-A947-70E740481C1C}">
                <a14:useLocalDpi xmlns:a14="http://schemas.microsoft.com/office/drawing/2010/main" val="0"/>
              </a:ext>
            </a:extLst>
          </a:blip>
          <a:srcRect l="-1" t="31938" r="46694" b="57951"/>
          <a:stretch/>
        </p:blipFill>
        <p:spPr>
          <a:xfrm>
            <a:off x="-115937" y="5345724"/>
            <a:ext cx="5395819" cy="711810"/>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sp>
        <p:nvSpPr>
          <p:cNvPr id="30" name="矩形 29">
            <a:extLst>
              <a:ext uri="{FF2B5EF4-FFF2-40B4-BE49-F238E27FC236}">
                <a16:creationId xmlns:a16="http://schemas.microsoft.com/office/drawing/2014/main" id="{0DB70C1B-0BA4-4070-9E90-01EB8E2F51CF}"/>
              </a:ext>
            </a:extLst>
          </p:cNvPr>
          <p:cNvSpPr/>
          <p:nvPr/>
        </p:nvSpPr>
        <p:spPr>
          <a:xfrm>
            <a:off x="6517159" y="668637"/>
            <a:ext cx="1877437" cy="1015663"/>
          </a:xfrm>
          <a:prstGeom prst="rect">
            <a:avLst/>
          </a:prstGeom>
        </p:spPr>
        <p:txBody>
          <a:bodyPr wrap="none">
            <a:spAutoFit/>
          </a:bodyPr>
          <a:lstStyle/>
          <a:p>
            <a:r>
              <a:rPr lang="zh-CN" altLang="en-US" sz="6000" b="1" spc="600" dirty="0">
                <a:solidFill>
                  <a:srgbClr val="174D9B"/>
                </a:solidFill>
                <a:effectLst>
                  <a:reflection blurRad="12700" stA="32000" endPos="26000" dist="57150" dir="5400000" sy="-100000" algn="bl" rotWithShape="0"/>
                </a:effectLst>
                <a:latin typeface="方正清刻本悦宋简体" panose="02000000000000000000" pitchFamily="2" charset="-122"/>
                <a:ea typeface="方正清刻本悦宋简体" panose="02000000000000000000" pitchFamily="2" charset="-122"/>
              </a:rPr>
              <a:t>目录</a:t>
            </a:r>
            <a:endParaRPr lang="en-US" altLang="zh-CN" sz="6000" b="1" spc="600" dirty="0">
              <a:solidFill>
                <a:srgbClr val="174D9B"/>
              </a:solidFill>
              <a:effectLst>
                <a:reflection blurRad="12700" stA="32000" endPos="26000" dist="57150" dir="5400000" sy="-100000" algn="bl" rotWithShape="0"/>
              </a:effectLst>
              <a:latin typeface="方正清刻本悦宋简体" panose="02000000000000000000" pitchFamily="2" charset="-122"/>
              <a:ea typeface="方正清刻本悦宋简体" panose="02000000000000000000" pitchFamily="2" charset="-122"/>
            </a:endParaRPr>
          </a:p>
        </p:txBody>
      </p:sp>
      <p:pic>
        <p:nvPicPr>
          <p:cNvPr id="33" name="Picture 2">
            <a:extLst>
              <a:ext uri="{FF2B5EF4-FFF2-40B4-BE49-F238E27FC236}">
                <a16:creationId xmlns:a16="http://schemas.microsoft.com/office/drawing/2014/main" id="{73828D1C-C80A-4BE3-B5D2-32EDA22EC310}"/>
              </a:ext>
            </a:extLst>
          </p:cNvPr>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546182" y="1364154"/>
            <a:ext cx="2277078" cy="3837065"/>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48">
            <a:extLst>
              <a:ext uri="{FF2B5EF4-FFF2-40B4-BE49-F238E27FC236}">
                <a16:creationId xmlns:a16="http://schemas.microsoft.com/office/drawing/2014/main" id="{07A26382-27AD-4B1A-9A16-4550C56936D5}"/>
              </a:ext>
            </a:extLst>
          </p:cNvPr>
          <p:cNvGrpSpPr>
            <a:grpSpLocks/>
          </p:cNvGrpSpPr>
          <p:nvPr/>
        </p:nvGrpSpPr>
        <p:grpSpPr bwMode="auto">
          <a:xfrm>
            <a:off x="5154078" y="1802440"/>
            <a:ext cx="5618391" cy="620650"/>
            <a:chOff x="0" y="0"/>
            <a:chExt cx="3665589" cy="412624"/>
          </a:xfrm>
        </p:grpSpPr>
        <p:sp>
          <p:nvSpPr>
            <p:cNvPr id="37" name="圆角矩形 72">
              <a:extLst>
                <a:ext uri="{FF2B5EF4-FFF2-40B4-BE49-F238E27FC236}">
                  <a16:creationId xmlns:a16="http://schemas.microsoft.com/office/drawing/2014/main" id="{08692E37-611B-4B7A-8CF5-496EF08109D5}"/>
                </a:ext>
              </a:extLst>
            </p:cNvPr>
            <p:cNvSpPr>
              <a:spLocks noChangeArrowheads="1"/>
            </p:cNvSpPr>
            <p:nvPr/>
          </p:nvSpPr>
          <p:spPr bwMode="auto">
            <a:xfrm>
              <a:off x="0" y="0"/>
              <a:ext cx="366558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400" b="1" kern="0">
                <a:solidFill>
                  <a:srgbClr val="FFFFFF"/>
                </a:solidFill>
                <a:latin typeface="华康俪金黑W8" panose="020B0809000000000000" pitchFamily="49" charset="-122"/>
                <a:ea typeface="华康俪金黑W8" panose="020B0809000000000000" pitchFamily="49" charset="-122"/>
                <a:cs typeface="+mn-ea"/>
                <a:sym typeface="+mn-lt"/>
              </a:endParaRPr>
            </a:p>
          </p:txBody>
        </p:sp>
        <p:sp>
          <p:nvSpPr>
            <p:cNvPr id="40" name="矩形 73">
              <a:extLst>
                <a:ext uri="{FF2B5EF4-FFF2-40B4-BE49-F238E27FC236}">
                  <a16:creationId xmlns:a16="http://schemas.microsoft.com/office/drawing/2014/main" id="{D8B7E223-736C-4E22-BB2E-21B359FEC58B}"/>
                </a:ext>
              </a:extLst>
            </p:cNvPr>
            <p:cNvSpPr>
              <a:spLocks noChangeArrowheads="1"/>
            </p:cNvSpPr>
            <p:nvPr/>
          </p:nvSpPr>
          <p:spPr bwMode="auto">
            <a:xfrm>
              <a:off x="318228" y="60096"/>
              <a:ext cx="3249641" cy="28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defTabSz="1219170">
                <a:defRPr/>
              </a:pPr>
              <a:r>
                <a:rPr lang="zh-CN" altLang="en-US" sz="2200" b="1" kern="0" dirty="0">
                  <a:solidFill>
                    <a:prstClr val="white"/>
                  </a:solidFill>
                  <a:latin typeface="华康俪金黑W8" panose="020B0809000000000000" pitchFamily="49" charset="-122"/>
                  <a:ea typeface="华康俪金黑W8" panose="020B0809000000000000" pitchFamily="49" charset="-122"/>
                  <a:cs typeface="+mn-ea"/>
                  <a:sym typeface="+mn-lt"/>
                </a:rPr>
                <a:t>这是高瞻远瞩的决策和审时度势的举措</a:t>
              </a:r>
            </a:p>
          </p:txBody>
        </p:sp>
      </p:grpSp>
      <p:grpSp>
        <p:nvGrpSpPr>
          <p:cNvPr id="41" name="组合 74">
            <a:extLst>
              <a:ext uri="{FF2B5EF4-FFF2-40B4-BE49-F238E27FC236}">
                <a16:creationId xmlns:a16="http://schemas.microsoft.com/office/drawing/2014/main" id="{0D7F2248-5DC8-4B18-83CE-7299B08C97B1}"/>
              </a:ext>
            </a:extLst>
          </p:cNvPr>
          <p:cNvGrpSpPr>
            <a:grpSpLocks/>
          </p:cNvGrpSpPr>
          <p:nvPr/>
        </p:nvGrpSpPr>
        <p:grpSpPr bwMode="auto">
          <a:xfrm>
            <a:off x="5154079" y="2584382"/>
            <a:ext cx="5618393" cy="620649"/>
            <a:chOff x="0" y="0"/>
            <a:chExt cx="3665588" cy="412624"/>
          </a:xfrm>
        </p:grpSpPr>
        <p:sp>
          <p:nvSpPr>
            <p:cNvPr id="42" name="圆角矩形 75">
              <a:extLst>
                <a:ext uri="{FF2B5EF4-FFF2-40B4-BE49-F238E27FC236}">
                  <a16:creationId xmlns:a16="http://schemas.microsoft.com/office/drawing/2014/main" id="{30FF841A-04BC-4403-A65C-924398E31DA0}"/>
                </a:ext>
              </a:extLst>
            </p:cNvPr>
            <p:cNvSpPr>
              <a:spLocks noChangeArrowheads="1"/>
            </p:cNvSpPr>
            <p:nvPr/>
          </p:nvSpPr>
          <p:spPr bwMode="auto">
            <a:xfrm>
              <a:off x="0" y="0"/>
              <a:ext cx="3665587"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400" b="1" kern="0">
                <a:solidFill>
                  <a:srgbClr val="FFFFFF"/>
                </a:solidFill>
                <a:latin typeface="华康俪金黑W8" panose="020B0809000000000000" pitchFamily="49" charset="-122"/>
                <a:ea typeface="华康俪金黑W8" panose="020B0809000000000000" pitchFamily="49" charset="-122"/>
                <a:cs typeface="+mn-ea"/>
                <a:sym typeface="+mn-lt"/>
              </a:endParaRPr>
            </a:p>
          </p:txBody>
        </p:sp>
        <p:sp>
          <p:nvSpPr>
            <p:cNvPr id="43" name="矩形 76">
              <a:extLst>
                <a:ext uri="{FF2B5EF4-FFF2-40B4-BE49-F238E27FC236}">
                  <a16:creationId xmlns:a16="http://schemas.microsoft.com/office/drawing/2014/main" id="{5FAAEF3B-CCDF-48E7-9D77-25942700158E}"/>
                </a:ext>
              </a:extLst>
            </p:cNvPr>
            <p:cNvSpPr>
              <a:spLocks noChangeArrowheads="1"/>
            </p:cNvSpPr>
            <p:nvPr/>
          </p:nvSpPr>
          <p:spPr bwMode="auto">
            <a:xfrm>
              <a:off x="231881" y="61294"/>
              <a:ext cx="3433707" cy="28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defRPr/>
              </a:pPr>
              <a:r>
                <a:rPr lang="zh-CN" altLang="en-US" sz="2200" b="1" kern="0" dirty="0">
                  <a:solidFill>
                    <a:prstClr val="white"/>
                  </a:solidFill>
                  <a:latin typeface="华康俪金黑W8" panose="020B0809000000000000" pitchFamily="49" charset="-122"/>
                  <a:ea typeface="华康俪金黑W8" panose="020B0809000000000000" pitchFamily="49" charset="-122"/>
                  <a:cs typeface="+mn-ea"/>
                  <a:sym typeface="+mn-lt"/>
                </a:rPr>
                <a:t>这是充分发扬民主、凝聚共识力量的过程</a:t>
              </a:r>
            </a:p>
          </p:txBody>
        </p:sp>
      </p:grpSp>
      <p:grpSp>
        <p:nvGrpSpPr>
          <p:cNvPr id="44" name="组合 77">
            <a:extLst>
              <a:ext uri="{FF2B5EF4-FFF2-40B4-BE49-F238E27FC236}">
                <a16:creationId xmlns:a16="http://schemas.microsoft.com/office/drawing/2014/main" id="{4B4AC688-1439-405D-9F51-F7C2712AA13F}"/>
              </a:ext>
            </a:extLst>
          </p:cNvPr>
          <p:cNvGrpSpPr>
            <a:grpSpLocks/>
          </p:cNvGrpSpPr>
          <p:nvPr/>
        </p:nvGrpSpPr>
        <p:grpSpPr bwMode="auto">
          <a:xfrm>
            <a:off x="5154077" y="4188141"/>
            <a:ext cx="5653865" cy="620649"/>
            <a:chOff x="-1" y="0"/>
            <a:chExt cx="3688731" cy="412624"/>
          </a:xfrm>
        </p:grpSpPr>
        <p:sp>
          <p:nvSpPr>
            <p:cNvPr id="45" name="圆角矩形 78">
              <a:extLst>
                <a:ext uri="{FF2B5EF4-FFF2-40B4-BE49-F238E27FC236}">
                  <a16:creationId xmlns:a16="http://schemas.microsoft.com/office/drawing/2014/main" id="{7C3854F5-77D3-4F58-86B1-66B727A6F008}"/>
                </a:ext>
              </a:extLst>
            </p:cNvPr>
            <p:cNvSpPr>
              <a:spLocks noChangeArrowheads="1"/>
            </p:cNvSpPr>
            <p:nvPr/>
          </p:nvSpPr>
          <p:spPr bwMode="auto">
            <a:xfrm>
              <a:off x="-1" y="0"/>
              <a:ext cx="3688730"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400" b="1" kern="0">
                <a:solidFill>
                  <a:srgbClr val="FFFFFF"/>
                </a:solidFill>
                <a:latin typeface="华康俪金黑W8" panose="020B0809000000000000" pitchFamily="49" charset="-122"/>
                <a:ea typeface="华康俪金黑W8" panose="020B0809000000000000" pitchFamily="49" charset="-122"/>
                <a:cs typeface="+mn-ea"/>
                <a:sym typeface="+mn-lt"/>
              </a:endParaRPr>
            </a:p>
          </p:txBody>
        </p:sp>
        <p:sp>
          <p:nvSpPr>
            <p:cNvPr id="46" name="矩形 79">
              <a:extLst>
                <a:ext uri="{FF2B5EF4-FFF2-40B4-BE49-F238E27FC236}">
                  <a16:creationId xmlns:a16="http://schemas.microsoft.com/office/drawing/2014/main" id="{BE173CDA-1AF5-4027-8CC2-02008813A626}"/>
                </a:ext>
              </a:extLst>
            </p:cNvPr>
            <p:cNvSpPr>
              <a:spLocks noChangeArrowheads="1"/>
            </p:cNvSpPr>
            <p:nvPr/>
          </p:nvSpPr>
          <p:spPr bwMode="auto">
            <a:xfrm>
              <a:off x="255023" y="65272"/>
              <a:ext cx="3433707" cy="28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9170">
                <a:defRPr/>
              </a:pPr>
              <a:r>
                <a:rPr lang="zh-CN" altLang="en-US" sz="2200" b="1" kern="0" dirty="0">
                  <a:solidFill>
                    <a:prstClr val="white"/>
                  </a:solidFill>
                  <a:latin typeface="华康俪金黑W8" panose="020B0809000000000000" pitchFamily="49" charset="-122"/>
                  <a:ea typeface="华康俪金黑W8" panose="020B0809000000000000" pitchFamily="49" charset="-122"/>
                  <a:cs typeface="+mn-ea"/>
                  <a:sym typeface="+mn-lt"/>
                </a:rPr>
                <a:t>这是尊崇宪法地位、增强宪法意识的过程</a:t>
              </a:r>
            </a:p>
          </p:txBody>
        </p:sp>
      </p:grpSp>
      <p:grpSp>
        <p:nvGrpSpPr>
          <p:cNvPr id="47" name="组合 80">
            <a:extLst>
              <a:ext uri="{FF2B5EF4-FFF2-40B4-BE49-F238E27FC236}">
                <a16:creationId xmlns:a16="http://schemas.microsoft.com/office/drawing/2014/main" id="{A33E522D-CA8E-43B0-A3A4-8BBCF3D65BF1}"/>
              </a:ext>
            </a:extLst>
          </p:cNvPr>
          <p:cNvGrpSpPr>
            <a:grpSpLocks/>
          </p:cNvGrpSpPr>
          <p:nvPr/>
        </p:nvGrpSpPr>
        <p:grpSpPr bwMode="auto">
          <a:xfrm>
            <a:off x="5154077" y="3385593"/>
            <a:ext cx="5618394" cy="620649"/>
            <a:chOff x="-1" y="0"/>
            <a:chExt cx="3665589" cy="412624"/>
          </a:xfrm>
        </p:grpSpPr>
        <p:sp>
          <p:nvSpPr>
            <p:cNvPr id="48" name="圆角矩形 81">
              <a:extLst>
                <a:ext uri="{FF2B5EF4-FFF2-40B4-BE49-F238E27FC236}">
                  <a16:creationId xmlns:a16="http://schemas.microsoft.com/office/drawing/2014/main" id="{FA5A96BB-3BAF-429A-9058-C78544201B3D}"/>
                </a:ext>
              </a:extLst>
            </p:cNvPr>
            <p:cNvSpPr>
              <a:spLocks noChangeArrowheads="1"/>
            </p:cNvSpPr>
            <p:nvPr/>
          </p:nvSpPr>
          <p:spPr bwMode="auto">
            <a:xfrm>
              <a:off x="-1" y="0"/>
              <a:ext cx="366558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400" b="1" kern="0">
                <a:solidFill>
                  <a:srgbClr val="FFFFFF"/>
                </a:solidFill>
                <a:latin typeface="华康俪金黑W8" panose="020B0809000000000000" pitchFamily="49" charset="-122"/>
                <a:ea typeface="华康俪金黑W8" panose="020B0809000000000000" pitchFamily="49" charset="-122"/>
                <a:cs typeface="+mn-ea"/>
                <a:sym typeface="+mn-lt"/>
              </a:endParaRPr>
            </a:p>
          </p:txBody>
        </p:sp>
        <p:sp>
          <p:nvSpPr>
            <p:cNvPr id="49" name="矩形 82">
              <a:extLst>
                <a:ext uri="{FF2B5EF4-FFF2-40B4-BE49-F238E27FC236}">
                  <a16:creationId xmlns:a16="http://schemas.microsoft.com/office/drawing/2014/main" id="{21E4BFB6-D3F1-41B0-9BCA-D4211E3CBC4D}"/>
                </a:ext>
              </a:extLst>
            </p:cNvPr>
            <p:cNvSpPr>
              <a:spLocks noChangeArrowheads="1"/>
            </p:cNvSpPr>
            <p:nvPr/>
          </p:nvSpPr>
          <p:spPr bwMode="auto">
            <a:xfrm>
              <a:off x="318227" y="67488"/>
              <a:ext cx="3301326" cy="286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1219170">
                <a:defRPr/>
              </a:pPr>
              <a:r>
                <a:rPr lang="zh-CN" altLang="en-US" sz="2200" b="1" kern="0" dirty="0">
                  <a:solidFill>
                    <a:prstClr val="white"/>
                  </a:solidFill>
                  <a:latin typeface="华康俪金黑W8" panose="020B0809000000000000" pitchFamily="49" charset="-122"/>
                  <a:ea typeface="华康俪金黑W8" panose="020B0809000000000000" pitchFamily="49" charset="-122"/>
                  <a:cs typeface="+mn-ea"/>
                  <a:sym typeface="+mn-lt"/>
                </a:rPr>
                <a:t>这是“四个自信”的深刻彰显</a:t>
              </a:r>
            </a:p>
          </p:txBody>
        </p:sp>
      </p:grpSp>
      <p:sp>
        <p:nvSpPr>
          <p:cNvPr id="50" name="圆角矩形 10">
            <a:extLst>
              <a:ext uri="{FF2B5EF4-FFF2-40B4-BE49-F238E27FC236}">
                <a16:creationId xmlns:a16="http://schemas.microsoft.com/office/drawing/2014/main" id="{9A1F433E-1597-42D2-B211-7810A56D8267}"/>
              </a:ext>
            </a:extLst>
          </p:cNvPr>
          <p:cNvSpPr>
            <a:spLocks noChangeArrowheads="1"/>
          </p:cNvSpPr>
          <p:nvPr/>
        </p:nvSpPr>
        <p:spPr bwMode="auto">
          <a:xfrm>
            <a:off x="4429315" y="1802440"/>
            <a:ext cx="1165799" cy="620650"/>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B0F0">
                  <a:lumMod val="75000"/>
                </a:srgbClr>
              </a:gs>
              <a:gs pos="64000">
                <a:srgbClr val="00B0F0">
                  <a:lumMod val="60000"/>
                  <a:lumOff val="40000"/>
                </a:srgbClr>
              </a:gs>
              <a:gs pos="100000">
                <a:srgbClr val="00B0F0">
                  <a:lumMod val="40000"/>
                  <a:lumOff val="60000"/>
                </a:srgbClr>
              </a:gs>
            </a:gsLst>
            <a:lin ang="16200000" scaled="1"/>
          </a:gradFill>
          <a:ln>
            <a:noFill/>
          </a:ln>
        </p:spPr>
        <p:txBody>
          <a:bodyPr anchor="ctr"/>
          <a:lstStyle/>
          <a:p>
            <a:pPr algn="ctr" defTabSz="1219170">
              <a:defRPr/>
            </a:pPr>
            <a:r>
              <a:rPr lang="en-US" altLang="zh-CN" sz="2667" b="1" kern="0" dirty="0">
                <a:solidFill>
                  <a:srgbClr val="FFFFFF"/>
                </a:solidFill>
                <a:latin typeface="Arial"/>
                <a:ea typeface="微软雅黑"/>
                <a:cs typeface="+mn-ea"/>
                <a:sym typeface="+mn-lt"/>
              </a:rPr>
              <a:t>1.</a:t>
            </a:r>
            <a:endParaRPr lang="zh-CN" altLang="en-US" sz="2667" b="1" kern="0" dirty="0">
              <a:solidFill>
                <a:srgbClr val="FFFFFF"/>
              </a:solidFill>
              <a:latin typeface="Arial"/>
              <a:ea typeface="微软雅黑"/>
              <a:cs typeface="+mn-ea"/>
              <a:sym typeface="+mn-lt"/>
            </a:endParaRPr>
          </a:p>
        </p:txBody>
      </p:sp>
      <p:sp>
        <p:nvSpPr>
          <p:cNvPr id="51" name="圆角矩形 10">
            <a:extLst>
              <a:ext uri="{FF2B5EF4-FFF2-40B4-BE49-F238E27FC236}">
                <a16:creationId xmlns:a16="http://schemas.microsoft.com/office/drawing/2014/main" id="{78750A59-836C-4015-B30E-0D703D1AFA3F}"/>
              </a:ext>
            </a:extLst>
          </p:cNvPr>
          <p:cNvSpPr>
            <a:spLocks noChangeArrowheads="1"/>
          </p:cNvSpPr>
          <p:nvPr/>
        </p:nvSpPr>
        <p:spPr bwMode="auto">
          <a:xfrm>
            <a:off x="4429315" y="2584383"/>
            <a:ext cx="1165799" cy="620649"/>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84B4">
                  <a:lumMod val="75000"/>
                </a:srgbClr>
              </a:gs>
              <a:gs pos="64000">
                <a:srgbClr val="0084B4">
                  <a:lumMod val="60000"/>
                  <a:lumOff val="40000"/>
                </a:srgbClr>
              </a:gs>
              <a:gs pos="100000">
                <a:srgbClr val="0084B4">
                  <a:lumMod val="40000"/>
                  <a:lumOff val="60000"/>
                </a:srgbClr>
              </a:gs>
            </a:gsLst>
            <a:lin ang="16200000" scaled="1"/>
          </a:gradFill>
          <a:ln>
            <a:noFill/>
          </a:ln>
        </p:spPr>
        <p:txBody>
          <a:bodyPr anchor="ctr"/>
          <a:lstStyle/>
          <a:p>
            <a:pPr algn="ctr" defTabSz="1219170">
              <a:defRPr/>
            </a:pPr>
            <a:r>
              <a:rPr lang="en-US" altLang="zh-CN" sz="2667" b="1" kern="0">
                <a:solidFill>
                  <a:srgbClr val="FFFFFF"/>
                </a:solidFill>
                <a:latin typeface="Arial"/>
                <a:ea typeface="微软雅黑"/>
                <a:cs typeface="+mn-ea"/>
                <a:sym typeface="+mn-lt"/>
              </a:rPr>
              <a:t>2.</a:t>
            </a:r>
            <a:endParaRPr lang="zh-CN" altLang="en-US" sz="2667" b="1" kern="0">
              <a:solidFill>
                <a:srgbClr val="FFFFFF"/>
              </a:solidFill>
              <a:latin typeface="Arial"/>
              <a:ea typeface="微软雅黑"/>
              <a:cs typeface="+mn-ea"/>
              <a:sym typeface="+mn-lt"/>
            </a:endParaRPr>
          </a:p>
        </p:txBody>
      </p:sp>
      <p:sp>
        <p:nvSpPr>
          <p:cNvPr id="52" name="圆角矩形 10">
            <a:extLst>
              <a:ext uri="{FF2B5EF4-FFF2-40B4-BE49-F238E27FC236}">
                <a16:creationId xmlns:a16="http://schemas.microsoft.com/office/drawing/2014/main" id="{B82586F0-DA71-472F-964A-1329CD08EA44}"/>
              </a:ext>
            </a:extLst>
          </p:cNvPr>
          <p:cNvSpPr>
            <a:spLocks noChangeArrowheads="1"/>
          </p:cNvSpPr>
          <p:nvPr/>
        </p:nvSpPr>
        <p:spPr bwMode="auto">
          <a:xfrm>
            <a:off x="4429315" y="4188141"/>
            <a:ext cx="1165799" cy="620649"/>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84B4">
                  <a:lumMod val="75000"/>
                </a:srgbClr>
              </a:gs>
              <a:gs pos="64000">
                <a:srgbClr val="0084B4">
                  <a:lumMod val="60000"/>
                  <a:lumOff val="40000"/>
                </a:srgbClr>
              </a:gs>
              <a:gs pos="100000">
                <a:srgbClr val="0084B4">
                  <a:lumMod val="40000"/>
                  <a:lumOff val="60000"/>
                </a:srgbClr>
              </a:gs>
            </a:gsLst>
            <a:lin ang="16200000" scaled="1"/>
          </a:gradFill>
          <a:ln>
            <a:noFill/>
          </a:ln>
        </p:spPr>
        <p:txBody>
          <a:bodyPr anchor="ctr"/>
          <a:lstStyle/>
          <a:p>
            <a:pPr algn="ctr" defTabSz="1219170">
              <a:defRPr/>
            </a:pPr>
            <a:r>
              <a:rPr lang="en-US" altLang="zh-CN" sz="2667" b="1" kern="0">
                <a:solidFill>
                  <a:srgbClr val="FFFFFF"/>
                </a:solidFill>
                <a:latin typeface="Arial"/>
                <a:ea typeface="微软雅黑"/>
                <a:cs typeface="+mn-ea"/>
                <a:sym typeface="+mn-lt"/>
              </a:rPr>
              <a:t>4.</a:t>
            </a:r>
            <a:endParaRPr lang="zh-CN" altLang="en-US" sz="2667" b="1" kern="0">
              <a:solidFill>
                <a:srgbClr val="FFFFFF"/>
              </a:solidFill>
              <a:latin typeface="Arial"/>
              <a:ea typeface="微软雅黑"/>
              <a:cs typeface="+mn-ea"/>
              <a:sym typeface="+mn-lt"/>
            </a:endParaRPr>
          </a:p>
        </p:txBody>
      </p:sp>
      <p:sp>
        <p:nvSpPr>
          <p:cNvPr id="53" name="圆角矩形 10">
            <a:extLst>
              <a:ext uri="{FF2B5EF4-FFF2-40B4-BE49-F238E27FC236}">
                <a16:creationId xmlns:a16="http://schemas.microsoft.com/office/drawing/2014/main" id="{C4BD2DB2-0E60-46D3-A6D0-746F7A6493E7}"/>
              </a:ext>
            </a:extLst>
          </p:cNvPr>
          <p:cNvSpPr>
            <a:spLocks noChangeArrowheads="1"/>
          </p:cNvSpPr>
          <p:nvPr/>
        </p:nvSpPr>
        <p:spPr bwMode="auto">
          <a:xfrm>
            <a:off x="4429315" y="3385594"/>
            <a:ext cx="1165799" cy="620649"/>
          </a:xfrm>
          <a:custGeom>
            <a:avLst/>
            <a:gdLst>
              <a:gd name="T0" fmla="*/ 0 w 760508"/>
              <a:gd name="T1" fmla="*/ 0 h 412624"/>
              <a:gd name="T2" fmla="*/ 760508 w 760508"/>
              <a:gd name="T3" fmla="*/ 412624 h 412624"/>
            </a:gdLst>
            <a:ahLst/>
            <a:cxnLst/>
            <a:rect l="T0" t="T1" r="T2" b="T3"/>
            <a:pathLst>
              <a:path w="760508" h="412624">
                <a:moveTo>
                  <a:pt x="68772" y="0"/>
                </a:moveTo>
                <a:lnTo>
                  <a:pt x="322746" y="0"/>
                </a:lnTo>
                <a:lnTo>
                  <a:pt x="397990" y="0"/>
                </a:lnTo>
                <a:lnTo>
                  <a:pt x="554196" y="0"/>
                </a:lnTo>
                <a:lnTo>
                  <a:pt x="760508" y="206312"/>
                </a:lnTo>
                <a:lnTo>
                  <a:pt x="554196" y="412624"/>
                </a:lnTo>
                <a:lnTo>
                  <a:pt x="397990" y="412624"/>
                </a:lnTo>
                <a:lnTo>
                  <a:pt x="322746" y="412624"/>
                </a:lnTo>
                <a:lnTo>
                  <a:pt x="68772" y="412624"/>
                </a:lnTo>
                <a:cubicBezTo>
                  <a:pt x="30790" y="412624"/>
                  <a:pt x="0" y="381834"/>
                  <a:pt x="0" y="343852"/>
                </a:cubicBezTo>
                <a:lnTo>
                  <a:pt x="0" y="68772"/>
                </a:lnTo>
                <a:cubicBezTo>
                  <a:pt x="0" y="30790"/>
                  <a:pt x="30790" y="0"/>
                  <a:pt x="68772" y="0"/>
                </a:cubicBezTo>
                <a:close/>
              </a:path>
            </a:pathLst>
          </a:custGeom>
          <a:gradFill rotWithShape="1">
            <a:gsLst>
              <a:gs pos="0">
                <a:srgbClr val="00B0F0">
                  <a:lumMod val="75000"/>
                </a:srgbClr>
              </a:gs>
              <a:gs pos="64000">
                <a:srgbClr val="00B0F0">
                  <a:lumMod val="60000"/>
                  <a:lumOff val="40000"/>
                </a:srgbClr>
              </a:gs>
              <a:gs pos="100000">
                <a:srgbClr val="00B0F0">
                  <a:lumMod val="40000"/>
                  <a:lumOff val="60000"/>
                </a:srgbClr>
              </a:gs>
            </a:gsLst>
            <a:lin ang="16200000" scaled="1"/>
          </a:gradFill>
          <a:ln>
            <a:noFill/>
          </a:ln>
        </p:spPr>
        <p:txBody>
          <a:bodyPr anchor="ctr"/>
          <a:lstStyle/>
          <a:p>
            <a:pPr algn="ctr" defTabSz="1219170">
              <a:defRPr/>
            </a:pPr>
            <a:r>
              <a:rPr lang="en-US" altLang="zh-CN" sz="2667" b="1" kern="0">
                <a:solidFill>
                  <a:srgbClr val="FFFFFF"/>
                </a:solidFill>
                <a:latin typeface="Arial"/>
                <a:ea typeface="微软雅黑"/>
                <a:cs typeface="+mn-ea"/>
                <a:sym typeface="+mn-lt"/>
              </a:rPr>
              <a:t>3.</a:t>
            </a:r>
            <a:endParaRPr lang="zh-CN" altLang="en-US" sz="2667" b="1" kern="0">
              <a:solidFill>
                <a:srgbClr val="FFFFFF"/>
              </a:solidFill>
              <a:latin typeface="Arial"/>
              <a:ea typeface="微软雅黑"/>
              <a:cs typeface="+mn-ea"/>
              <a:sym typeface="+mn-lt"/>
            </a:endParaRPr>
          </a:p>
        </p:txBody>
      </p:sp>
    </p:spTree>
    <p:extLst>
      <p:ext uri="{BB962C8B-B14F-4D97-AF65-F5344CB8AC3E}">
        <p14:creationId xmlns:p14="http://schemas.microsoft.com/office/powerpoint/2010/main" val="140063073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50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strVal val="4*#ppt_w"/>
                                          </p:val>
                                        </p:tav>
                                        <p:tav tm="100000">
                                          <p:val>
                                            <p:strVal val="#ppt_w"/>
                                          </p:val>
                                        </p:tav>
                                      </p:tavLst>
                                    </p:anim>
                                    <p:anim calcmode="lin" valueType="num">
                                      <p:cBhvr>
                                        <p:cTn id="8" dur="500" fill="hold"/>
                                        <p:tgtEl>
                                          <p:spTgt spid="33"/>
                                        </p:tgtEl>
                                        <p:attrNameLst>
                                          <p:attrName>ppt_h</p:attrName>
                                        </p:attrNameLst>
                                      </p:cBhvr>
                                      <p:tavLst>
                                        <p:tav tm="0">
                                          <p:val>
                                            <p:strVal val="4*#ppt_h"/>
                                          </p:val>
                                        </p:tav>
                                        <p:tav tm="100000">
                                          <p:val>
                                            <p:strVal val="#ppt_h"/>
                                          </p:val>
                                        </p:tav>
                                      </p:tavLst>
                                    </p:anim>
                                  </p:childTnLst>
                                </p:cTn>
                              </p:par>
                              <p:par>
                                <p:cTn id="9" presetID="18" presetClass="entr" presetSubtype="6" fill="hold" grpId="0" nodeType="withEffect">
                                  <p:stCondLst>
                                    <p:cond delay="750"/>
                                  </p:stCondLst>
                                  <p:childTnLst>
                                    <p:set>
                                      <p:cBhvr>
                                        <p:cTn id="10" dur="1" fill="hold">
                                          <p:stCondLst>
                                            <p:cond delay="0"/>
                                          </p:stCondLst>
                                        </p:cTn>
                                        <p:tgtEl>
                                          <p:spTgt spid="30"/>
                                        </p:tgtEl>
                                        <p:attrNameLst>
                                          <p:attrName>style.visibility</p:attrName>
                                        </p:attrNameLst>
                                      </p:cBhvr>
                                      <p:to>
                                        <p:strVal val="visible"/>
                                      </p:to>
                                    </p:set>
                                    <p:animEffect transition="in" filter="strips(downRight)">
                                      <p:cBhvr>
                                        <p:cTn id="11" dur="500"/>
                                        <p:tgtEl>
                                          <p:spTgt spid="30"/>
                                        </p:tgtEl>
                                      </p:cBhvr>
                                    </p:animEffect>
                                  </p:childTnLst>
                                </p:cTn>
                              </p:par>
                            </p:childTnLst>
                          </p:cTn>
                        </p:par>
                        <p:par>
                          <p:cTn id="12" fill="hold">
                            <p:stCondLst>
                              <p:cond delay="1250"/>
                            </p:stCondLst>
                            <p:childTnLst>
                              <p:par>
                                <p:cTn id="13" presetID="2" presetClass="entr" presetSubtype="8"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ppt_x</p:attrName>
                                        </p:attrNameLst>
                                      </p:cBhvr>
                                      <p:tavLst>
                                        <p:tav tm="0">
                                          <p:val>
                                            <p:strVal val="0-#ppt_w/2"/>
                                          </p:val>
                                        </p:tav>
                                        <p:tav tm="100000">
                                          <p:val>
                                            <p:strVal val="#ppt_x"/>
                                          </p:val>
                                        </p:tav>
                                      </p:tavLst>
                                    </p:anim>
                                    <p:anim calcmode="lin" valueType="num">
                                      <p:cBhvr>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20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1+#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
                                  </p:stCondLst>
                                  <p:childTnLst>
                                    <p:set>
                                      <p:cBhvr>
                                        <p:cTn id="22" dur="1" fill="hold">
                                          <p:stCondLst>
                                            <p:cond delay="0"/>
                                          </p:stCondLst>
                                        </p:cTn>
                                        <p:tgtEl>
                                          <p:spTgt spid="51"/>
                                        </p:tgtEl>
                                        <p:attrNameLst>
                                          <p:attrName>style.visibility</p:attrName>
                                        </p:attrNameLst>
                                      </p:cBhvr>
                                      <p:to>
                                        <p:strVal val="visible"/>
                                      </p:to>
                                    </p:set>
                                    <p:anim calcmode="lin" valueType="num">
                                      <p:cBhvr>
                                        <p:cTn id="23" dur="500" fill="hold"/>
                                        <p:tgtEl>
                                          <p:spTgt spid="51"/>
                                        </p:tgtEl>
                                        <p:attrNameLst>
                                          <p:attrName>ppt_x</p:attrName>
                                        </p:attrNameLst>
                                      </p:cBhvr>
                                      <p:tavLst>
                                        <p:tav tm="0">
                                          <p:val>
                                            <p:strVal val="0-#ppt_w/2"/>
                                          </p:val>
                                        </p:tav>
                                        <p:tav tm="100000">
                                          <p:val>
                                            <p:strVal val="#ppt_x"/>
                                          </p:val>
                                        </p:tav>
                                      </p:tavLst>
                                    </p:anim>
                                    <p:anim calcmode="lin" valueType="num">
                                      <p:cBhvr>
                                        <p:cTn id="24" dur="500" fill="hold"/>
                                        <p:tgtEl>
                                          <p:spTgt spid="51"/>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500"/>
                                  </p:stCondLst>
                                  <p:childTnLst>
                                    <p:set>
                                      <p:cBhvr>
                                        <p:cTn id="26" dur="1" fill="hold">
                                          <p:stCondLst>
                                            <p:cond delay="0"/>
                                          </p:stCondLst>
                                        </p:cTn>
                                        <p:tgtEl>
                                          <p:spTgt spid="41"/>
                                        </p:tgtEl>
                                        <p:attrNameLst>
                                          <p:attrName>style.visibility</p:attrName>
                                        </p:attrNameLst>
                                      </p:cBhvr>
                                      <p:to>
                                        <p:strVal val="visible"/>
                                      </p:to>
                                    </p:set>
                                    <p:anim calcmode="lin" valueType="num">
                                      <p:cBhvr additive="base">
                                        <p:cTn id="27" dur="500" fill="hold"/>
                                        <p:tgtEl>
                                          <p:spTgt spid="41"/>
                                        </p:tgtEl>
                                        <p:attrNameLst>
                                          <p:attrName>ppt_x</p:attrName>
                                        </p:attrNameLst>
                                      </p:cBhvr>
                                      <p:tavLst>
                                        <p:tav tm="0">
                                          <p:val>
                                            <p:strVal val="1+#ppt_w/2"/>
                                          </p:val>
                                        </p:tav>
                                        <p:tav tm="100000">
                                          <p:val>
                                            <p:strVal val="#ppt_x"/>
                                          </p:val>
                                        </p:tav>
                                      </p:tavLst>
                                    </p:anim>
                                    <p:anim calcmode="lin" valueType="num">
                                      <p:cBhvr additive="base">
                                        <p:cTn id="28" dur="500" fill="hold"/>
                                        <p:tgtEl>
                                          <p:spTgt spid="41"/>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500"/>
                                  </p:stCondLst>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ppt_x</p:attrName>
                                        </p:attrNameLst>
                                      </p:cBhvr>
                                      <p:tavLst>
                                        <p:tav tm="0">
                                          <p:val>
                                            <p:strVal val="0-#ppt_w/2"/>
                                          </p:val>
                                        </p:tav>
                                        <p:tav tm="100000">
                                          <p:val>
                                            <p:strVal val="#ppt_x"/>
                                          </p:val>
                                        </p:tav>
                                      </p:tavLst>
                                    </p:anim>
                                    <p:anim calcmode="lin" valueType="num">
                                      <p:cBhvr>
                                        <p:cTn id="32" dur="500" fill="hold"/>
                                        <p:tgtEl>
                                          <p:spTgt spid="53"/>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80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800"/>
                                  </p:stCondLst>
                                  <p:childTnLst>
                                    <p:set>
                                      <p:cBhvr>
                                        <p:cTn id="38" dur="1" fill="hold">
                                          <p:stCondLst>
                                            <p:cond delay="0"/>
                                          </p:stCondLst>
                                        </p:cTn>
                                        <p:tgtEl>
                                          <p:spTgt spid="52"/>
                                        </p:tgtEl>
                                        <p:attrNameLst>
                                          <p:attrName>style.visibility</p:attrName>
                                        </p:attrNameLst>
                                      </p:cBhvr>
                                      <p:to>
                                        <p:strVal val="visible"/>
                                      </p:to>
                                    </p:set>
                                    <p:anim calcmode="lin" valueType="num">
                                      <p:cBhvr>
                                        <p:cTn id="39" dur="500" fill="hold"/>
                                        <p:tgtEl>
                                          <p:spTgt spid="52"/>
                                        </p:tgtEl>
                                        <p:attrNameLst>
                                          <p:attrName>ppt_x</p:attrName>
                                        </p:attrNameLst>
                                      </p:cBhvr>
                                      <p:tavLst>
                                        <p:tav tm="0">
                                          <p:val>
                                            <p:strVal val="0-#ppt_w/2"/>
                                          </p:val>
                                        </p:tav>
                                        <p:tav tm="100000">
                                          <p:val>
                                            <p:strVal val="#ppt_x"/>
                                          </p:val>
                                        </p:tav>
                                      </p:tavLst>
                                    </p:anim>
                                    <p:anim calcmode="lin" valueType="num">
                                      <p:cBhvr>
                                        <p:cTn id="40" dur="500" fill="hold"/>
                                        <p:tgtEl>
                                          <p:spTgt spid="52"/>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11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1+#ppt_w/2"/>
                                          </p:val>
                                        </p:tav>
                                        <p:tav tm="100000">
                                          <p:val>
                                            <p:strVal val="#ppt_x"/>
                                          </p:val>
                                        </p:tav>
                                      </p:tavLst>
                                    </p:anim>
                                    <p:anim calcmode="lin" valueType="num">
                                      <p:cBhvr additive="base">
                                        <p:cTn id="44"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50" grpId="0" bldLvl="0" animBg="1" autoUpdateAnimBg="0"/>
      <p:bldP spid="51" grpId="0" bldLvl="0" animBg="1" autoUpdateAnimBg="0"/>
      <p:bldP spid="52" grpId="0" bldLvl="0" animBg="1" autoUpdateAnimBg="0"/>
      <p:bldP spid="53" grpId="0" bldLvl="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027C7162-5446-4B9A-BC71-0F630E9618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b="10736"/>
          <a:stretch/>
        </p:blipFill>
        <p:spPr>
          <a:xfrm>
            <a:off x="5441418" y="4904805"/>
            <a:ext cx="2014460" cy="1798189"/>
          </a:xfrm>
          <a:prstGeom prst="rect">
            <a:avLst/>
          </a:prstGeom>
        </p:spPr>
      </p:pic>
      <p:pic>
        <p:nvPicPr>
          <p:cNvPr id="20" name="图片 19">
            <a:extLst>
              <a:ext uri="{FF2B5EF4-FFF2-40B4-BE49-F238E27FC236}">
                <a16:creationId xmlns:a16="http://schemas.microsoft.com/office/drawing/2014/main" id="{334BE635-475C-4EC1-A21B-205DB06445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66993" y="5022044"/>
            <a:ext cx="2898318" cy="1810482"/>
          </a:xfrm>
          <a:prstGeom prst="rect">
            <a:avLst/>
          </a:prstGeom>
        </p:spPr>
      </p:pic>
      <p:pic>
        <p:nvPicPr>
          <p:cNvPr id="18" name="图片 17">
            <a:extLst>
              <a:ext uri="{FF2B5EF4-FFF2-40B4-BE49-F238E27FC236}">
                <a16:creationId xmlns:a16="http://schemas.microsoft.com/office/drawing/2014/main" id="{2090D222-6A72-4C99-9612-4D6AE00E1536}"/>
              </a:ext>
            </a:extLst>
          </p:cNvPr>
          <p:cNvPicPr>
            <a:picLocks noChangeAspect="1"/>
          </p:cNvPicPr>
          <p:nvPr/>
        </p:nvPicPr>
        <p:blipFill rotWithShape="1">
          <a:blip r:embed="rId5">
            <a:extLst>
              <a:ext uri="{28A0092B-C50C-407E-A947-70E740481C1C}">
                <a14:useLocalDpi xmlns:a14="http://schemas.microsoft.com/office/drawing/2010/main" val="0"/>
              </a:ext>
            </a:extLst>
          </a:blip>
          <a:srcRect l="-1" t="31938" r="46694" b="57951"/>
          <a:stretch/>
        </p:blipFill>
        <p:spPr>
          <a:xfrm>
            <a:off x="-115937" y="5345724"/>
            <a:ext cx="5395819" cy="711810"/>
          </a:xfrm>
          <a:prstGeom prst="rect">
            <a:avLst/>
          </a:prstGeom>
        </p:spPr>
      </p:pic>
      <p:sp>
        <p:nvSpPr>
          <p:cNvPr id="11" name="矩形 10">
            <a:extLst>
              <a:ext uri="{FF2B5EF4-FFF2-40B4-BE49-F238E27FC236}">
                <a16:creationId xmlns:a16="http://schemas.microsoft.com/office/drawing/2014/main" id="{914F1C99-74CD-43FB-AF05-B82AF7FBDAFC}"/>
              </a:ext>
            </a:extLst>
          </p:cNvPr>
          <p:cNvSpPr/>
          <p:nvPr/>
        </p:nvSpPr>
        <p:spPr>
          <a:xfrm>
            <a:off x="0" y="6060558"/>
            <a:ext cx="5369442" cy="797442"/>
          </a:xfrm>
          <a:prstGeom prst="rect">
            <a:avLst/>
          </a:prstGeom>
          <a:solidFill>
            <a:srgbClr val="00A0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pic>
        <p:nvPicPr>
          <p:cNvPr id="38" name="图片 37">
            <a:extLst>
              <a:ext uri="{FF2B5EF4-FFF2-40B4-BE49-F238E27FC236}">
                <a16:creationId xmlns:a16="http://schemas.microsoft.com/office/drawing/2014/main" id="{7941C9B6-7327-4F51-91FF-98FDCB3FBE7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2764" t="-380" r="730" b="74352"/>
          <a:stretch/>
        </p:blipFill>
        <p:spPr>
          <a:xfrm>
            <a:off x="7701081" y="-27373"/>
            <a:ext cx="4512186" cy="1785008"/>
          </a:xfrm>
          <a:prstGeom prst="rect">
            <a:avLst/>
          </a:prstGeom>
        </p:spPr>
      </p:pic>
      <p:grpSp>
        <p:nvGrpSpPr>
          <p:cNvPr id="34" name="组合 48">
            <a:extLst>
              <a:ext uri="{FF2B5EF4-FFF2-40B4-BE49-F238E27FC236}">
                <a16:creationId xmlns:a16="http://schemas.microsoft.com/office/drawing/2014/main" id="{ACF19CFA-1606-43F8-9A29-D8193F856167}"/>
              </a:ext>
            </a:extLst>
          </p:cNvPr>
          <p:cNvGrpSpPr>
            <a:grpSpLocks/>
          </p:cNvGrpSpPr>
          <p:nvPr/>
        </p:nvGrpSpPr>
        <p:grpSpPr bwMode="auto">
          <a:xfrm>
            <a:off x="2475607" y="3599871"/>
            <a:ext cx="7519738" cy="747185"/>
            <a:chOff x="-264610" y="-19935"/>
            <a:chExt cx="4157119" cy="412624"/>
          </a:xfrm>
        </p:grpSpPr>
        <p:sp>
          <p:nvSpPr>
            <p:cNvPr id="36" name="圆角矩形 72">
              <a:extLst>
                <a:ext uri="{FF2B5EF4-FFF2-40B4-BE49-F238E27FC236}">
                  <a16:creationId xmlns:a16="http://schemas.microsoft.com/office/drawing/2014/main" id="{8AF2B828-0FC4-4495-BFA4-D795C432666A}"/>
                </a:ext>
              </a:extLst>
            </p:cNvPr>
            <p:cNvSpPr>
              <a:spLocks noChangeArrowheads="1"/>
            </p:cNvSpPr>
            <p:nvPr/>
          </p:nvSpPr>
          <p:spPr bwMode="auto">
            <a:xfrm>
              <a:off x="-264610" y="-19935"/>
              <a:ext cx="4157119" cy="412624"/>
            </a:xfrm>
            <a:prstGeom prst="roundRect">
              <a:avLst>
                <a:gd name="adj" fmla="val 16667"/>
              </a:avLst>
            </a:prstGeom>
            <a:solidFill>
              <a:srgbClr val="004FA2"/>
            </a:solidFill>
            <a:ln>
              <a:noFill/>
            </a:ln>
            <a:extLst>
              <a:ext uri="{91240B29-F687-4F45-9708-019B960494DF}">
                <a14:hiddenLine xmlns:a14="http://schemas.microsoft.com/office/drawing/2010/main" w="25400" cap="flat" cmpd="sng">
                  <a:solidFill>
                    <a:srgbClr val="BABA00"/>
                  </a:solidFill>
                  <a:bevel/>
                  <a:headEnd/>
                  <a:tailEnd/>
                </a14:hiddenLine>
              </a:ext>
            </a:extLst>
          </p:spPr>
          <p:txBody>
            <a:bodyPr anchor="ctr"/>
            <a:lstStyle/>
            <a:p>
              <a:pPr algn="ctr" defTabSz="1219170">
                <a:defRPr/>
              </a:pPr>
              <a:endParaRPr lang="zh-CN" altLang="zh-CN" sz="2667" b="1" kern="0">
                <a:solidFill>
                  <a:srgbClr val="FFFFFF"/>
                </a:solidFill>
                <a:latin typeface="Arial"/>
                <a:ea typeface="微软雅黑"/>
                <a:cs typeface="+mn-ea"/>
                <a:sym typeface="+mn-lt"/>
              </a:endParaRPr>
            </a:p>
          </p:txBody>
        </p:sp>
        <p:sp>
          <p:nvSpPr>
            <p:cNvPr id="39" name="矩形 73">
              <a:extLst>
                <a:ext uri="{FF2B5EF4-FFF2-40B4-BE49-F238E27FC236}">
                  <a16:creationId xmlns:a16="http://schemas.microsoft.com/office/drawing/2014/main" id="{2CD70C41-0AD5-46B2-814B-D20C6BCAD521}"/>
                </a:ext>
              </a:extLst>
            </p:cNvPr>
            <p:cNvSpPr>
              <a:spLocks noChangeArrowheads="1"/>
            </p:cNvSpPr>
            <p:nvPr/>
          </p:nvSpPr>
          <p:spPr bwMode="auto">
            <a:xfrm>
              <a:off x="0" y="19361"/>
              <a:ext cx="3717721" cy="305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pPr defTabSz="1219170">
                <a:defRPr/>
              </a:pPr>
              <a:r>
                <a:rPr lang="zh-CN" altLang="en-US" sz="3000" b="1" kern="0" dirty="0">
                  <a:solidFill>
                    <a:prstClr val="white"/>
                  </a:solidFill>
                  <a:latin typeface="Arial"/>
                  <a:ea typeface="微软雅黑"/>
                  <a:cs typeface="+mn-ea"/>
                  <a:sym typeface="+mn-lt"/>
                </a:rPr>
                <a:t>这是高瞻远瞩的决策和审时度势的举措</a:t>
              </a:r>
            </a:p>
          </p:txBody>
        </p:sp>
      </p:grpSp>
      <p:grpSp>
        <p:nvGrpSpPr>
          <p:cNvPr id="54" name="组合 53">
            <a:extLst>
              <a:ext uri="{FF2B5EF4-FFF2-40B4-BE49-F238E27FC236}">
                <a16:creationId xmlns:a16="http://schemas.microsoft.com/office/drawing/2014/main" id="{E494D42C-ACAA-43DA-A164-E0DF0C671593}"/>
              </a:ext>
            </a:extLst>
          </p:cNvPr>
          <p:cNvGrpSpPr/>
          <p:nvPr/>
        </p:nvGrpSpPr>
        <p:grpSpPr>
          <a:xfrm>
            <a:off x="5339333" y="1225799"/>
            <a:ext cx="1792287" cy="1936751"/>
            <a:chOff x="346472" y="475059"/>
            <a:chExt cx="1344215" cy="1452563"/>
          </a:xfrm>
        </p:grpSpPr>
        <p:sp>
          <p:nvSpPr>
            <p:cNvPr id="55" name="六边形 19">
              <a:extLst>
                <a:ext uri="{FF2B5EF4-FFF2-40B4-BE49-F238E27FC236}">
                  <a16:creationId xmlns:a16="http://schemas.microsoft.com/office/drawing/2014/main" id="{86829F87-2629-461F-A054-EE26D88C9E64}"/>
                </a:ext>
              </a:extLst>
            </p:cNvPr>
            <p:cNvSpPr>
              <a:spLocks noChangeArrowheads="1"/>
            </p:cNvSpPr>
            <p:nvPr/>
          </p:nvSpPr>
          <p:spPr bwMode="auto">
            <a:xfrm rot="16200000">
              <a:off x="292299" y="575667"/>
              <a:ext cx="1452563" cy="1251347"/>
            </a:xfrm>
            <a:prstGeom prst="hexagon">
              <a:avLst>
                <a:gd name="adj" fmla="val 25022"/>
                <a:gd name="vf" fmla="val 115470"/>
              </a:avLst>
            </a:prstGeom>
            <a:solidFill>
              <a:srgbClr val="004FA2"/>
            </a:solidFill>
            <a:ln w="12700" cap="flat" cmpd="sng">
              <a:solidFill>
                <a:sysClr val="window" lastClr="FFFFFF"/>
              </a:solidFill>
              <a:bevel/>
              <a:headEnd/>
              <a:tailEnd/>
            </a:ln>
          </p:spPr>
          <p:txBody>
            <a:bodyPr lIns="91440" tIns="45720" rIns="91440" bIns="45720" anchor="ctr"/>
            <a:lstStyle/>
            <a:p>
              <a:pPr algn="ctr" defTabSz="1219170">
                <a:defRPr/>
              </a:pPr>
              <a:endParaRPr lang="zh-CN" altLang="zh-CN" sz="2400" kern="0">
                <a:solidFill>
                  <a:srgbClr val="FFFFFF"/>
                </a:solidFill>
                <a:latin typeface="宋体" pitchFamily="2" charset="-122"/>
                <a:ea typeface="微软雅黑"/>
                <a:sym typeface="宋体" pitchFamily="2" charset="-122"/>
              </a:endParaRPr>
            </a:p>
          </p:txBody>
        </p:sp>
        <p:sp>
          <p:nvSpPr>
            <p:cNvPr id="56" name="矩形 24">
              <a:extLst>
                <a:ext uri="{FF2B5EF4-FFF2-40B4-BE49-F238E27FC236}">
                  <a16:creationId xmlns:a16="http://schemas.microsoft.com/office/drawing/2014/main" id="{9449F19F-128E-41E9-9F25-32567EC58A8C}"/>
                </a:ext>
              </a:extLst>
            </p:cNvPr>
            <p:cNvSpPr>
              <a:spLocks noChangeArrowheads="1"/>
            </p:cNvSpPr>
            <p:nvPr/>
          </p:nvSpPr>
          <p:spPr bwMode="auto">
            <a:xfrm>
              <a:off x="346472" y="678142"/>
              <a:ext cx="1344215" cy="1083085"/>
            </a:xfrm>
            <a:prstGeom prst="rect">
              <a:avLst/>
            </a:prstGeom>
            <a:noFill/>
            <a:ln>
              <a:noFill/>
            </a:ln>
          </p:spPr>
          <p:txBody>
            <a:bodyPr lIns="91440" tIns="45720" rIns="91440" bIns="45720">
              <a:spAutoFit/>
            </a:bodyPr>
            <a:lstStyle>
              <a:lvl1pPr>
                <a:defRPr>
                  <a:solidFill>
                    <a:schemeClr val="tx1"/>
                  </a:solidFill>
                  <a:latin typeface="Arial" pitchFamily="34" charset="0"/>
                </a:defRPr>
              </a:lvl1pPr>
              <a:lvl2pPr>
                <a:defRPr>
                  <a:solidFill>
                    <a:schemeClr val="tx1"/>
                  </a:solidFill>
                  <a:latin typeface="Arial" pitchFamily="34" charset="0"/>
                </a:defRPr>
              </a:lvl2pPr>
              <a:lvl3pPr>
                <a:defRPr>
                  <a:solidFill>
                    <a:schemeClr val="tx1"/>
                  </a:solidFill>
                  <a:latin typeface="Arial" pitchFamily="34" charset="0"/>
                </a:defRPr>
              </a:lvl3pPr>
              <a:lvl4pPr>
                <a:defRPr>
                  <a:solidFill>
                    <a:schemeClr val="tx1"/>
                  </a:solidFill>
                  <a:latin typeface="Arial" pitchFamily="34" charset="0"/>
                </a:defRPr>
              </a:lvl4pPr>
              <a:lvl5pPr>
                <a:defRPr>
                  <a:solidFill>
                    <a:schemeClr val="tx1"/>
                  </a:solidFill>
                  <a:latin typeface="Arial" pitchFamily="34" charset="0"/>
                </a:defRPr>
              </a:lvl5pPr>
              <a:lvl6pPr fontAlgn="base">
                <a:spcBef>
                  <a:spcPct val="0"/>
                </a:spcBef>
                <a:spcAft>
                  <a:spcPct val="0"/>
                </a:spcAft>
                <a:buFont typeface="Arial" pitchFamily="34" charset="0"/>
                <a:defRPr>
                  <a:solidFill>
                    <a:schemeClr val="tx1"/>
                  </a:solidFill>
                  <a:latin typeface="Arial" pitchFamily="34" charset="0"/>
                </a:defRPr>
              </a:lvl6pPr>
              <a:lvl7pPr fontAlgn="base">
                <a:spcBef>
                  <a:spcPct val="0"/>
                </a:spcBef>
                <a:spcAft>
                  <a:spcPct val="0"/>
                </a:spcAft>
                <a:buFont typeface="Arial" pitchFamily="34" charset="0"/>
                <a:defRPr>
                  <a:solidFill>
                    <a:schemeClr val="tx1"/>
                  </a:solidFill>
                  <a:latin typeface="Arial" pitchFamily="34" charset="0"/>
                </a:defRPr>
              </a:lvl7pPr>
              <a:lvl8pPr fontAlgn="base">
                <a:spcBef>
                  <a:spcPct val="0"/>
                </a:spcBef>
                <a:spcAft>
                  <a:spcPct val="0"/>
                </a:spcAft>
                <a:buFont typeface="Arial" pitchFamily="34" charset="0"/>
                <a:defRPr>
                  <a:solidFill>
                    <a:schemeClr val="tx1"/>
                  </a:solidFill>
                  <a:latin typeface="Arial" pitchFamily="34" charset="0"/>
                </a:defRPr>
              </a:lvl8pPr>
              <a:lvl9pPr fontAlgn="base">
                <a:spcBef>
                  <a:spcPct val="0"/>
                </a:spcBef>
                <a:spcAft>
                  <a:spcPct val="0"/>
                </a:spcAft>
                <a:buFont typeface="Arial" pitchFamily="34" charset="0"/>
                <a:defRPr>
                  <a:solidFill>
                    <a:schemeClr val="tx1"/>
                  </a:solidFill>
                  <a:latin typeface="Arial" pitchFamily="34" charset="0"/>
                </a:defRPr>
              </a:lvl9pPr>
            </a:lstStyle>
            <a:p>
              <a:pPr algn="ctr" defTabSz="1219170">
                <a:lnSpc>
                  <a:spcPct val="122000"/>
                </a:lnSpc>
                <a:defRPr/>
              </a:pPr>
              <a:r>
                <a:rPr lang="en-US" altLang="zh-CN" sz="7200" b="1" kern="0" dirty="0">
                  <a:solidFill>
                    <a:prstClr val="white"/>
                  </a:solidFill>
                  <a:latin typeface="微软雅黑" pitchFamily="34" charset="-122"/>
                  <a:ea typeface="微软雅黑" pitchFamily="34" charset="-122"/>
                  <a:sym typeface="微软雅黑" pitchFamily="34" charset="-122"/>
                </a:rPr>
                <a:t>01</a:t>
              </a:r>
              <a:endParaRPr lang="zh-CN" altLang="en-US" sz="4800" b="1" kern="0" dirty="0">
                <a:solidFill>
                  <a:prstClr val="white"/>
                </a:solidFill>
                <a:latin typeface="微软雅黑 Light" pitchFamily="2" charset="-122"/>
                <a:ea typeface="微软雅黑 Light" pitchFamily="2" charset="-122"/>
                <a:sym typeface="微软雅黑 Light" pitchFamily="2" charset="-122"/>
              </a:endParaRPr>
            </a:p>
          </p:txBody>
        </p:sp>
      </p:grpSp>
    </p:spTree>
    <p:extLst>
      <p:ext uri="{BB962C8B-B14F-4D97-AF65-F5344CB8AC3E}">
        <p14:creationId xmlns:p14="http://schemas.microsoft.com/office/powerpoint/2010/main" val="360631866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childTnLst>
                                </p:cTn>
                              </p:par>
                              <p:par>
                                <p:cTn id="14" presetID="43" presetClass="path" presetSubtype="0" decel="100000" fill="hold" nodeType="withEffect">
                                  <p:stCondLst>
                                    <p:cond delay="0"/>
                                  </p:stCondLst>
                                  <p:childTnLst>
                                    <p:animMotion origin="layout" path="M -0.25 0.25 L -0.125 0.25 C -0.06888 0.25 1.875E-6 0.18078 1.875E-6 0.125 L 1.875E-6 2.59259E-6 " pathEditMode="relative" rAng="0" ptsTypes="AAAA">
                                      <p:cBhvr>
                                        <p:cTn id="15" dur="1000" fill="hold"/>
                                        <p:tgtEl>
                                          <p:spTgt spid="54"/>
                                        </p:tgtEl>
                                        <p:attrNameLst>
                                          <p:attrName>ppt_x</p:attrName>
                                          <p:attrName>ppt_y</p:attrName>
                                        </p:attrNameLst>
                                      </p:cBhvr>
                                      <p:rCtr x="12500" y="-12500"/>
                                    </p:animMotion>
                                  </p:childTnLst>
                                </p:cTn>
                              </p:par>
                              <p:par>
                                <p:cTn id="16" presetID="2" presetClass="entr" presetSubtype="2" fill="hold" nodeType="withEffect">
                                  <p:stCondLst>
                                    <p:cond delay="20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1+#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圆角矩形 105">
            <a:extLst>
              <a:ext uri="{FF2B5EF4-FFF2-40B4-BE49-F238E27FC236}">
                <a16:creationId xmlns:a16="http://schemas.microsoft.com/office/drawing/2014/main" id="{7E4A802D-E6E5-436F-A466-ED70E8CEB313}"/>
              </a:ext>
            </a:extLst>
          </p:cNvPr>
          <p:cNvSpPr/>
          <p:nvPr/>
        </p:nvSpPr>
        <p:spPr>
          <a:xfrm>
            <a:off x="2662065" y="1187764"/>
            <a:ext cx="7769313" cy="1086205"/>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endParaRPr lang="zh-CN" altLang="en-US" sz="1400" kern="0" dirty="0">
              <a:solidFill>
                <a:srgbClr val="E71E17"/>
              </a:solidFill>
              <a:latin typeface="Ping Hei"/>
              <a:ea typeface="微软雅黑 Light" panose="020B0502040204020203" pitchFamily="34" charset="-122"/>
            </a:endParaRPr>
          </a:p>
        </p:txBody>
      </p:sp>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lvl="0"/>
            <a:r>
              <a:rPr lang="zh-CN" altLang="en-US" sz="3000" b="1" dirty="0">
                <a:solidFill>
                  <a:srgbClr val="174D9B"/>
                </a:solidFill>
                <a:latin typeface="华文行楷" panose="02010800040101010101" pitchFamily="2" charset="-122"/>
                <a:ea typeface="华文行楷" panose="02010800040101010101" pitchFamily="2" charset="-122"/>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cxnSp>
        <p:nvCxnSpPr>
          <p:cNvPr id="22" name="直接箭头连接符 21">
            <a:extLst>
              <a:ext uri="{FF2B5EF4-FFF2-40B4-BE49-F238E27FC236}">
                <a16:creationId xmlns:a16="http://schemas.microsoft.com/office/drawing/2014/main" id="{DA88B356-C4FB-4DAA-A7BD-32555029AB47}"/>
              </a:ext>
            </a:extLst>
          </p:cNvPr>
          <p:cNvCxnSpPr/>
          <p:nvPr/>
        </p:nvCxnSpPr>
        <p:spPr>
          <a:xfrm>
            <a:off x="3225135" y="3402679"/>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23" name="矩形 22">
            <a:extLst>
              <a:ext uri="{FF2B5EF4-FFF2-40B4-BE49-F238E27FC236}">
                <a16:creationId xmlns:a16="http://schemas.microsoft.com/office/drawing/2014/main" id="{1A1A74AD-37F7-483C-B1A0-C32A7ECF9C12}"/>
              </a:ext>
            </a:extLst>
          </p:cNvPr>
          <p:cNvSpPr/>
          <p:nvPr/>
        </p:nvSpPr>
        <p:spPr>
          <a:xfrm>
            <a:off x="2646949" y="4192082"/>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时代必然</a:t>
            </a:r>
          </a:p>
        </p:txBody>
      </p:sp>
      <p:sp>
        <p:nvSpPr>
          <p:cNvPr id="24" name="矩形 23">
            <a:extLst>
              <a:ext uri="{FF2B5EF4-FFF2-40B4-BE49-F238E27FC236}">
                <a16:creationId xmlns:a16="http://schemas.microsoft.com/office/drawing/2014/main" id="{F7421D55-DE72-45B0-BCDD-C38982B452CF}"/>
              </a:ext>
            </a:extLst>
          </p:cNvPr>
          <p:cNvSpPr/>
          <p:nvPr/>
        </p:nvSpPr>
        <p:spPr>
          <a:xfrm>
            <a:off x="2902702" y="2630814"/>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a:solidFill>
                  <a:srgbClr val="DC4B21"/>
                </a:solidFill>
                <a:latin typeface="Arial"/>
                <a:ea typeface="微软雅黑"/>
                <a:cs typeface="+mn-ea"/>
                <a:sym typeface="+mn-lt"/>
              </a:rPr>
              <a:t>01</a:t>
            </a:r>
            <a:endParaRPr lang="zh-CN" altLang="en-US" sz="2400" b="1" kern="0">
              <a:solidFill>
                <a:srgbClr val="DC4B21"/>
              </a:solidFill>
              <a:latin typeface="Arial"/>
              <a:ea typeface="微软雅黑"/>
              <a:cs typeface="+mn-ea"/>
              <a:sym typeface="+mn-lt"/>
            </a:endParaRPr>
          </a:p>
        </p:txBody>
      </p:sp>
      <p:cxnSp>
        <p:nvCxnSpPr>
          <p:cNvPr id="27" name="直接箭头连接符 26">
            <a:extLst>
              <a:ext uri="{FF2B5EF4-FFF2-40B4-BE49-F238E27FC236}">
                <a16:creationId xmlns:a16="http://schemas.microsoft.com/office/drawing/2014/main" id="{9A766C46-8AB7-42B1-B47C-C3F5CF341F66}"/>
              </a:ext>
            </a:extLst>
          </p:cNvPr>
          <p:cNvCxnSpPr/>
          <p:nvPr/>
        </p:nvCxnSpPr>
        <p:spPr>
          <a:xfrm>
            <a:off x="6613978"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28" name="矩形 27">
            <a:extLst>
              <a:ext uri="{FF2B5EF4-FFF2-40B4-BE49-F238E27FC236}">
                <a16:creationId xmlns:a16="http://schemas.microsoft.com/office/drawing/2014/main" id="{EF5A7537-E6C6-4676-87DC-3F10D07E953D}"/>
              </a:ext>
            </a:extLst>
          </p:cNvPr>
          <p:cNvSpPr/>
          <p:nvPr/>
        </p:nvSpPr>
        <p:spPr>
          <a:xfrm>
            <a:off x="6035792"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实践必要</a:t>
            </a:r>
          </a:p>
        </p:txBody>
      </p:sp>
      <p:sp>
        <p:nvSpPr>
          <p:cNvPr id="29" name="矩形 28">
            <a:extLst>
              <a:ext uri="{FF2B5EF4-FFF2-40B4-BE49-F238E27FC236}">
                <a16:creationId xmlns:a16="http://schemas.microsoft.com/office/drawing/2014/main" id="{495583CD-3B92-4A39-911F-B09A909028E8}"/>
              </a:ext>
            </a:extLst>
          </p:cNvPr>
          <p:cNvSpPr/>
          <p:nvPr/>
        </p:nvSpPr>
        <p:spPr>
          <a:xfrm>
            <a:off x="6291545"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02</a:t>
            </a:r>
            <a:endParaRPr lang="zh-CN" altLang="en-US" sz="2400" b="1" kern="0" dirty="0">
              <a:solidFill>
                <a:srgbClr val="DC4B21"/>
              </a:solidFill>
              <a:latin typeface="Arial"/>
              <a:ea typeface="微软雅黑"/>
              <a:cs typeface="+mn-ea"/>
              <a:sym typeface="+mn-lt"/>
            </a:endParaRPr>
          </a:p>
        </p:txBody>
      </p:sp>
      <p:cxnSp>
        <p:nvCxnSpPr>
          <p:cNvPr id="30" name="直接箭头连接符 29">
            <a:extLst>
              <a:ext uri="{FF2B5EF4-FFF2-40B4-BE49-F238E27FC236}">
                <a16:creationId xmlns:a16="http://schemas.microsoft.com/office/drawing/2014/main" id="{EE05489A-A326-457A-A65E-3E2A4F0D1AEC}"/>
              </a:ext>
            </a:extLst>
          </p:cNvPr>
          <p:cNvCxnSpPr/>
          <p:nvPr/>
        </p:nvCxnSpPr>
        <p:spPr>
          <a:xfrm>
            <a:off x="9960990" y="3416527"/>
            <a:ext cx="0" cy="698500"/>
          </a:xfrm>
          <a:prstGeom prst="straightConnector1">
            <a:avLst/>
          </a:prstGeom>
          <a:noFill/>
          <a:ln w="19050" cap="flat" cmpd="sng" algn="ctr">
            <a:solidFill>
              <a:srgbClr val="174D9B"/>
            </a:solidFill>
            <a:prstDash val="sysDot"/>
            <a:headEnd type="oval" w="lg" len="lg"/>
            <a:tailEnd type="stealth" w="lg" len="lg"/>
          </a:ln>
          <a:effectLst/>
        </p:spPr>
      </p:cxnSp>
      <p:sp>
        <p:nvSpPr>
          <p:cNvPr id="31" name="矩形 30">
            <a:extLst>
              <a:ext uri="{FF2B5EF4-FFF2-40B4-BE49-F238E27FC236}">
                <a16:creationId xmlns:a16="http://schemas.microsoft.com/office/drawing/2014/main" id="{09737E46-5542-426F-991C-D26CD8228E97}"/>
              </a:ext>
            </a:extLst>
          </p:cNvPr>
          <p:cNvSpPr/>
          <p:nvPr/>
        </p:nvSpPr>
        <p:spPr>
          <a:xfrm>
            <a:off x="9382804" y="4205930"/>
            <a:ext cx="1168893" cy="1086205"/>
          </a:xfrm>
          <a:prstGeom prst="rect">
            <a:avLst/>
          </a:prstGeom>
          <a:solidFill>
            <a:srgbClr val="174D9B"/>
          </a:solidFill>
          <a:ln w="25400" cap="flat" cmpd="sng" algn="ctr">
            <a:noFill/>
            <a:prstDash val="solid"/>
          </a:ln>
          <a:effectLst/>
        </p:spPr>
        <p:txBody>
          <a:bodyPr rtlCol="0" anchor="ctr"/>
          <a:lstStyle/>
          <a:p>
            <a:pPr algn="ctr" defTabSz="914400" fontAlgn="base">
              <a:spcBef>
                <a:spcPct val="0"/>
              </a:spcBef>
              <a:spcAft>
                <a:spcPct val="0"/>
              </a:spcAft>
              <a:defRPr/>
            </a:pPr>
            <a:r>
              <a:rPr lang="zh-CN" altLang="en-US" sz="3200" b="1" kern="0" dirty="0">
                <a:solidFill>
                  <a:srgbClr val="FFFDFB"/>
                </a:solidFill>
                <a:latin typeface="Arial"/>
                <a:ea typeface="微软雅黑"/>
                <a:cs typeface="+mn-ea"/>
                <a:sym typeface="+mn-lt"/>
              </a:rPr>
              <a:t>法治必需</a:t>
            </a:r>
          </a:p>
        </p:txBody>
      </p:sp>
      <p:sp>
        <p:nvSpPr>
          <p:cNvPr id="32" name="矩形 31">
            <a:extLst>
              <a:ext uri="{FF2B5EF4-FFF2-40B4-BE49-F238E27FC236}">
                <a16:creationId xmlns:a16="http://schemas.microsoft.com/office/drawing/2014/main" id="{2D729FD8-57F9-47C9-9881-7ECC49842A0A}"/>
              </a:ext>
            </a:extLst>
          </p:cNvPr>
          <p:cNvSpPr/>
          <p:nvPr/>
        </p:nvSpPr>
        <p:spPr>
          <a:xfrm>
            <a:off x="9638557" y="2644662"/>
            <a:ext cx="644866" cy="644866"/>
          </a:xfrm>
          <a:prstGeom prst="rect">
            <a:avLst/>
          </a:prstGeom>
          <a:noFill/>
          <a:ln w="28575" cap="flat" cmpd="sng" algn="ctr">
            <a:solidFill>
              <a:srgbClr val="174D9B"/>
            </a:solidFill>
            <a:prstDash val="solid"/>
          </a:ln>
          <a:effectLst/>
        </p:spPr>
        <p:txBody>
          <a:bodyPr rtlCol="0" anchor="ctr"/>
          <a:lstStyle/>
          <a:p>
            <a:pPr algn="ctr" defTabSz="914400" fontAlgn="base">
              <a:spcBef>
                <a:spcPct val="0"/>
              </a:spcBef>
              <a:spcAft>
                <a:spcPct val="0"/>
              </a:spcAft>
              <a:defRPr/>
            </a:pPr>
            <a:r>
              <a:rPr lang="en-US" altLang="zh-CN" sz="2400" b="1" kern="0" dirty="0">
                <a:solidFill>
                  <a:srgbClr val="DC4B21"/>
                </a:solidFill>
                <a:latin typeface="Arial"/>
                <a:ea typeface="微软雅黑"/>
                <a:cs typeface="+mn-ea"/>
                <a:sym typeface="+mn-lt"/>
              </a:rPr>
              <a:t>03</a:t>
            </a:r>
            <a:endParaRPr lang="zh-CN" altLang="en-US" sz="2400" b="1" kern="0" dirty="0">
              <a:solidFill>
                <a:srgbClr val="DC4B21"/>
              </a:solidFill>
              <a:latin typeface="Arial"/>
              <a:ea typeface="微软雅黑"/>
              <a:cs typeface="+mn-ea"/>
              <a:sym typeface="+mn-lt"/>
            </a:endParaRPr>
          </a:p>
        </p:txBody>
      </p:sp>
      <p:sp>
        <p:nvSpPr>
          <p:cNvPr id="33" name="圆角矩形 105">
            <a:extLst>
              <a:ext uri="{FF2B5EF4-FFF2-40B4-BE49-F238E27FC236}">
                <a16:creationId xmlns:a16="http://schemas.microsoft.com/office/drawing/2014/main" id="{F1936906-8A65-4666-B3D4-B72FAD0A9D69}"/>
              </a:ext>
            </a:extLst>
          </p:cNvPr>
          <p:cNvSpPr/>
          <p:nvPr/>
        </p:nvSpPr>
        <p:spPr>
          <a:xfrm>
            <a:off x="2791326" y="1314764"/>
            <a:ext cx="7495674" cy="847424"/>
          </a:xfrm>
          <a:prstGeom prst="roundRect">
            <a:avLst>
              <a:gd name="adj" fmla="val 50000"/>
            </a:avLst>
          </a:prstGeom>
          <a:solidFill>
            <a:srgbClr val="174D9B"/>
          </a:solidFill>
          <a:ln w="12700" cap="flat" cmpd="sng" algn="ctr">
            <a:solidFill>
              <a:schemeClr val="bg1"/>
            </a:solidFill>
            <a:prstDash val="solid"/>
          </a:ln>
          <a:effectLst/>
        </p:spPr>
        <p:txBody>
          <a:bodyPr rtlCol="0" anchor="ctr"/>
          <a:lstStyle/>
          <a:p>
            <a:pPr algn="ctr" defTabSz="914400"/>
            <a:r>
              <a:rPr lang="zh-CN" altLang="en-US" sz="2400" b="1" kern="0" dirty="0">
                <a:solidFill>
                  <a:schemeClr val="bg1"/>
                </a:solidFill>
                <a:latin typeface="Ping Hei"/>
                <a:ea typeface="微软雅黑 Light" panose="020B0502040204020203" pitchFamily="34" charset="-122"/>
              </a:rPr>
              <a:t>着眼新时代坚持和发展中国特色社会主义的新形势新任务对宪法作出适当修改是</a:t>
            </a:r>
          </a:p>
        </p:txBody>
      </p:sp>
    </p:spTree>
    <p:extLst>
      <p:ext uri="{BB962C8B-B14F-4D97-AF65-F5344CB8AC3E}">
        <p14:creationId xmlns:p14="http://schemas.microsoft.com/office/powerpoint/2010/main" val="1154261924"/>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childTnLst>
                                </p:cTn>
                              </p:par>
                              <p:par>
                                <p:cTn id="8" presetID="53" presetClass="entr" presetSubtype="16" fill="hold" grpId="1" nodeType="withEffect">
                                  <p:stCondLst>
                                    <p:cond delay="0"/>
                                  </p:stCondLst>
                                  <p:childTnLst>
                                    <p:set>
                                      <p:cBhvr>
                                        <p:cTn id="9" dur="1" fill="hold">
                                          <p:stCondLst>
                                            <p:cond delay="0"/>
                                          </p:stCondLst>
                                        </p:cTn>
                                        <p:tgtEl>
                                          <p:spTgt spid="33"/>
                                        </p:tgtEl>
                                        <p:attrNameLst>
                                          <p:attrName>style.visibility</p:attrName>
                                        </p:attrNameLst>
                                      </p:cBhvr>
                                      <p:to>
                                        <p:strVal val="visible"/>
                                      </p:to>
                                    </p:set>
                                    <p:anim calcmode="lin" valueType="num">
                                      <p:cBhvr>
                                        <p:cTn id="10" dur="1000" fill="hold"/>
                                        <p:tgtEl>
                                          <p:spTgt spid="33"/>
                                        </p:tgtEl>
                                        <p:attrNameLst>
                                          <p:attrName>ppt_w</p:attrName>
                                        </p:attrNameLst>
                                      </p:cBhvr>
                                      <p:tavLst>
                                        <p:tav tm="0">
                                          <p:val>
                                            <p:fltVal val="0"/>
                                          </p:val>
                                        </p:tav>
                                        <p:tav tm="100000">
                                          <p:val>
                                            <p:strVal val="#ppt_w"/>
                                          </p:val>
                                        </p:tav>
                                      </p:tavLst>
                                    </p:anim>
                                    <p:anim calcmode="lin" valueType="num">
                                      <p:cBhvr>
                                        <p:cTn id="11" dur="1000" fill="hold"/>
                                        <p:tgtEl>
                                          <p:spTgt spid="33"/>
                                        </p:tgtEl>
                                        <p:attrNameLst>
                                          <p:attrName>ppt_h</p:attrName>
                                        </p:attrNameLst>
                                      </p:cBhvr>
                                      <p:tavLst>
                                        <p:tav tm="0">
                                          <p:val>
                                            <p:fltVal val="0"/>
                                          </p:val>
                                        </p:tav>
                                        <p:tav tm="100000">
                                          <p:val>
                                            <p:strVal val="#ppt_h"/>
                                          </p:val>
                                        </p:tav>
                                      </p:tavLst>
                                    </p:anim>
                                    <p:animEffect transition="in" filter="fade">
                                      <p:cBhvr>
                                        <p:cTn id="12" dur="1000"/>
                                        <p:tgtEl>
                                          <p:spTgt spid="33"/>
                                        </p:tgtEl>
                                      </p:cBhvr>
                                    </p:animEffect>
                                  </p:childTnLst>
                                </p:cTn>
                              </p:par>
                              <p:par>
                                <p:cTn id="13" presetID="35" presetClass="path" presetSubtype="0" accel="50000" decel="50000" fill="hold" grpId="2" nodeType="withEffect">
                                  <p:stCondLst>
                                    <p:cond delay="0"/>
                                  </p:stCondLst>
                                  <p:childTnLst>
                                    <p:animMotion origin="layout" path="M 1.875E-6 -2.22222E-6 L -0.10456 -2.22222E-6 " pathEditMode="relative" rAng="0" ptsTypes="AA">
                                      <p:cBhvr>
                                        <p:cTn id="14" dur="1000" spd="-100000" fill="hold"/>
                                        <p:tgtEl>
                                          <p:spTgt spid="33"/>
                                        </p:tgtEl>
                                        <p:attrNameLst>
                                          <p:attrName>ppt_x</p:attrName>
                                          <p:attrName>ppt_y</p:attrName>
                                        </p:attrNameLst>
                                      </p:cBhvr>
                                      <p:rCtr x="-5234" y="0"/>
                                    </p:animMotion>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1000"/>
                                        <p:tgtEl>
                                          <p:spTgt spid="34"/>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1000" fill="hold"/>
                                        <p:tgtEl>
                                          <p:spTgt spid="34"/>
                                        </p:tgtEl>
                                        <p:attrNameLst>
                                          <p:attrName>ppt_w</p:attrName>
                                        </p:attrNameLst>
                                      </p:cBhvr>
                                      <p:tavLst>
                                        <p:tav tm="0">
                                          <p:val>
                                            <p:fltVal val="0"/>
                                          </p:val>
                                        </p:tav>
                                        <p:tav tm="100000">
                                          <p:val>
                                            <p:strVal val="#ppt_w"/>
                                          </p:val>
                                        </p:tav>
                                      </p:tavLst>
                                    </p:anim>
                                    <p:anim calcmode="lin" valueType="num">
                                      <p:cBhvr>
                                        <p:cTn id="22" dur="1000" fill="hold"/>
                                        <p:tgtEl>
                                          <p:spTgt spid="34"/>
                                        </p:tgtEl>
                                        <p:attrNameLst>
                                          <p:attrName>ppt_h</p:attrName>
                                        </p:attrNameLst>
                                      </p:cBhvr>
                                      <p:tavLst>
                                        <p:tav tm="0">
                                          <p:val>
                                            <p:fltVal val="0"/>
                                          </p:val>
                                        </p:tav>
                                        <p:tav tm="100000">
                                          <p:val>
                                            <p:strVal val="#ppt_h"/>
                                          </p:val>
                                        </p:tav>
                                      </p:tavLst>
                                    </p:anim>
                                    <p:animEffect transition="in" filter="fade">
                                      <p:cBhvr>
                                        <p:cTn id="23" dur="1000"/>
                                        <p:tgtEl>
                                          <p:spTgt spid="34"/>
                                        </p:tgtEl>
                                      </p:cBhvr>
                                    </p:animEffect>
                                  </p:childTnLst>
                                </p:cTn>
                              </p:par>
                              <p:par>
                                <p:cTn id="24" presetID="35" presetClass="path" presetSubtype="0" accel="50000" decel="50000" fill="hold" grpId="2" nodeType="withEffect">
                                  <p:stCondLst>
                                    <p:cond delay="0"/>
                                  </p:stCondLst>
                                  <p:childTnLst>
                                    <p:animMotion origin="layout" path="M 8.33333E-7 -4.81481E-6 L -0.10456 -4.81481E-6 " pathEditMode="relative" rAng="0" ptsTypes="AA">
                                      <p:cBhvr>
                                        <p:cTn id="25" dur="1000" spd="-100000" fill="hold"/>
                                        <p:tgtEl>
                                          <p:spTgt spid="34"/>
                                        </p:tgtEl>
                                        <p:attrNameLst>
                                          <p:attrName>ppt_x</p:attrName>
                                          <p:attrName>ppt_y</p:attrName>
                                        </p:attrNameLst>
                                      </p:cBhvr>
                                      <p:rCtr x="-5234" y="0"/>
                                    </p:animMotion>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 calcmode="lin" valueType="num">
                                      <p:cBhvr>
                                        <p:cTn id="29" dur="500" fill="hold"/>
                                        <p:tgtEl>
                                          <p:spTgt spid="24"/>
                                        </p:tgtEl>
                                        <p:attrNameLst>
                                          <p:attrName>ppt_w</p:attrName>
                                        </p:attrNameLst>
                                      </p:cBhvr>
                                      <p:tavLst>
                                        <p:tav tm="0">
                                          <p:val>
                                            <p:fltVal val="0"/>
                                          </p:val>
                                        </p:tav>
                                        <p:tav tm="100000">
                                          <p:val>
                                            <p:strVal val="#ppt_w"/>
                                          </p:val>
                                        </p:tav>
                                      </p:tavLst>
                                    </p:anim>
                                    <p:anim calcmode="lin" valueType="num">
                                      <p:cBhvr>
                                        <p:cTn id="30" dur="500" fill="hold"/>
                                        <p:tgtEl>
                                          <p:spTgt spid="24"/>
                                        </p:tgtEl>
                                        <p:attrNameLst>
                                          <p:attrName>ppt_h</p:attrName>
                                        </p:attrNameLst>
                                      </p:cBhvr>
                                      <p:tavLst>
                                        <p:tav tm="0">
                                          <p:val>
                                            <p:fltVal val="0"/>
                                          </p:val>
                                        </p:tav>
                                        <p:tav tm="100000">
                                          <p:val>
                                            <p:strVal val="#ppt_h"/>
                                          </p:val>
                                        </p:tav>
                                      </p:tavLst>
                                    </p:anim>
                                    <p:animEffect transition="in" filter="fade">
                                      <p:cBhvr>
                                        <p:cTn id="31" dur="500"/>
                                        <p:tgtEl>
                                          <p:spTgt spid="24"/>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up)">
                                      <p:cBhvr>
                                        <p:cTn id="35" dur="500"/>
                                        <p:tgtEl>
                                          <p:spTgt spid="22"/>
                                        </p:tgtEl>
                                      </p:cBhvr>
                                    </p:animEffect>
                                  </p:childTnLst>
                                </p:cTn>
                              </p:par>
                            </p:childTnLst>
                          </p:cTn>
                        </p:par>
                        <p:par>
                          <p:cTn id="36" fill="hold">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500" fill="hold"/>
                                        <p:tgtEl>
                                          <p:spTgt spid="29"/>
                                        </p:tgtEl>
                                        <p:attrNameLst>
                                          <p:attrName>ppt_w</p:attrName>
                                        </p:attrNameLst>
                                      </p:cBhvr>
                                      <p:tavLst>
                                        <p:tav tm="0">
                                          <p:val>
                                            <p:fltVal val="0"/>
                                          </p:val>
                                        </p:tav>
                                        <p:tav tm="100000">
                                          <p:val>
                                            <p:strVal val="#ppt_w"/>
                                          </p:val>
                                        </p:tav>
                                      </p:tavLst>
                                    </p:anim>
                                    <p:anim calcmode="lin" valueType="num">
                                      <p:cBhvr>
                                        <p:cTn id="46" dur="500" fill="hold"/>
                                        <p:tgtEl>
                                          <p:spTgt spid="29"/>
                                        </p:tgtEl>
                                        <p:attrNameLst>
                                          <p:attrName>ppt_h</p:attrName>
                                        </p:attrNameLst>
                                      </p:cBhvr>
                                      <p:tavLst>
                                        <p:tav tm="0">
                                          <p:val>
                                            <p:fltVal val="0"/>
                                          </p:val>
                                        </p:tav>
                                        <p:tav tm="100000">
                                          <p:val>
                                            <p:strVal val="#ppt_h"/>
                                          </p:val>
                                        </p:tav>
                                      </p:tavLst>
                                    </p:anim>
                                    <p:animEffect transition="in" filter="fade">
                                      <p:cBhvr>
                                        <p:cTn id="47" dur="500"/>
                                        <p:tgtEl>
                                          <p:spTgt spid="29"/>
                                        </p:tgtEl>
                                      </p:cBhvr>
                                    </p:animEffect>
                                  </p:childTnLst>
                                </p:cTn>
                              </p:par>
                            </p:childTnLst>
                          </p:cTn>
                        </p:par>
                        <p:par>
                          <p:cTn id="48" fill="hold">
                            <p:stCondLst>
                              <p:cond delay="40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childTnLst>
                          </p:cTn>
                        </p:par>
                        <p:par>
                          <p:cTn id="52" fill="hold">
                            <p:stCondLst>
                              <p:cond delay="4500"/>
                            </p:stCondLst>
                            <p:childTnLst>
                              <p:par>
                                <p:cTn id="53" presetID="53" presetClass="entr" presetSubtype="16"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p:cTn id="55" dur="500" fill="hold"/>
                                        <p:tgtEl>
                                          <p:spTgt spid="28"/>
                                        </p:tgtEl>
                                        <p:attrNameLst>
                                          <p:attrName>ppt_w</p:attrName>
                                        </p:attrNameLst>
                                      </p:cBhvr>
                                      <p:tavLst>
                                        <p:tav tm="0">
                                          <p:val>
                                            <p:fltVal val="0"/>
                                          </p:val>
                                        </p:tav>
                                        <p:tav tm="100000">
                                          <p:val>
                                            <p:strVal val="#ppt_w"/>
                                          </p:val>
                                        </p:tav>
                                      </p:tavLst>
                                    </p:anim>
                                    <p:anim calcmode="lin" valueType="num">
                                      <p:cBhvr>
                                        <p:cTn id="56" dur="500" fill="hold"/>
                                        <p:tgtEl>
                                          <p:spTgt spid="28"/>
                                        </p:tgtEl>
                                        <p:attrNameLst>
                                          <p:attrName>ppt_h</p:attrName>
                                        </p:attrNameLst>
                                      </p:cBhvr>
                                      <p:tavLst>
                                        <p:tav tm="0">
                                          <p:val>
                                            <p:fltVal val="0"/>
                                          </p:val>
                                        </p:tav>
                                        <p:tav tm="100000">
                                          <p:val>
                                            <p:strVal val="#ppt_h"/>
                                          </p:val>
                                        </p:tav>
                                      </p:tavLst>
                                    </p:anim>
                                    <p:animEffect transition="in" filter="fade">
                                      <p:cBhvr>
                                        <p:cTn id="57" dur="500"/>
                                        <p:tgtEl>
                                          <p:spTgt spid="28"/>
                                        </p:tgtEl>
                                      </p:cBhvr>
                                    </p:animEffect>
                                  </p:childTnLst>
                                </p:cTn>
                              </p:par>
                            </p:childTnLst>
                          </p:cTn>
                        </p:par>
                        <p:par>
                          <p:cTn id="58" fill="hold">
                            <p:stCondLst>
                              <p:cond delay="5000"/>
                            </p:stCondLst>
                            <p:childTnLst>
                              <p:par>
                                <p:cTn id="59" presetID="53" presetClass="entr" presetSubtype="16" fill="hold" grpId="0" nodeType="afterEffect">
                                  <p:stCondLst>
                                    <p:cond delay="0"/>
                                  </p:stCondLst>
                                  <p:childTnLst>
                                    <p:set>
                                      <p:cBhvr>
                                        <p:cTn id="60" dur="1" fill="hold">
                                          <p:stCondLst>
                                            <p:cond delay="0"/>
                                          </p:stCondLst>
                                        </p:cTn>
                                        <p:tgtEl>
                                          <p:spTgt spid="32"/>
                                        </p:tgtEl>
                                        <p:attrNameLst>
                                          <p:attrName>style.visibility</p:attrName>
                                        </p:attrNameLst>
                                      </p:cBhvr>
                                      <p:to>
                                        <p:strVal val="visible"/>
                                      </p:to>
                                    </p:set>
                                    <p:anim calcmode="lin" valueType="num">
                                      <p:cBhvr>
                                        <p:cTn id="61" dur="500" fill="hold"/>
                                        <p:tgtEl>
                                          <p:spTgt spid="32"/>
                                        </p:tgtEl>
                                        <p:attrNameLst>
                                          <p:attrName>ppt_w</p:attrName>
                                        </p:attrNameLst>
                                      </p:cBhvr>
                                      <p:tavLst>
                                        <p:tav tm="0">
                                          <p:val>
                                            <p:fltVal val="0"/>
                                          </p:val>
                                        </p:tav>
                                        <p:tav tm="100000">
                                          <p:val>
                                            <p:strVal val="#ppt_w"/>
                                          </p:val>
                                        </p:tav>
                                      </p:tavLst>
                                    </p:anim>
                                    <p:anim calcmode="lin" valueType="num">
                                      <p:cBhvr>
                                        <p:cTn id="62" dur="500" fill="hold"/>
                                        <p:tgtEl>
                                          <p:spTgt spid="32"/>
                                        </p:tgtEl>
                                        <p:attrNameLst>
                                          <p:attrName>ppt_h</p:attrName>
                                        </p:attrNameLst>
                                      </p:cBhvr>
                                      <p:tavLst>
                                        <p:tav tm="0">
                                          <p:val>
                                            <p:fltVal val="0"/>
                                          </p:val>
                                        </p:tav>
                                        <p:tav tm="100000">
                                          <p:val>
                                            <p:strVal val="#ppt_h"/>
                                          </p:val>
                                        </p:tav>
                                      </p:tavLst>
                                    </p:anim>
                                    <p:animEffect transition="in" filter="fade">
                                      <p:cBhvr>
                                        <p:cTn id="63" dur="500"/>
                                        <p:tgtEl>
                                          <p:spTgt spid="32"/>
                                        </p:tgtEl>
                                      </p:cBhvr>
                                    </p:animEffect>
                                  </p:childTnLst>
                                </p:cTn>
                              </p:par>
                            </p:childTnLst>
                          </p:cTn>
                        </p:par>
                        <p:par>
                          <p:cTn id="64" fill="hold">
                            <p:stCondLst>
                              <p:cond delay="5500"/>
                            </p:stCondLst>
                            <p:childTnLst>
                              <p:par>
                                <p:cTn id="65" presetID="22" presetClass="entr" presetSubtype="1" fill="hold"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wipe(up)">
                                      <p:cBhvr>
                                        <p:cTn id="67" dur="500"/>
                                        <p:tgtEl>
                                          <p:spTgt spid="30"/>
                                        </p:tgtEl>
                                      </p:cBhvr>
                                    </p:animEffect>
                                  </p:childTnLst>
                                </p:cTn>
                              </p:par>
                            </p:childTnLst>
                          </p:cTn>
                        </p:par>
                        <p:par>
                          <p:cTn id="68" fill="hold">
                            <p:stCondLst>
                              <p:cond delay="6000"/>
                            </p:stCondLst>
                            <p:childTnLst>
                              <p:par>
                                <p:cTn id="69" presetID="53" presetClass="entr" presetSubtype="16"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p:cTn id="71" dur="500" fill="hold"/>
                                        <p:tgtEl>
                                          <p:spTgt spid="31"/>
                                        </p:tgtEl>
                                        <p:attrNameLst>
                                          <p:attrName>ppt_w</p:attrName>
                                        </p:attrNameLst>
                                      </p:cBhvr>
                                      <p:tavLst>
                                        <p:tav tm="0">
                                          <p:val>
                                            <p:fltVal val="0"/>
                                          </p:val>
                                        </p:tav>
                                        <p:tav tm="100000">
                                          <p:val>
                                            <p:strVal val="#ppt_w"/>
                                          </p:val>
                                        </p:tav>
                                      </p:tavLst>
                                    </p:anim>
                                    <p:anim calcmode="lin" valueType="num">
                                      <p:cBhvr>
                                        <p:cTn id="72" dur="500" fill="hold"/>
                                        <p:tgtEl>
                                          <p:spTgt spid="31"/>
                                        </p:tgtEl>
                                        <p:attrNameLst>
                                          <p:attrName>ppt_h</p:attrName>
                                        </p:attrNameLst>
                                      </p:cBhvr>
                                      <p:tavLst>
                                        <p:tav tm="0">
                                          <p:val>
                                            <p:fltVal val="0"/>
                                          </p:val>
                                        </p:tav>
                                        <p:tav tm="100000">
                                          <p:val>
                                            <p:strVal val="#ppt_h"/>
                                          </p:val>
                                        </p:tav>
                                      </p:tavLst>
                                    </p:anim>
                                    <p:animEffect transition="in" filter="fade">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4" grpId="2" animBg="1"/>
      <p:bldP spid="23" grpId="0" animBg="1"/>
      <p:bldP spid="24" grpId="0" animBg="1"/>
      <p:bldP spid="28" grpId="0" animBg="1"/>
      <p:bldP spid="29" grpId="0" animBg="1"/>
      <p:bldP spid="31" grpId="0" animBg="1"/>
      <p:bldP spid="32" grpId="0" animBg="1"/>
      <p:bldP spid="33" grpId="0" animBg="1"/>
      <p:bldP spid="33" grpId="1" animBg="1"/>
      <p:bldP spid="33" grpId="2"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15" name="矩形 14">
            <a:extLst>
              <a:ext uri="{FF2B5EF4-FFF2-40B4-BE49-F238E27FC236}">
                <a16:creationId xmlns:a16="http://schemas.microsoft.com/office/drawing/2014/main" id="{AE47CC7A-8936-45B2-9374-75E8C4F5D25B}"/>
              </a:ext>
            </a:extLst>
          </p:cNvPr>
          <p:cNvSpPr/>
          <p:nvPr/>
        </p:nvSpPr>
        <p:spPr>
          <a:xfrm>
            <a:off x="1392922" y="1754161"/>
            <a:ext cx="9728797" cy="3920326"/>
          </a:xfrm>
          <a:prstGeom prst="rect">
            <a:avLst/>
          </a:prstGeom>
          <a:solidFill>
            <a:sysClr val="window" lastClr="FFFFFF">
              <a:alpha val="20000"/>
            </a:sysClr>
          </a:solidFill>
          <a:ln w="19050" cap="flat" cmpd="sng" algn="ctr">
            <a:solidFill>
              <a:srgbClr val="174D9B"/>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矩形 15">
            <a:extLst>
              <a:ext uri="{FF2B5EF4-FFF2-40B4-BE49-F238E27FC236}">
                <a16:creationId xmlns:a16="http://schemas.microsoft.com/office/drawing/2014/main" id="{9B4C21BD-DF5D-4DE4-B7E9-7F2D6176C6A6}"/>
              </a:ext>
            </a:extLst>
          </p:cNvPr>
          <p:cNvSpPr/>
          <p:nvPr/>
        </p:nvSpPr>
        <p:spPr>
          <a:xfrm>
            <a:off x="2562686" y="1472036"/>
            <a:ext cx="7457635" cy="564252"/>
          </a:xfrm>
          <a:prstGeom prst="rect">
            <a:avLst/>
          </a:prstGeom>
          <a:solidFill>
            <a:srgbClr val="174D9B"/>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矩形 16">
            <a:extLst>
              <a:ext uri="{FF2B5EF4-FFF2-40B4-BE49-F238E27FC236}">
                <a16:creationId xmlns:a16="http://schemas.microsoft.com/office/drawing/2014/main" id="{C35A5831-3C1C-4AA2-8472-F79EBF9C551B}"/>
              </a:ext>
            </a:extLst>
          </p:cNvPr>
          <p:cNvSpPr/>
          <p:nvPr/>
        </p:nvSpPr>
        <p:spPr>
          <a:xfrm>
            <a:off x="2669230" y="1515702"/>
            <a:ext cx="7263527" cy="461665"/>
          </a:xfrm>
          <a:prstGeom prst="rect">
            <a:avLst/>
          </a:prstGeom>
        </p:spPr>
        <p:txBody>
          <a:bodyPr wrap="none">
            <a:spAutoFit/>
          </a:bodyPr>
          <a:lstStyle/>
          <a:p>
            <a:pPr algn="ctr" defTabSz="914400"/>
            <a:r>
              <a:rPr lang="zh-CN" altLang="en-US" sz="2400" b="1" kern="0" dirty="0">
                <a:solidFill>
                  <a:prstClr val="white"/>
                </a:solidFill>
                <a:latin typeface="微软雅黑" panose="020B0503020204020204" pitchFamily="34" charset="-122"/>
                <a:ea typeface="微软雅黑" panose="020B0503020204020204" pitchFamily="34" charset="-122"/>
              </a:rPr>
              <a:t>党的十八大以来，习近平总书记阐明宪法的精髓要义</a:t>
            </a:r>
          </a:p>
        </p:txBody>
      </p:sp>
      <p:grpSp>
        <p:nvGrpSpPr>
          <p:cNvPr id="18" name="组合 17">
            <a:extLst>
              <a:ext uri="{FF2B5EF4-FFF2-40B4-BE49-F238E27FC236}">
                <a16:creationId xmlns:a16="http://schemas.microsoft.com/office/drawing/2014/main" id="{B3FD0E02-1EAC-4896-A609-6423F663FA72}"/>
              </a:ext>
            </a:extLst>
          </p:cNvPr>
          <p:cNvGrpSpPr/>
          <p:nvPr/>
        </p:nvGrpSpPr>
        <p:grpSpPr>
          <a:xfrm>
            <a:off x="1373606" y="2369979"/>
            <a:ext cx="1189080" cy="498558"/>
            <a:chOff x="887613" y="3189409"/>
            <a:chExt cx="1189080" cy="498558"/>
          </a:xfrm>
          <a:solidFill>
            <a:srgbClr val="174D9B"/>
          </a:solidFill>
        </p:grpSpPr>
        <p:sp>
          <p:nvSpPr>
            <p:cNvPr id="19" name="矩形 18">
              <a:extLst>
                <a:ext uri="{FF2B5EF4-FFF2-40B4-BE49-F238E27FC236}">
                  <a16:creationId xmlns:a16="http://schemas.microsoft.com/office/drawing/2014/main" id="{628D4F0D-9F0F-4885-8B8A-830E5393D85A}"/>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标题 1">
              <a:extLst>
                <a:ext uri="{FF2B5EF4-FFF2-40B4-BE49-F238E27FC236}">
                  <a16:creationId xmlns:a16="http://schemas.microsoft.com/office/drawing/2014/main" id="{D58B9B0A-F052-460B-B9BA-634A519463F1}"/>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01</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21" name="矩形 20">
            <a:extLst>
              <a:ext uri="{FF2B5EF4-FFF2-40B4-BE49-F238E27FC236}">
                <a16:creationId xmlns:a16="http://schemas.microsoft.com/office/drawing/2014/main" id="{6F5C3511-A79C-455B-B559-A6066BF08C6A}"/>
              </a:ext>
            </a:extLst>
          </p:cNvPr>
          <p:cNvSpPr/>
          <p:nvPr/>
        </p:nvSpPr>
        <p:spPr>
          <a:xfrm>
            <a:off x="2429377" y="2427721"/>
            <a:ext cx="8711657" cy="415498"/>
          </a:xfrm>
          <a:prstGeom prst="rect">
            <a:avLst/>
          </a:prstGeom>
          <a:noFill/>
        </p:spPr>
        <p:txBody>
          <a:bodyPr wrap="square">
            <a:spAutoFit/>
          </a:bodyPr>
          <a:lstStyle/>
          <a:p>
            <a:pPr algn="just" defTabSz="914400" fontAlgn="base">
              <a:spcBef>
                <a:spcPct val="0"/>
              </a:spcBef>
              <a:spcAft>
                <a:spcPct val="0"/>
              </a:spcAft>
              <a:defRPr/>
            </a:pPr>
            <a:r>
              <a:rPr lang="zh-CN" altLang="en-US" sz="2100"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全面贯彻实施宪法，是建设社会主义法治国家的首要任务和基础性工作</a:t>
            </a:r>
            <a:endParaRPr lang="en-US" altLang="zh-CN" sz="2100" b="1" kern="0" dirty="0">
              <a:solidFill>
                <a:srgbClr val="FF0000"/>
              </a:solidFill>
              <a:latin typeface="微软雅黑" panose="020B0503020204020204" pitchFamily="34" charset="-122"/>
              <a:ea typeface="微软雅黑" panose="020B0503020204020204" pitchFamily="34" charset="-122"/>
              <a:cs typeface="+mn-ea"/>
              <a:sym typeface="+mn-lt"/>
            </a:endParaRPr>
          </a:p>
        </p:txBody>
      </p:sp>
      <p:grpSp>
        <p:nvGrpSpPr>
          <p:cNvPr id="25" name="组合 24">
            <a:extLst>
              <a:ext uri="{FF2B5EF4-FFF2-40B4-BE49-F238E27FC236}">
                <a16:creationId xmlns:a16="http://schemas.microsoft.com/office/drawing/2014/main" id="{628200FD-CFA9-4FCE-9EC7-201D970A6705}"/>
              </a:ext>
            </a:extLst>
          </p:cNvPr>
          <p:cNvGrpSpPr/>
          <p:nvPr/>
        </p:nvGrpSpPr>
        <p:grpSpPr>
          <a:xfrm>
            <a:off x="1373606" y="3170861"/>
            <a:ext cx="1189080" cy="498558"/>
            <a:chOff x="887613" y="3189409"/>
            <a:chExt cx="1189080" cy="498558"/>
          </a:xfrm>
          <a:solidFill>
            <a:srgbClr val="174D9B"/>
          </a:solidFill>
        </p:grpSpPr>
        <p:sp>
          <p:nvSpPr>
            <p:cNvPr id="26" name="矩形 25">
              <a:extLst>
                <a:ext uri="{FF2B5EF4-FFF2-40B4-BE49-F238E27FC236}">
                  <a16:creationId xmlns:a16="http://schemas.microsoft.com/office/drawing/2014/main" id="{C37D160C-DE0C-4F02-B592-014BF5212CE8}"/>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标题 1">
              <a:extLst>
                <a:ext uri="{FF2B5EF4-FFF2-40B4-BE49-F238E27FC236}">
                  <a16:creationId xmlns:a16="http://schemas.microsoft.com/office/drawing/2014/main" id="{E55CA6D7-6509-4233-827C-8FBF15BDC426}"/>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02</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36" name="矩形 35">
            <a:extLst>
              <a:ext uri="{FF2B5EF4-FFF2-40B4-BE49-F238E27FC236}">
                <a16:creationId xmlns:a16="http://schemas.microsoft.com/office/drawing/2014/main" id="{9DDFD893-06E3-4259-8177-F3EB277480E9}"/>
              </a:ext>
            </a:extLst>
          </p:cNvPr>
          <p:cNvSpPr/>
          <p:nvPr/>
        </p:nvSpPr>
        <p:spPr>
          <a:xfrm>
            <a:off x="2429377" y="3228603"/>
            <a:ext cx="8692341" cy="415498"/>
          </a:xfrm>
          <a:prstGeom prst="rect">
            <a:avLst/>
          </a:prstGeom>
          <a:noFill/>
        </p:spPr>
        <p:txBody>
          <a:bodyPr wrap="square">
            <a:spAutoFit/>
          </a:bodyPr>
          <a:lstStyle/>
          <a:p>
            <a:pPr algn="just" defTabSz="914400" fontAlgn="base">
              <a:spcBef>
                <a:spcPct val="0"/>
              </a:spcBef>
              <a:spcAft>
                <a:spcPct val="0"/>
              </a:spcAft>
              <a:defRPr/>
            </a:pPr>
            <a:r>
              <a:rPr lang="zh-CN" altLang="en-US" sz="2100"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坚持依法治国首先要坚持依宪治国，坚持依法执政首先要坚持依宪执政</a:t>
            </a:r>
            <a:endParaRPr lang="en-US" altLang="zh-CN" sz="2100" b="1" kern="0" dirty="0">
              <a:solidFill>
                <a:srgbClr val="FF0000"/>
              </a:solidFill>
              <a:latin typeface="微软雅黑" panose="020B0503020204020204" pitchFamily="34" charset="-122"/>
              <a:ea typeface="微软雅黑" panose="020B0503020204020204" pitchFamily="34" charset="-122"/>
              <a:cs typeface="+mn-ea"/>
              <a:sym typeface="+mn-lt"/>
            </a:endParaRPr>
          </a:p>
        </p:txBody>
      </p:sp>
      <p:grpSp>
        <p:nvGrpSpPr>
          <p:cNvPr id="37" name="组合 36">
            <a:extLst>
              <a:ext uri="{FF2B5EF4-FFF2-40B4-BE49-F238E27FC236}">
                <a16:creationId xmlns:a16="http://schemas.microsoft.com/office/drawing/2014/main" id="{6B470501-1241-4890-9353-CD276099B737}"/>
              </a:ext>
            </a:extLst>
          </p:cNvPr>
          <p:cNvGrpSpPr/>
          <p:nvPr/>
        </p:nvGrpSpPr>
        <p:grpSpPr>
          <a:xfrm>
            <a:off x="1373606" y="3972500"/>
            <a:ext cx="1189080" cy="498558"/>
            <a:chOff x="887613" y="3189409"/>
            <a:chExt cx="1189080" cy="498558"/>
          </a:xfrm>
          <a:solidFill>
            <a:srgbClr val="174D9B"/>
          </a:solidFill>
        </p:grpSpPr>
        <p:sp>
          <p:nvSpPr>
            <p:cNvPr id="38" name="矩形 37">
              <a:extLst>
                <a:ext uri="{FF2B5EF4-FFF2-40B4-BE49-F238E27FC236}">
                  <a16:creationId xmlns:a16="http://schemas.microsoft.com/office/drawing/2014/main" id="{884B04E2-F5FF-4515-AA4D-87158DB0DD32}"/>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9" name="标题 1">
              <a:extLst>
                <a:ext uri="{FF2B5EF4-FFF2-40B4-BE49-F238E27FC236}">
                  <a16:creationId xmlns:a16="http://schemas.microsoft.com/office/drawing/2014/main" id="{C523EC83-A539-4001-A1E1-FA38DA0159EE}"/>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03</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40" name="矩形 39">
            <a:extLst>
              <a:ext uri="{FF2B5EF4-FFF2-40B4-BE49-F238E27FC236}">
                <a16:creationId xmlns:a16="http://schemas.microsoft.com/office/drawing/2014/main" id="{CFB62947-C7E2-4963-967F-37334BD3BFD2}"/>
              </a:ext>
            </a:extLst>
          </p:cNvPr>
          <p:cNvSpPr/>
          <p:nvPr/>
        </p:nvSpPr>
        <p:spPr>
          <a:xfrm>
            <a:off x="2417802" y="3856622"/>
            <a:ext cx="8482195" cy="738664"/>
          </a:xfrm>
          <a:prstGeom prst="rect">
            <a:avLst/>
          </a:prstGeom>
          <a:noFill/>
        </p:spPr>
        <p:txBody>
          <a:bodyPr wrap="square">
            <a:spAutoFit/>
          </a:bodyPr>
          <a:lstStyle/>
          <a:p>
            <a:pPr algn="just" defTabSz="914400" fontAlgn="base">
              <a:spcBef>
                <a:spcPct val="0"/>
              </a:spcBef>
              <a:spcAft>
                <a:spcPct val="0"/>
              </a:spcAft>
              <a:defRPr/>
            </a:pPr>
            <a:r>
              <a:rPr lang="zh-CN" altLang="en-US" sz="2100"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要在全社会牢固树立宪法法律权威，弘扬宪法精神，任何组织和个人都必须在宪法法律范围内活动，都不得有超越宪法法律的特权</a:t>
            </a:r>
            <a:endParaRPr lang="en-US" altLang="zh-CN" sz="2100" b="1" kern="0" dirty="0">
              <a:solidFill>
                <a:srgbClr val="FF0000"/>
              </a:solidFill>
              <a:latin typeface="微软雅黑" panose="020B0503020204020204" pitchFamily="34" charset="-122"/>
              <a:ea typeface="微软雅黑" panose="020B0503020204020204" pitchFamily="34" charset="-122"/>
              <a:cs typeface="+mn-ea"/>
              <a:sym typeface="+mn-lt"/>
            </a:endParaRPr>
          </a:p>
        </p:txBody>
      </p:sp>
      <p:grpSp>
        <p:nvGrpSpPr>
          <p:cNvPr id="41" name="组合 40">
            <a:extLst>
              <a:ext uri="{FF2B5EF4-FFF2-40B4-BE49-F238E27FC236}">
                <a16:creationId xmlns:a16="http://schemas.microsoft.com/office/drawing/2014/main" id="{DF534089-41FF-485A-9AD3-38749E1F8DF8}"/>
              </a:ext>
            </a:extLst>
          </p:cNvPr>
          <p:cNvGrpSpPr/>
          <p:nvPr/>
        </p:nvGrpSpPr>
        <p:grpSpPr>
          <a:xfrm>
            <a:off x="1373606" y="4771867"/>
            <a:ext cx="1189080" cy="498558"/>
            <a:chOff x="887613" y="3189409"/>
            <a:chExt cx="1189080" cy="498558"/>
          </a:xfrm>
          <a:solidFill>
            <a:srgbClr val="174D9B"/>
          </a:solidFill>
        </p:grpSpPr>
        <p:sp>
          <p:nvSpPr>
            <p:cNvPr id="42" name="矩形 41">
              <a:extLst>
                <a:ext uri="{FF2B5EF4-FFF2-40B4-BE49-F238E27FC236}">
                  <a16:creationId xmlns:a16="http://schemas.microsoft.com/office/drawing/2014/main" id="{32130CCC-9D82-4A55-A5C0-8F207BD8FDC3}"/>
                </a:ext>
              </a:extLst>
            </p:cNvPr>
            <p:cNvSpPr/>
            <p:nvPr/>
          </p:nvSpPr>
          <p:spPr>
            <a:xfrm>
              <a:off x="1115568" y="3189410"/>
              <a:ext cx="710021" cy="480283"/>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3" name="标题 1">
              <a:extLst>
                <a:ext uri="{FF2B5EF4-FFF2-40B4-BE49-F238E27FC236}">
                  <a16:creationId xmlns:a16="http://schemas.microsoft.com/office/drawing/2014/main" id="{58B91264-91C0-4660-965C-1618BC752568}"/>
                </a:ext>
              </a:extLst>
            </p:cNvPr>
            <p:cNvSpPr txBox="1">
              <a:spLocks/>
            </p:cNvSpPr>
            <p:nvPr/>
          </p:nvSpPr>
          <p:spPr>
            <a:xfrm>
              <a:off x="887613" y="3189409"/>
              <a:ext cx="1189080" cy="498558"/>
            </a:xfrm>
            <a:prstGeom prst="rect">
              <a:avLst/>
            </a:prstGeom>
            <a:noFill/>
            <a:ln w="9525" cmpd="sng">
              <a:noFill/>
              <a:bevel/>
              <a:headEnd/>
              <a:tailEnd/>
            </a:ln>
            <a:extLst/>
          </p:spPr>
          <p:txBody>
            <a:bodyPr vert="horz" wrap="square" lIns="67015" tIns="33508" rIns="67015" bIns="33508" rtlCol="0" anchor="ctr">
              <a:spAutoFit/>
            </a:bodyPr>
            <a:lstStyle>
              <a:lvl1pPr algn="l" defTabSz="914400" rtl="0" eaLnBrk="1" latinLnBrk="0" hangingPunct="1">
                <a:lnSpc>
                  <a:spcPct val="90000"/>
                </a:lnSpc>
                <a:spcBef>
                  <a:spcPct val="0"/>
                </a:spcBef>
                <a:buNone/>
                <a:defRPr lang="zh-CN" altLang="en-US" sz="2000" b="0" kern="1200">
                  <a:solidFill>
                    <a:schemeClr val="tx1">
                      <a:lumMod val="85000"/>
                      <a:lumOff val="15000"/>
                    </a:schemeClr>
                  </a:solidFill>
                  <a:latin typeface="微软雅黑" pitchFamily="34" charset="-122"/>
                  <a:ea typeface="微软雅黑" panose="020B0503020204020204" pitchFamily="34" charset="-122"/>
                  <a:cs typeface="+mn-cs"/>
                </a:defRPr>
              </a:lvl1pPr>
            </a:lstStyle>
            <a:p>
              <a:pPr marL="0" marR="0" lvl="0" indent="0" algn="ctr" defTabSz="914400" rtl="0" eaLnBrk="1" fontAlgn="base" latinLnBrk="0" hangingPunct="1">
                <a:lnSpc>
                  <a:spcPct val="100000"/>
                </a:lnSpc>
                <a:spcBef>
                  <a:spcPts val="0"/>
                </a:spcBef>
                <a:spcAft>
                  <a:spcPct val="0"/>
                </a:spcAft>
                <a:buClrTx/>
                <a:buSzTx/>
                <a:buFontTx/>
                <a:buNone/>
                <a:tabLst/>
                <a:defRPr/>
              </a:pPr>
              <a:r>
                <a:rPr kumimoji="0" lang="en-US" altLang="zh-CN"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rPr>
                <a:t>04</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anose="020B0503020204020204" pitchFamily="34" charset="-122"/>
                <a:cs typeface="+mn-cs"/>
                <a:sym typeface="Arial" panose="020B0604020202020204" pitchFamily="34" charset="0"/>
              </a:endParaRPr>
            </a:p>
          </p:txBody>
        </p:sp>
      </p:grpSp>
      <p:sp>
        <p:nvSpPr>
          <p:cNvPr id="44" name="矩形 43">
            <a:extLst>
              <a:ext uri="{FF2B5EF4-FFF2-40B4-BE49-F238E27FC236}">
                <a16:creationId xmlns:a16="http://schemas.microsoft.com/office/drawing/2014/main" id="{665D355B-E0B7-441A-ADB6-C2221A447788}"/>
              </a:ext>
            </a:extLst>
          </p:cNvPr>
          <p:cNvSpPr/>
          <p:nvPr/>
        </p:nvSpPr>
        <p:spPr>
          <a:xfrm>
            <a:off x="2429378" y="4667561"/>
            <a:ext cx="8470620" cy="738664"/>
          </a:xfrm>
          <a:prstGeom prst="rect">
            <a:avLst/>
          </a:prstGeom>
          <a:noFill/>
        </p:spPr>
        <p:txBody>
          <a:bodyPr wrap="square">
            <a:spAutoFit/>
          </a:bodyPr>
          <a:lstStyle/>
          <a:p>
            <a:pPr algn="just" defTabSz="914400" fontAlgn="base">
              <a:spcBef>
                <a:spcPct val="0"/>
              </a:spcBef>
              <a:spcAft>
                <a:spcPct val="0"/>
              </a:spcAft>
              <a:defRPr/>
            </a:pPr>
            <a:r>
              <a:rPr lang="zh-CN" altLang="en-US" sz="2100" kern="0" dirty="0">
                <a:solidFill>
                  <a:prstClr val="black">
                    <a:lumMod val="95000"/>
                    <a:lumOff val="5000"/>
                  </a:prstClr>
                </a:solidFill>
                <a:latin typeface="微软雅黑" panose="020B0503020204020204" pitchFamily="34" charset="-122"/>
                <a:ea typeface="微软雅黑" panose="020B0503020204020204" pitchFamily="34" charset="-122"/>
                <a:cs typeface="+mn-ea"/>
                <a:sym typeface="+mn-lt"/>
              </a:rPr>
              <a:t>宪法只有不断适应新形势、吸纳新经验、确认新成果，才能具有持久生命力</a:t>
            </a:r>
            <a:endParaRPr lang="en-US" altLang="zh-CN" sz="2100" b="1" kern="0" dirty="0">
              <a:solidFill>
                <a:srgbClr val="FF0000"/>
              </a:solidFill>
              <a:latin typeface="微软雅黑" panose="020B0503020204020204" pitchFamily="34" charset="-122"/>
              <a:ea typeface="微软雅黑" panose="020B0503020204020204" pitchFamily="34" charset="-122"/>
              <a:cs typeface="+mn-ea"/>
              <a:sym typeface="+mn-lt"/>
            </a:endParaRPr>
          </a:p>
        </p:txBody>
      </p:sp>
    </p:spTree>
    <p:extLst>
      <p:ext uri="{BB962C8B-B14F-4D97-AF65-F5344CB8AC3E}">
        <p14:creationId xmlns:p14="http://schemas.microsoft.com/office/powerpoint/2010/main" val="359009675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500"/>
                                        <p:tgtEl>
                                          <p:spTgt spid="16"/>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up)">
                                      <p:cBhvr>
                                        <p:cTn id="10" dur="500"/>
                                        <p:tgtEl>
                                          <p:spTgt spid="1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2500"/>
                            </p:stCondLst>
                            <p:childTnLst>
                              <p:par>
                                <p:cTn id="26" presetID="2" presetClass="entr" presetSubtype="8" fill="hold" nodeType="after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additive="base">
                                        <p:cTn id="28" dur="500" fill="hold"/>
                                        <p:tgtEl>
                                          <p:spTgt spid="25"/>
                                        </p:tgtEl>
                                        <p:attrNameLst>
                                          <p:attrName>ppt_x</p:attrName>
                                        </p:attrNameLst>
                                      </p:cBhvr>
                                      <p:tavLst>
                                        <p:tav tm="0">
                                          <p:val>
                                            <p:strVal val="0-#ppt_w/2"/>
                                          </p:val>
                                        </p:tav>
                                        <p:tav tm="100000">
                                          <p:val>
                                            <p:strVal val="#ppt_x"/>
                                          </p:val>
                                        </p:tav>
                                      </p:tavLst>
                                    </p:anim>
                                    <p:anim calcmode="lin" valueType="num">
                                      <p:cBhvr additive="base">
                                        <p:cTn id="29" dur="500" fill="hold"/>
                                        <p:tgtEl>
                                          <p:spTgt spid="25"/>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42" presetClass="entr" presetSubtype="0"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childTnLst>
                          </p:cTn>
                        </p:par>
                        <p:par>
                          <p:cTn id="36" fill="hold">
                            <p:stCondLst>
                              <p:cond delay="4000"/>
                            </p:stCondLst>
                            <p:childTnLst>
                              <p:par>
                                <p:cTn id="37" presetID="2" presetClass="entr" presetSubtype="8"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0-#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42" presetClass="entr" presetSubtype="0"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1000"/>
                                        <p:tgtEl>
                                          <p:spTgt spid="40"/>
                                        </p:tgtEl>
                                      </p:cBhvr>
                                    </p:animEffect>
                                    <p:anim calcmode="lin" valueType="num">
                                      <p:cBhvr>
                                        <p:cTn id="45" dur="1000" fill="hold"/>
                                        <p:tgtEl>
                                          <p:spTgt spid="40"/>
                                        </p:tgtEl>
                                        <p:attrNameLst>
                                          <p:attrName>ppt_x</p:attrName>
                                        </p:attrNameLst>
                                      </p:cBhvr>
                                      <p:tavLst>
                                        <p:tav tm="0">
                                          <p:val>
                                            <p:strVal val="#ppt_x"/>
                                          </p:val>
                                        </p:tav>
                                        <p:tav tm="100000">
                                          <p:val>
                                            <p:strVal val="#ppt_x"/>
                                          </p:val>
                                        </p:tav>
                                      </p:tavLst>
                                    </p:anim>
                                    <p:anim calcmode="lin" valueType="num">
                                      <p:cBhvr>
                                        <p:cTn id="46" dur="1000" fill="hold"/>
                                        <p:tgtEl>
                                          <p:spTgt spid="40"/>
                                        </p:tgtEl>
                                        <p:attrNameLst>
                                          <p:attrName>ppt_y</p:attrName>
                                        </p:attrNameLst>
                                      </p:cBhvr>
                                      <p:tavLst>
                                        <p:tav tm="0">
                                          <p:val>
                                            <p:strVal val="#ppt_y+.1"/>
                                          </p:val>
                                        </p:tav>
                                        <p:tav tm="100000">
                                          <p:val>
                                            <p:strVal val="#ppt_y"/>
                                          </p:val>
                                        </p:tav>
                                      </p:tavLst>
                                    </p:anim>
                                  </p:childTnLst>
                                </p:cTn>
                              </p:par>
                            </p:childTnLst>
                          </p:cTn>
                        </p:par>
                        <p:par>
                          <p:cTn id="47" fill="hold">
                            <p:stCondLst>
                              <p:cond delay="5500"/>
                            </p:stCondLst>
                            <p:childTnLst>
                              <p:par>
                                <p:cTn id="48" presetID="2" presetClass="entr" presetSubtype="8" fill="hold" nodeType="after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500" fill="hold"/>
                                        <p:tgtEl>
                                          <p:spTgt spid="41"/>
                                        </p:tgtEl>
                                        <p:attrNameLst>
                                          <p:attrName>ppt_x</p:attrName>
                                        </p:attrNameLst>
                                      </p:cBhvr>
                                      <p:tavLst>
                                        <p:tav tm="0">
                                          <p:val>
                                            <p:strVal val="0-#ppt_w/2"/>
                                          </p:val>
                                        </p:tav>
                                        <p:tav tm="100000">
                                          <p:val>
                                            <p:strVal val="#ppt_x"/>
                                          </p:val>
                                        </p:tav>
                                      </p:tavLst>
                                    </p:anim>
                                    <p:anim calcmode="lin" valueType="num">
                                      <p:cBhvr additive="base">
                                        <p:cTn id="51" dur="500" fill="hold"/>
                                        <p:tgtEl>
                                          <p:spTgt spid="41"/>
                                        </p:tgtEl>
                                        <p:attrNameLst>
                                          <p:attrName>ppt_y</p:attrName>
                                        </p:attrNameLst>
                                      </p:cBhvr>
                                      <p:tavLst>
                                        <p:tav tm="0">
                                          <p:val>
                                            <p:strVal val="#ppt_y"/>
                                          </p:val>
                                        </p:tav>
                                        <p:tav tm="100000">
                                          <p:val>
                                            <p:strVal val="#ppt_y"/>
                                          </p:val>
                                        </p:tav>
                                      </p:tavLst>
                                    </p:anim>
                                  </p:childTnLst>
                                </p:cTn>
                              </p:par>
                            </p:childTnLst>
                          </p:cTn>
                        </p:par>
                        <p:par>
                          <p:cTn id="52" fill="hold">
                            <p:stCondLst>
                              <p:cond delay="6000"/>
                            </p:stCondLst>
                            <p:childTnLst>
                              <p:par>
                                <p:cTn id="53" presetID="42"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1000"/>
                                        <p:tgtEl>
                                          <p:spTgt spid="44"/>
                                        </p:tgtEl>
                                      </p:cBhvr>
                                    </p:animEffect>
                                    <p:anim calcmode="lin" valueType="num">
                                      <p:cBhvr>
                                        <p:cTn id="56" dur="1000" fill="hold"/>
                                        <p:tgtEl>
                                          <p:spTgt spid="44"/>
                                        </p:tgtEl>
                                        <p:attrNameLst>
                                          <p:attrName>ppt_x</p:attrName>
                                        </p:attrNameLst>
                                      </p:cBhvr>
                                      <p:tavLst>
                                        <p:tav tm="0">
                                          <p:val>
                                            <p:strVal val="#ppt_x"/>
                                          </p:val>
                                        </p:tav>
                                        <p:tav tm="100000">
                                          <p:val>
                                            <p:strVal val="#ppt_x"/>
                                          </p:val>
                                        </p:tav>
                                      </p:tavLst>
                                    </p:anim>
                                    <p:anim calcmode="lin" valueType="num">
                                      <p:cBhvr>
                                        <p:cTn id="57"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p:bldP spid="21" grpId="0"/>
      <p:bldP spid="36" grpId="0"/>
      <p:bldP spid="40"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07F3D82-27FC-447E-A3C9-F0FEC8E3BE1D}"/>
              </a:ext>
            </a:extLst>
          </p:cNvPr>
          <p:cNvSpPr/>
          <p:nvPr/>
        </p:nvSpPr>
        <p:spPr>
          <a:xfrm>
            <a:off x="1676603" y="309994"/>
            <a:ext cx="6724918" cy="553998"/>
          </a:xfrm>
          <a:prstGeom prst="rect">
            <a:avLst/>
          </a:prstGeom>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174D9B"/>
                </a:solidFill>
                <a:effectLst/>
                <a:uLnTx/>
                <a:uFillTx/>
                <a:latin typeface="华文行楷" panose="02010800040101010101" pitchFamily="2" charset="-122"/>
                <a:ea typeface="华文行楷" panose="02010800040101010101" pitchFamily="2" charset="-122"/>
                <a:cs typeface="+mn-cs"/>
              </a:rPr>
              <a:t>这是高瞻远瞩的决策和审时度势的举措</a:t>
            </a:r>
          </a:p>
        </p:txBody>
      </p:sp>
      <p:pic>
        <p:nvPicPr>
          <p:cNvPr id="7" name="图片 6">
            <a:extLst>
              <a:ext uri="{FF2B5EF4-FFF2-40B4-BE49-F238E27FC236}">
                <a16:creationId xmlns:a16="http://schemas.microsoft.com/office/drawing/2014/main" id="{821ABF86-AA36-485A-BCBB-2C63C2375374}"/>
              </a:ext>
            </a:extLst>
          </p:cNvPr>
          <p:cNvPicPr>
            <a:picLocks noChangeAspect="1"/>
          </p:cNvPicPr>
          <p:nvPr/>
        </p:nvPicPr>
        <p:blipFill rotWithShape="1">
          <a:blip r:embed="rId3">
            <a:extLst>
              <a:ext uri="{28A0092B-C50C-407E-A947-70E740481C1C}">
                <a14:useLocalDpi xmlns:a14="http://schemas.microsoft.com/office/drawing/2010/main" val="0"/>
              </a:ext>
            </a:extLst>
          </a:blip>
          <a:srcRect l="5481" t="10291" r="4302"/>
          <a:stretch/>
        </p:blipFill>
        <p:spPr>
          <a:xfrm>
            <a:off x="2226" y="4870937"/>
            <a:ext cx="12256231" cy="1929479"/>
          </a:xfrm>
          <a:prstGeom prst="rect">
            <a:avLst/>
          </a:prstGeom>
        </p:spPr>
      </p:pic>
      <p:sp>
        <p:nvSpPr>
          <p:cNvPr id="47" name="矩形 46">
            <a:extLst>
              <a:ext uri="{FF2B5EF4-FFF2-40B4-BE49-F238E27FC236}">
                <a16:creationId xmlns:a16="http://schemas.microsoft.com/office/drawing/2014/main" id="{55B82D16-FD53-40EE-882B-E30ED190D612}"/>
              </a:ext>
            </a:extLst>
          </p:cNvPr>
          <p:cNvSpPr/>
          <p:nvPr/>
        </p:nvSpPr>
        <p:spPr>
          <a:xfrm>
            <a:off x="2351584" y="1595119"/>
            <a:ext cx="8448939" cy="634331"/>
          </a:xfrm>
          <a:prstGeom prst="rect">
            <a:avLst/>
          </a:prstGeom>
          <a:solidFill>
            <a:srgbClr val="174D9B"/>
          </a:solidFill>
          <a:ln w="25400" cap="flat" cmpd="sng" algn="ctr">
            <a:no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grpSp>
        <p:nvGrpSpPr>
          <p:cNvPr id="48" name="组合 47">
            <a:extLst>
              <a:ext uri="{FF2B5EF4-FFF2-40B4-BE49-F238E27FC236}">
                <a16:creationId xmlns:a16="http://schemas.microsoft.com/office/drawing/2014/main" id="{FD2215E3-C594-410D-B43E-C0656753A8FD}"/>
              </a:ext>
            </a:extLst>
          </p:cNvPr>
          <p:cNvGrpSpPr/>
          <p:nvPr/>
        </p:nvGrpSpPr>
        <p:grpSpPr>
          <a:xfrm>
            <a:off x="1587221" y="1364894"/>
            <a:ext cx="1052395" cy="1053229"/>
            <a:chOff x="1277938" y="2465388"/>
            <a:chExt cx="1045331" cy="1046162"/>
          </a:xfrm>
        </p:grpSpPr>
        <p:sp>
          <p:nvSpPr>
            <p:cNvPr id="49" name="椭圆 9">
              <a:extLst>
                <a:ext uri="{FF2B5EF4-FFF2-40B4-BE49-F238E27FC236}">
                  <a16:creationId xmlns:a16="http://schemas.microsoft.com/office/drawing/2014/main" id="{DDA261D0-3881-4DBE-AA90-174298DA7C3B}"/>
                </a:ext>
              </a:extLst>
            </p:cNvPr>
            <p:cNvSpPr>
              <a:spLocks noChangeArrowheads="1"/>
            </p:cNvSpPr>
            <p:nvPr/>
          </p:nvSpPr>
          <p:spPr bwMode="auto">
            <a:xfrm>
              <a:off x="1277938" y="2465388"/>
              <a:ext cx="1045331" cy="1046162"/>
            </a:xfrm>
            <a:prstGeom prst="ellipse">
              <a:avLst/>
            </a:prstGeom>
            <a:solidFill>
              <a:srgbClr val="174D9B"/>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1219170">
                <a:lnSpc>
                  <a:spcPct val="100000"/>
                </a:lnSpc>
                <a:spcBef>
                  <a:spcPct val="0"/>
                </a:spcBef>
                <a:buFont typeface="Arial" panose="020B0604020202020204" pitchFamily="34" charset="0"/>
                <a:buNone/>
              </a:pPr>
              <a:endParaRPr lang="zh-CN" altLang="en-US" sz="1800">
                <a:solidFill>
                  <a:srgbClr val="5F5F5F"/>
                </a:solidFill>
                <a:ea typeface="微软雅黑 Light" panose="020B0502040204020203" pitchFamily="34" charset="-122"/>
              </a:endParaRPr>
            </a:p>
          </p:txBody>
        </p:sp>
        <p:sp>
          <p:nvSpPr>
            <p:cNvPr id="50" name="Freeform 5">
              <a:extLst>
                <a:ext uri="{FF2B5EF4-FFF2-40B4-BE49-F238E27FC236}">
                  <a16:creationId xmlns:a16="http://schemas.microsoft.com/office/drawing/2014/main" id="{3C5FCC97-7992-4F39-ACEA-88058031D468}"/>
                </a:ext>
              </a:extLst>
            </p:cNvPr>
            <p:cNvSpPr>
              <a:spLocks/>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defTabSz="1219170"/>
              <a:endParaRPr lang="zh-CN" altLang="en-US" sz="1351">
                <a:solidFill>
                  <a:srgbClr val="5F5F5F"/>
                </a:solidFill>
                <a:latin typeface="Ping Hei"/>
                <a:ea typeface="微软雅黑 Light" panose="020B0502040204020203" pitchFamily="34" charset="-122"/>
              </a:endParaRPr>
            </a:p>
          </p:txBody>
        </p:sp>
      </p:grpSp>
      <p:pic>
        <p:nvPicPr>
          <p:cNvPr id="51" name="图片 50">
            <a:extLst>
              <a:ext uri="{FF2B5EF4-FFF2-40B4-BE49-F238E27FC236}">
                <a16:creationId xmlns:a16="http://schemas.microsoft.com/office/drawing/2014/main" id="{B3ED4B9F-3A7F-40CC-A877-061E13ACD91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456374" y="995023"/>
            <a:ext cx="1494729" cy="1233967"/>
          </a:xfrm>
          <a:prstGeom prst="rect">
            <a:avLst/>
          </a:prstGeom>
        </p:spPr>
      </p:pic>
      <p:sp>
        <p:nvSpPr>
          <p:cNvPr id="53" name="矩形 52">
            <a:extLst>
              <a:ext uri="{FF2B5EF4-FFF2-40B4-BE49-F238E27FC236}">
                <a16:creationId xmlns:a16="http://schemas.microsoft.com/office/drawing/2014/main" id="{F39F3EB5-2702-401A-9134-01C9860C76C3}"/>
              </a:ext>
            </a:extLst>
          </p:cNvPr>
          <p:cNvSpPr/>
          <p:nvPr/>
        </p:nvSpPr>
        <p:spPr>
          <a:xfrm>
            <a:off x="2532063" y="1682319"/>
            <a:ext cx="7344449" cy="446276"/>
          </a:xfrm>
          <a:prstGeom prst="rect">
            <a:avLst/>
          </a:prstGeom>
          <a:noFill/>
        </p:spPr>
        <p:txBody>
          <a:bodyPr wrap="square" rtlCol="0">
            <a:spAutoFit/>
          </a:bodyPr>
          <a:lstStyle/>
          <a:p>
            <a:pPr defTabSz="1219170"/>
            <a:r>
              <a:rPr lang="zh-CN" altLang="en-US" sz="2300" b="1" dirty="0">
                <a:solidFill>
                  <a:srgbClr val="FFFFFF"/>
                </a:solidFill>
                <a:latin typeface="微软雅黑 Light" panose="020B0502040204020203" pitchFamily="34" charset="-122"/>
                <a:ea typeface="微软雅黑 Light" panose="020B0502040204020203" pitchFamily="34" charset="-122"/>
              </a:rPr>
              <a:t>宪法始终与国家前途、民族命运、人民幸福息息相关</a:t>
            </a:r>
          </a:p>
        </p:txBody>
      </p:sp>
      <p:sp>
        <p:nvSpPr>
          <p:cNvPr id="54" name="矩形 53">
            <a:extLst>
              <a:ext uri="{FF2B5EF4-FFF2-40B4-BE49-F238E27FC236}">
                <a16:creationId xmlns:a16="http://schemas.microsoft.com/office/drawing/2014/main" id="{B91B5EAD-51C2-489B-80C7-1411220092C8}"/>
              </a:ext>
            </a:extLst>
          </p:cNvPr>
          <p:cNvSpPr/>
          <p:nvPr/>
        </p:nvSpPr>
        <p:spPr>
          <a:xfrm>
            <a:off x="2063552" y="3019109"/>
            <a:ext cx="6048672" cy="1061829"/>
          </a:xfrm>
          <a:prstGeom prst="rect">
            <a:avLst/>
          </a:prstGeom>
        </p:spPr>
        <p:txBody>
          <a:bodyPr wrap="square">
            <a:spAutoFit/>
          </a:bodyPr>
          <a:lstStyle/>
          <a:p>
            <a:pPr algn="just" defTabSz="1219170" fontAlgn="base">
              <a:lnSpc>
                <a:spcPct val="150000"/>
              </a:lnSpc>
              <a:spcBef>
                <a:spcPct val="0"/>
              </a:spcBef>
              <a:spcAft>
                <a:spcPct val="0"/>
              </a:spcAft>
            </a:pPr>
            <a:r>
              <a:rPr lang="zh-CN" altLang="en-US" sz="1400" b="1" dirty="0">
                <a:solidFill>
                  <a:srgbClr val="174D9B"/>
                </a:solidFill>
                <a:latin typeface="微软雅黑 Light" panose="020B0502040204020203" pitchFamily="34" charset="-122"/>
                <a:ea typeface="微软雅黑 Light" panose="020B0502040204020203" pitchFamily="34" charset="-122"/>
              </a:rPr>
              <a:t>中国从尝试君主立宪制、议会制等多种宪制形式，到</a:t>
            </a:r>
            <a:r>
              <a:rPr lang="en-US" altLang="zh-CN" sz="1400" b="1" dirty="0">
                <a:solidFill>
                  <a:srgbClr val="174D9B"/>
                </a:solidFill>
                <a:latin typeface="微软雅黑 Light" panose="020B0502040204020203" pitchFamily="34" charset="-122"/>
                <a:ea typeface="微软雅黑 Light" panose="020B0502040204020203" pitchFamily="34" charset="-122"/>
              </a:rPr>
              <a:t>《</a:t>
            </a:r>
            <a:r>
              <a:rPr lang="zh-CN" altLang="en-US" sz="1400" b="1" dirty="0">
                <a:solidFill>
                  <a:srgbClr val="174D9B"/>
                </a:solidFill>
                <a:latin typeface="微软雅黑 Light" panose="020B0502040204020203" pitchFamily="34" charset="-122"/>
                <a:ea typeface="微软雅黑 Light" panose="020B0502040204020203" pitchFamily="34" charset="-122"/>
              </a:rPr>
              <a:t>中华民国临时约法</a:t>
            </a:r>
            <a:r>
              <a:rPr lang="en-US" altLang="zh-CN" sz="1400" b="1" dirty="0">
                <a:solidFill>
                  <a:srgbClr val="174D9B"/>
                </a:solidFill>
                <a:latin typeface="微软雅黑 Light" panose="020B0502040204020203" pitchFamily="34" charset="-122"/>
                <a:ea typeface="微软雅黑 Light" panose="020B0502040204020203" pitchFamily="34" charset="-122"/>
              </a:rPr>
              <a:t>》</a:t>
            </a:r>
            <a:r>
              <a:rPr lang="zh-CN" altLang="en-US" sz="1400" b="1" dirty="0">
                <a:solidFill>
                  <a:srgbClr val="174D9B"/>
                </a:solidFill>
                <a:latin typeface="微软雅黑 Light" panose="020B0502040204020203" pitchFamily="34" charset="-122"/>
                <a:ea typeface="微软雅黑 Light" panose="020B0502040204020203" pitchFamily="34" charset="-122"/>
              </a:rPr>
              <a:t>；从北洋军阀政府的几个宪法和宪法草案，到国民党搞的“中华民国宪法”</a:t>
            </a:r>
            <a:r>
              <a:rPr lang="en-US" altLang="zh-CN" sz="1400" b="1" dirty="0">
                <a:solidFill>
                  <a:srgbClr val="174D9B"/>
                </a:solidFill>
                <a:latin typeface="微软雅黑 Light" panose="020B0502040204020203" pitchFamily="34" charset="-122"/>
                <a:ea typeface="微软雅黑 Light" panose="020B0502040204020203" pitchFamily="34" charset="-122"/>
              </a:rPr>
              <a:t>……</a:t>
            </a:r>
            <a:r>
              <a:rPr lang="zh-CN" altLang="en-US" sz="1400" b="1" dirty="0">
                <a:solidFill>
                  <a:srgbClr val="174D9B"/>
                </a:solidFill>
                <a:latin typeface="微软雅黑 Light" panose="020B0502040204020203" pitchFamily="34" charset="-122"/>
                <a:ea typeface="微软雅黑 Light" panose="020B0502040204020203" pitchFamily="34" charset="-122"/>
              </a:rPr>
              <a:t>历史早已证明，中国照抄照搬外国宪法的道路走不通。</a:t>
            </a:r>
          </a:p>
        </p:txBody>
      </p:sp>
      <p:sp>
        <p:nvSpPr>
          <p:cNvPr id="55" name="矩形 54">
            <a:extLst>
              <a:ext uri="{FF2B5EF4-FFF2-40B4-BE49-F238E27FC236}">
                <a16:creationId xmlns:a16="http://schemas.microsoft.com/office/drawing/2014/main" id="{21ED594E-73EB-4731-BC42-CA388912EABA}"/>
              </a:ext>
            </a:extLst>
          </p:cNvPr>
          <p:cNvSpPr/>
          <p:nvPr/>
        </p:nvSpPr>
        <p:spPr>
          <a:xfrm>
            <a:off x="1703262" y="2652994"/>
            <a:ext cx="3097338" cy="407308"/>
          </a:xfrm>
          <a:prstGeom prst="rect">
            <a:avLst/>
          </a:prstGeom>
          <a:noFill/>
          <a:ln w="25400" cap="flat" cmpd="sng" algn="ctr">
            <a:noFill/>
            <a:prstDash val="solid"/>
          </a:ln>
          <a:effectLst/>
        </p:spPr>
        <p:txBody>
          <a:bodyPr rtlCol="0" anchor="ctr"/>
          <a:lstStyle/>
          <a:p>
            <a:pPr marL="380990" indent="-380990" algn="ctr" defTabSz="1219170" fontAlgn="base">
              <a:spcBef>
                <a:spcPct val="0"/>
              </a:spcBef>
              <a:spcAft>
                <a:spcPct val="0"/>
              </a:spcAft>
              <a:buFont typeface="Wingdings" panose="05000000000000000000" pitchFamily="2" charset="2"/>
              <a:buChar char="u"/>
              <a:defRPr/>
            </a:pPr>
            <a:r>
              <a:rPr lang="en-US" altLang="zh-CN" sz="2200" b="1" kern="0" dirty="0">
                <a:solidFill>
                  <a:srgbClr val="DC4B21"/>
                </a:solidFill>
                <a:latin typeface="微软雅黑 Light" panose="020B0502040204020203" pitchFamily="34" charset="-122"/>
                <a:ea typeface="微软雅黑 Light" panose="020B0502040204020203" pitchFamily="34" charset="-122"/>
              </a:rPr>
              <a:t>1840</a:t>
            </a:r>
            <a:r>
              <a:rPr lang="zh-CN" altLang="en-US" sz="2200" b="1" kern="0" dirty="0">
                <a:solidFill>
                  <a:srgbClr val="DC4B21"/>
                </a:solidFill>
                <a:latin typeface="微软雅黑 Light" panose="020B0502040204020203" pitchFamily="34" charset="-122"/>
                <a:ea typeface="微软雅黑 Light" panose="020B0502040204020203" pitchFamily="34" charset="-122"/>
              </a:rPr>
              <a:t>年鸦片战争后</a:t>
            </a:r>
          </a:p>
        </p:txBody>
      </p:sp>
      <p:sp>
        <p:nvSpPr>
          <p:cNvPr id="56" name="矩形 55">
            <a:extLst>
              <a:ext uri="{FF2B5EF4-FFF2-40B4-BE49-F238E27FC236}">
                <a16:creationId xmlns:a16="http://schemas.microsoft.com/office/drawing/2014/main" id="{5FBCA4BA-041F-4587-9699-69D17955997A}"/>
              </a:ext>
            </a:extLst>
          </p:cNvPr>
          <p:cNvSpPr/>
          <p:nvPr/>
        </p:nvSpPr>
        <p:spPr>
          <a:xfrm>
            <a:off x="2014726" y="4083095"/>
            <a:ext cx="6048672" cy="1025217"/>
          </a:xfrm>
          <a:prstGeom prst="rect">
            <a:avLst/>
          </a:prstGeom>
        </p:spPr>
        <p:txBody>
          <a:bodyPr wrap="square">
            <a:spAutoFit/>
          </a:bodyPr>
          <a:lstStyle/>
          <a:p>
            <a:pPr algn="just" defTabSz="1219170" fontAlgn="base">
              <a:lnSpc>
                <a:spcPct val="150000"/>
              </a:lnSpc>
              <a:spcBef>
                <a:spcPct val="0"/>
              </a:spcBef>
              <a:spcAft>
                <a:spcPct val="0"/>
              </a:spcAft>
            </a:pPr>
            <a:r>
              <a:rPr lang="zh-CN" altLang="en-US" sz="1400" b="1" dirty="0">
                <a:solidFill>
                  <a:srgbClr val="174D9B"/>
                </a:solidFill>
                <a:latin typeface="微软雅黑 Light" panose="020B0502040204020203" pitchFamily="34" charset="-122"/>
                <a:ea typeface="微软雅黑 Light" panose="020B0502040204020203" pitchFamily="34" charset="-122"/>
              </a:rPr>
              <a:t>中国共产党自成立之日起，就以实现中华民族伟大复兴为己任，在领导人民接续奋斗的道路上，为建立人民当家作主的新中国、制定人民自己的新宪法，进行了不懈探索，积累了宝贵经验。</a:t>
            </a:r>
          </a:p>
        </p:txBody>
      </p:sp>
      <p:sp>
        <p:nvSpPr>
          <p:cNvPr id="58" name="圆角矩形 33">
            <a:extLst>
              <a:ext uri="{FF2B5EF4-FFF2-40B4-BE49-F238E27FC236}">
                <a16:creationId xmlns:a16="http://schemas.microsoft.com/office/drawing/2014/main" id="{8EF28A21-E196-4E0C-AD27-F19BE765CAA1}"/>
              </a:ext>
            </a:extLst>
          </p:cNvPr>
          <p:cNvSpPr/>
          <p:nvPr/>
        </p:nvSpPr>
        <p:spPr>
          <a:xfrm>
            <a:off x="8378459" y="2511928"/>
            <a:ext cx="2324099" cy="1239643"/>
          </a:xfrm>
          <a:prstGeom prst="roundRect">
            <a:avLst/>
          </a:prstGeom>
          <a:blipFill>
            <a:blip r:embed="rId5"/>
            <a:stretch>
              <a:fillRect/>
            </a:stretch>
          </a:blipFill>
          <a:ln w="19050" cap="flat" cmpd="sng" algn="ctr">
            <a:solidFill>
              <a:srgbClr val="174D9B"/>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sp>
        <p:nvSpPr>
          <p:cNvPr id="60" name="圆角矩形 33">
            <a:extLst>
              <a:ext uri="{FF2B5EF4-FFF2-40B4-BE49-F238E27FC236}">
                <a16:creationId xmlns:a16="http://schemas.microsoft.com/office/drawing/2014/main" id="{6AFA61C7-B5E7-47D9-BCA6-17B7AB288A5C}"/>
              </a:ext>
            </a:extLst>
          </p:cNvPr>
          <p:cNvSpPr/>
          <p:nvPr/>
        </p:nvSpPr>
        <p:spPr>
          <a:xfrm>
            <a:off x="8378459" y="4008729"/>
            <a:ext cx="2324099" cy="1239643"/>
          </a:xfrm>
          <a:prstGeom prst="roundRect">
            <a:avLst/>
          </a:prstGeom>
          <a:blipFill>
            <a:blip r:embed="rId6"/>
            <a:stretch>
              <a:fillRect/>
            </a:stretch>
          </a:blipFill>
          <a:ln w="19050" cap="flat" cmpd="sng" algn="ctr">
            <a:solidFill>
              <a:srgbClr val="174D9B"/>
            </a:solidFill>
            <a:prstDash val="solid"/>
          </a:ln>
          <a:effectLst/>
        </p:spPr>
        <p:txBody>
          <a:bodyPr rtlCol="0" anchor="ctr"/>
          <a:lstStyle/>
          <a:p>
            <a:pPr marL="0" marR="0" lvl="0" indent="0" algn="ctr" defTabSz="121917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rgbClr val="B2B2B2"/>
              </a:solidFill>
              <a:effectLst/>
              <a:uLnTx/>
              <a:uFillTx/>
              <a:latin typeface="Ping Hei"/>
              <a:ea typeface="微软雅黑 Light" panose="020B0502040204020203" pitchFamily="34" charset="-122"/>
              <a:cs typeface="+mn-cs"/>
            </a:endParaRPr>
          </a:p>
        </p:txBody>
      </p:sp>
    </p:spTree>
    <p:extLst>
      <p:ext uri="{BB962C8B-B14F-4D97-AF65-F5344CB8AC3E}">
        <p14:creationId xmlns:p14="http://schemas.microsoft.com/office/powerpoint/2010/main" val="331880505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wipe(left)">
                                      <p:cBhvr>
                                        <p:cTn id="13" dur="500"/>
                                        <p:tgtEl>
                                          <p:spTgt spid="47"/>
                                        </p:tgtEl>
                                      </p:cBhvr>
                                    </p:animEffect>
                                  </p:childTnLst>
                                </p:cTn>
                              </p:par>
                            </p:childTnLst>
                          </p:cTn>
                        </p:par>
                        <p:par>
                          <p:cTn id="14" fill="hold">
                            <p:stCondLst>
                              <p:cond delay="1000"/>
                            </p:stCondLst>
                            <p:childTnLst>
                              <p:par>
                                <p:cTn id="15" presetID="22" presetClass="entr" presetSubtype="4"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down)">
                                      <p:cBhvr>
                                        <p:cTn id="17" dur="500"/>
                                        <p:tgtEl>
                                          <p:spTgt spid="51"/>
                                        </p:tgtEl>
                                      </p:cBhvr>
                                    </p:animEffect>
                                  </p:childTnLst>
                                </p:cTn>
                              </p:par>
                              <p:par>
                                <p:cTn id="18" presetID="42" presetClass="entr" presetSubtype="0" fill="hold" grpId="0" nodeType="withEffect">
                                  <p:stCondLst>
                                    <p:cond delay="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1000"/>
                                        <p:tgtEl>
                                          <p:spTgt spid="53"/>
                                        </p:tgtEl>
                                      </p:cBhvr>
                                    </p:animEffect>
                                    <p:anim calcmode="lin" valueType="num">
                                      <p:cBhvr>
                                        <p:cTn id="21" dur="1000" fill="hold"/>
                                        <p:tgtEl>
                                          <p:spTgt spid="53"/>
                                        </p:tgtEl>
                                        <p:attrNameLst>
                                          <p:attrName>ppt_x</p:attrName>
                                        </p:attrNameLst>
                                      </p:cBhvr>
                                      <p:tavLst>
                                        <p:tav tm="0">
                                          <p:val>
                                            <p:strVal val="#ppt_x"/>
                                          </p:val>
                                        </p:tav>
                                        <p:tav tm="100000">
                                          <p:val>
                                            <p:strVal val="#ppt_x"/>
                                          </p:val>
                                        </p:tav>
                                      </p:tavLst>
                                    </p:anim>
                                    <p:anim calcmode="lin" valueType="num">
                                      <p:cBhvr>
                                        <p:cTn id="22" dur="1000" fill="hold"/>
                                        <p:tgtEl>
                                          <p:spTgt spid="53"/>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55"/>
                                        </p:tgtEl>
                                        <p:attrNameLst>
                                          <p:attrName>style.visibility</p:attrName>
                                        </p:attrNameLst>
                                      </p:cBhvr>
                                      <p:to>
                                        <p:strVal val="visible"/>
                                      </p:to>
                                    </p:set>
                                    <p:anim calcmode="lin" valueType="num">
                                      <p:cBhvr additive="base">
                                        <p:cTn id="26" dur="500" fill="hold"/>
                                        <p:tgtEl>
                                          <p:spTgt spid="55"/>
                                        </p:tgtEl>
                                        <p:attrNameLst>
                                          <p:attrName>ppt_x</p:attrName>
                                        </p:attrNameLst>
                                      </p:cBhvr>
                                      <p:tavLst>
                                        <p:tav tm="0">
                                          <p:val>
                                            <p:strVal val="0-#ppt_w/2"/>
                                          </p:val>
                                        </p:tav>
                                        <p:tav tm="100000">
                                          <p:val>
                                            <p:strVal val="#ppt_x"/>
                                          </p:val>
                                        </p:tav>
                                      </p:tavLst>
                                    </p:anim>
                                    <p:anim calcmode="lin" valueType="num">
                                      <p:cBhvr additive="base">
                                        <p:cTn id="27" dur="500" fill="hold"/>
                                        <p:tgtEl>
                                          <p:spTgt spid="55"/>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8" presetClass="entr" presetSubtype="12"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strips(downLeft)">
                                      <p:cBhvr>
                                        <p:cTn id="31" dur="500"/>
                                        <p:tgtEl>
                                          <p:spTgt spid="54"/>
                                        </p:tgtEl>
                                      </p:cBhvr>
                                    </p:animEffect>
                                  </p:childTnLst>
                                </p:cTn>
                              </p:par>
                            </p:childTnLst>
                          </p:cTn>
                        </p:par>
                        <p:par>
                          <p:cTn id="32" fill="hold">
                            <p:stCondLst>
                              <p:cond delay="3000"/>
                            </p:stCondLst>
                            <p:childTnLst>
                              <p:par>
                                <p:cTn id="33" presetID="18" presetClass="entr" presetSubtype="12" fill="hold" grpId="0" nodeType="afterEffect">
                                  <p:stCondLst>
                                    <p:cond delay="0"/>
                                  </p:stCondLst>
                                  <p:childTnLst>
                                    <p:set>
                                      <p:cBhvr>
                                        <p:cTn id="34" dur="1" fill="hold">
                                          <p:stCondLst>
                                            <p:cond delay="0"/>
                                          </p:stCondLst>
                                        </p:cTn>
                                        <p:tgtEl>
                                          <p:spTgt spid="56"/>
                                        </p:tgtEl>
                                        <p:attrNameLst>
                                          <p:attrName>style.visibility</p:attrName>
                                        </p:attrNameLst>
                                      </p:cBhvr>
                                      <p:to>
                                        <p:strVal val="visible"/>
                                      </p:to>
                                    </p:set>
                                    <p:animEffect transition="in" filter="strips(downLeft)">
                                      <p:cBhvr>
                                        <p:cTn id="35" dur="500"/>
                                        <p:tgtEl>
                                          <p:spTgt spid="56"/>
                                        </p:tgtEl>
                                      </p:cBhvr>
                                    </p:animEffect>
                                  </p:childTnLst>
                                </p:cTn>
                              </p:par>
                            </p:childTnLst>
                          </p:cTn>
                        </p:par>
                        <p:par>
                          <p:cTn id="36" fill="hold">
                            <p:stCondLst>
                              <p:cond delay="3500"/>
                            </p:stCondLst>
                            <p:childTnLst>
                              <p:par>
                                <p:cTn id="37" presetID="6" presetClass="entr" presetSubtype="16"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circle(in)">
                                      <p:cBhvr>
                                        <p:cTn id="39" dur="2000"/>
                                        <p:tgtEl>
                                          <p:spTgt spid="58"/>
                                        </p:tgtEl>
                                      </p:cBhvr>
                                    </p:animEffect>
                                  </p:childTnLst>
                                </p:cTn>
                              </p:par>
                            </p:childTnLst>
                          </p:cTn>
                        </p:par>
                        <p:par>
                          <p:cTn id="40" fill="hold">
                            <p:stCondLst>
                              <p:cond delay="5500"/>
                            </p:stCondLst>
                            <p:childTnLst>
                              <p:par>
                                <p:cTn id="41" presetID="6" presetClass="entr" presetSubtype="16"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circle(in)">
                                      <p:cBhvr>
                                        <p:cTn id="43" dur="2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53" grpId="0"/>
      <p:bldP spid="54" grpId="0"/>
      <p:bldP spid="55" grpId="0"/>
      <p:bldP spid="56" grpId="0"/>
      <p:bldP spid="58" grpId="0" animBg="1"/>
      <p:bldP spid="6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宪法诞生"/>
</p:tagLst>
</file>

<file path=ppt/theme/theme1.xml><?xml version="1.0" encoding="utf-8"?>
<a:theme xmlns:a="http://schemas.openxmlformats.org/drawingml/2006/main" name="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559</TotalTime>
  <Words>2887</Words>
  <Application>Microsoft Office PowerPoint</Application>
  <PresentationFormat>宽屏</PresentationFormat>
  <Paragraphs>240</Paragraphs>
  <Slides>36</Slides>
  <Notes>36</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36</vt:i4>
      </vt:variant>
    </vt:vector>
  </HeadingPairs>
  <TitlesOfParts>
    <vt:vector size="54" baseType="lpstr">
      <vt:lpstr>AgencyFB-Regular</vt:lpstr>
      <vt:lpstr>Ping Hei</vt:lpstr>
      <vt:lpstr>等线</vt:lpstr>
      <vt:lpstr>等线 Light</vt:lpstr>
      <vt:lpstr>方正清刻本悦宋简体</vt:lpstr>
      <vt:lpstr>华康俪金黑W8</vt:lpstr>
      <vt:lpstr>华文行楷</vt:lpstr>
      <vt:lpstr>宋体</vt:lpstr>
      <vt:lpstr>微软雅黑</vt:lpstr>
      <vt:lpstr>微软雅黑 Light</vt:lpstr>
      <vt:lpstr>钟齐段宁行书</vt:lpstr>
      <vt:lpstr>Arial</vt:lpstr>
      <vt:lpstr>Calibri</vt:lpstr>
      <vt:lpstr>Calibri Light</vt:lpstr>
      <vt:lpstr>Impact</vt:lpstr>
      <vt:lpstr>Times New Roman</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宪法诞生</dc:title>
  <dc:creator>WIN7</dc:creator>
  <cp:lastModifiedBy>xbany</cp:lastModifiedBy>
  <cp:revision>57</cp:revision>
  <dcterms:created xsi:type="dcterms:W3CDTF">2017-08-18T03:02:00Z</dcterms:created>
  <dcterms:modified xsi:type="dcterms:W3CDTF">2018-03-16T12:52:29Z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