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6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6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7"/>
  </p:notesMasterIdLst>
  <p:handoutMasterIdLst>
    <p:handoutMasterId r:id="rId18"/>
  </p:handoutMasterIdLst>
  <p:sldIdLst>
    <p:sldId id="256" r:id="rId2"/>
    <p:sldId id="268" r:id="rId3"/>
    <p:sldId id="262" r:id="rId4"/>
    <p:sldId id="265" r:id="rId5"/>
    <p:sldId id="257" r:id="rId6"/>
    <p:sldId id="260" r:id="rId7"/>
    <p:sldId id="258" r:id="rId8"/>
    <p:sldId id="259" r:id="rId9"/>
    <p:sldId id="261" r:id="rId10"/>
    <p:sldId id="269" r:id="rId11"/>
    <p:sldId id="270" r:id="rId12"/>
    <p:sldId id="271" r:id="rId13"/>
    <p:sldId id="272" r:id="rId14"/>
    <p:sldId id="273" r:id="rId15"/>
    <p:sldId id="274"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9">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7A30B"/>
    <a:srgbClr val="538B76"/>
    <a:srgbClr val="FFFFFF"/>
    <a:srgbClr val="2C4842"/>
    <a:srgbClr val="428FB9"/>
    <a:srgbClr val="E33223"/>
    <a:srgbClr val="63784D"/>
    <a:srgbClr val="233934"/>
    <a:srgbClr val="3B321F"/>
    <a:srgbClr val="7B87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05" d="100"/>
          <a:sy n="105" d="100"/>
        </p:scale>
        <p:origin x="126" y="348"/>
      </p:cViewPr>
      <p:guideLst>
        <p:guide orient="horz" pos="2149"/>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2020/3/23</a:t>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2020/3/23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5cd3d91532_2_98: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g5cd3d91532_2_9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15</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2020/3/23</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2020/3/23</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2020/3/23</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6191250" y="3943350"/>
            <a:ext cx="4476750" cy="2914650"/>
          </a:xfrm>
        </p:spPr>
        <p:txBody>
          <a:body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8534400" y="704850"/>
            <a:ext cx="2647950" cy="2324100"/>
          </a:xfrm>
        </p:spPr>
        <p:txBody>
          <a:bodyPr/>
          <a:lstStyle/>
          <a:p>
            <a:endParaRPr lang="en-US"/>
          </a:p>
        </p:txBody>
      </p:sp>
      <p:sp>
        <p:nvSpPr>
          <p:cNvPr id="8" name="Picture Placeholder 6"/>
          <p:cNvSpPr>
            <a:spLocks noGrp="1"/>
          </p:cNvSpPr>
          <p:nvPr>
            <p:ph type="pic" sz="quarter" idx="11"/>
          </p:nvPr>
        </p:nvSpPr>
        <p:spPr>
          <a:xfrm>
            <a:off x="9848850" y="2419350"/>
            <a:ext cx="2343150" cy="3067050"/>
          </a:xfrm>
        </p:spPr>
        <p:txBody>
          <a:bodyPr/>
          <a:lstStyle/>
          <a:p>
            <a:endParaRPr lang="en-US"/>
          </a:p>
        </p:txBody>
      </p:sp>
      <p:sp>
        <p:nvSpPr>
          <p:cNvPr id="9" name="Picture Placeholder 6"/>
          <p:cNvSpPr>
            <a:spLocks noGrp="1"/>
          </p:cNvSpPr>
          <p:nvPr>
            <p:ph type="pic" sz="quarter" idx="12"/>
          </p:nvPr>
        </p:nvSpPr>
        <p:spPr>
          <a:xfrm>
            <a:off x="6743700" y="1866900"/>
            <a:ext cx="2895600" cy="3067050"/>
          </a:xfrm>
        </p:spPr>
        <p:txBody>
          <a:bodyPr/>
          <a:lstStyle/>
          <a:p>
            <a:endParaRPr lang="en-US"/>
          </a:p>
        </p:txBody>
      </p:sp>
      <p:sp>
        <p:nvSpPr>
          <p:cNvPr id="10" name="Picture Placeholder 6"/>
          <p:cNvSpPr>
            <a:spLocks noGrp="1"/>
          </p:cNvSpPr>
          <p:nvPr>
            <p:ph type="pic" sz="quarter" idx="13"/>
          </p:nvPr>
        </p:nvSpPr>
        <p:spPr>
          <a:xfrm>
            <a:off x="7505700" y="4514850"/>
            <a:ext cx="2743200" cy="1581150"/>
          </a:xfrm>
        </p:spPr>
        <p:txBody>
          <a:bodyPr/>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4784725" y="1885950"/>
            <a:ext cx="3368675" cy="3516313"/>
          </a:xfrm>
        </p:spPr>
        <p:txBody>
          <a:bodyPr/>
          <a:lstStyle/>
          <a:p>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2096452" y="1076325"/>
            <a:ext cx="3999548" cy="4705350"/>
          </a:xfrm>
          <a:prstGeom prst="rect">
            <a:avLst/>
          </a:prstGeom>
        </p:spPr>
        <p:txBody>
          <a:bodyPr/>
          <a:lstStyle/>
          <a:p>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7_Custom Layout">
    <p:spTree>
      <p:nvGrpSpPr>
        <p:cNvPr id="1" name=""/>
        <p:cNvGrpSpPr/>
        <p:nvPr/>
      </p:nvGrpSpPr>
      <p:grpSpPr>
        <a:xfrm>
          <a:off x="0" y="0"/>
          <a:ext cx="0" cy="0"/>
          <a:chOff x="0" y="0"/>
          <a:chExt cx="0" cy="0"/>
        </a:xfrm>
      </p:grpSpPr>
      <p:sp>
        <p:nvSpPr>
          <p:cNvPr id="6" name="Picture Placeholder 7"/>
          <p:cNvSpPr>
            <a:spLocks noGrp="1"/>
          </p:cNvSpPr>
          <p:nvPr>
            <p:ph type="pic" sz="quarter" idx="10"/>
          </p:nvPr>
        </p:nvSpPr>
        <p:spPr>
          <a:xfrm>
            <a:off x="7714731" y="1585912"/>
            <a:ext cx="1941513" cy="3415295"/>
          </a:xfrm>
          <a:prstGeom prst="rect">
            <a:avLst/>
          </a:prstGeom>
          <a:solidFill>
            <a:schemeClr val="bg1">
              <a:lumMod val="75000"/>
            </a:schemeClr>
          </a:solidFill>
        </p:spPr>
        <p:txBody>
          <a:bodyPr/>
          <a:lstStyle/>
          <a:p>
            <a:endParaRPr lang="vi-VN"/>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5_Full Image">
  <p:cSld name="15_Full Image">
    <p:spTree>
      <p:nvGrpSpPr>
        <p:cNvPr id="1" name="Shape 54"/>
        <p:cNvGrpSpPr/>
        <p:nvPr/>
      </p:nvGrpSpPr>
      <p:grpSpPr>
        <a:xfrm>
          <a:off x="0" y="0"/>
          <a:ext cx="0" cy="0"/>
          <a:chOff x="0" y="0"/>
          <a:chExt cx="0" cy="0"/>
        </a:xfrm>
      </p:grpSpPr>
      <p:sp>
        <p:nvSpPr>
          <p:cNvPr id="55" name="Google Shape;55;p15"/>
          <p:cNvSpPr>
            <a:spLocks noGrp="1"/>
          </p:cNvSpPr>
          <p:nvPr>
            <p:ph type="pic" idx="2"/>
          </p:nvPr>
        </p:nvSpPr>
        <p:spPr>
          <a:xfrm>
            <a:off x="1295400" y="1295397"/>
            <a:ext cx="9601200" cy="4267203"/>
          </a:xfrm>
          <a:prstGeom prst="rect">
            <a:avLst/>
          </a:prstGeom>
          <a:noFill/>
          <a:ln>
            <a:noFill/>
          </a:ln>
        </p:spPr>
        <p:txBody>
          <a:bodyPr spcFirstLastPara="1" wrap="square" lIns="68575" tIns="68575" rIns="68575" bIns="68575" anchor="ctr" anchorCtr="0">
            <a:noAutofit/>
          </a:bodyPr>
          <a:lstStyle>
            <a:lvl1pPr lvl="0">
              <a:spcBef>
                <a:spcPts val="0"/>
              </a:spcBef>
              <a:spcAft>
                <a:spcPts val="0"/>
              </a:spcAft>
              <a:buNone/>
              <a:defRPr/>
            </a:lvl1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22_Full Image">
  <p:cSld name="22_Full Image">
    <p:spTree>
      <p:nvGrpSpPr>
        <p:cNvPr id="1" name="Shape 56"/>
        <p:cNvGrpSpPr/>
        <p:nvPr/>
      </p:nvGrpSpPr>
      <p:grpSpPr>
        <a:xfrm>
          <a:off x="0" y="0"/>
          <a:ext cx="0" cy="0"/>
          <a:chOff x="0" y="0"/>
          <a:chExt cx="0" cy="0"/>
        </a:xfrm>
      </p:grpSpPr>
      <p:sp>
        <p:nvSpPr>
          <p:cNvPr id="57" name="Google Shape;57;p16"/>
          <p:cNvSpPr>
            <a:spLocks noGrp="1"/>
          </p:cNvSpPr>
          <p:nvPr>
            <p:ph type="pic" idx="2"/>
          </p:nvPr>
        </p:nvSpPr>
        <p:spPr>
          <a:xfrm>
            <a:off x="1533525" y="1914525"/>
            <a:ext cx="3028949" cy="3028949"/>
          </a:xfrm>
          <a:prstGeom prst="rect">
            <a:avLst/>
          </a:prstGeom>
          <a:noFill/>
          <a:ln>
            <a:noFill/>
          </a:ln>
        </p:spPr>
        <p:txBody>
          <a:bodyPr spcFirstLastPara="1" wrap="square" lIns="68575" tIns="34275" rIns="68575" bIns="34275" anchor="ctr" anchorCtr="0">
            <a:noAutofit/>
          </a:bodyPr>
          <a:lstStyle>
            <a:lvl1pPr marR="0" lvl="0" algn="ctr" rtl="0">
              <a:lnSpc>
                <a:spcPct val="90000"/>
              </a:lnSpc>
              <a:spcBef>
                <a:spcPct val="214000"/>
              </a:spcBef>
              <a:spcAft>
                <a:spcPts val="0"/>
              </a:spcAft>
              <a:buClr>
                <a:schemeClr val="dk1"/>
              </a:buClr>
              <a:buSzPts val="900"/>
              <a:buFont typeface="Arial" panose="020B0604020202020204"/>
              <a:buNone/>
              <a:defRPr sz="1200" b="0" i="0" u="none" strike="noStrike" cap="none">
                <a:solidFill>
                  <a:schemeClr val="dk1"/>
                </a:solidFill>
                <a:latin typeface="Bodoni" panose="02070603080606020203"/>
                <a:ea typeface="Bodoni" panose="02070603080606020203"/>
                <a:cs typeface="Bodoni" panose="02070603080606020203"/>
                <a:sym typeface="Bodoni" panose="02070603080606020203"/>
              </a:defRPr>
            </a:lvl1pPr>
            <a:lvl2pPr marR="0" lvl="1" algn="ctr" rtl="0">
              <a:lnSpc>
                <a:spcPct val="90000"/>
              </a:lnSpc>
              <a:spcBef>
                <a:spcPct val="107000"/>
              </a:spcBef>
              <a:spcAft>
                <a:spcPts val="0"/>
              </a:spcAft>
              <a:buClr>
                <a:schemeClr val="dk1"/>
              </a:buClr>
              <a:buSzPts val="1800"/>
              <a:buFont typeface="Arial" panose="020B0604020202020204"/>
              <a:buChar char="•"/>
              <a:defRPr sz="2400" b="0" i="0" u="none" strike="noStrike" cap="none">
                <a:solidFill>
                  <a:schemeClr val="dk1"/>
                </a:solidFill>
                <a:latin typeface="Bodoni" panose="02070603080606020203"/>
                <a:ea typeface="Bodoni" panose="02070603080606020203"/>
                <a:cs typeface="Bodoni" panose="02070603080606020203"/>
                <a:sym typeface="Bodoni" panose="02070603080606020203"/>
              </a:defRPr>
            </a:lvl2pPr>
            <a:lvl3pPr marR="0" lvl="2" algn="ctr" rtl="0">
              <a:lnSpc>
                <a:spcPct val="90000"/>
              </a:lnSpc>
              <a:spcBef>
                <a:spcPct val="107000"/>
              </a:spcBef>
              <a:spcAft>
                <a:spcPts val="0"/>
              </a:spcAft>
              <a:buClr>
                <a:schemeClr val="dk1"/>
              </a:buClr>
              <a:buSzPts val="1500"/>
              <a:buFont typeface="Arial" panose="020B0604020202020204"/>
              <a:buChar char="•"/>
              <a:defRPr sz="2000" b="0" i="0" u="none" strike="noStrike" cap="none">
                <a:solidFill>
                  <a:schemeClr val="dk1"/>
                </a:solidFill>
                <a:latin typeface="Bodoni" panose="02070603080606020203"/>
                <a:ea typeface="Bodoni" panose="02070603080606020203"/>
                <a:cs typeface="Bodoni" panose="02070603080606020203"/>
                <a:sym typeface="Bodoni" panose="02070603080606020203"/>
              </a:defRPr>
            </a:lvl3pPr>
            <a:lvl4pPr marR="0" lvl="3" algn="ctr"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Bodoni" panose="02070603080606020203"/>
                <a:ea typeface="Bodoni" panose="02070603080606020203"/>
                <a:cs typeface="Bodoni" panose="02070603080606020203"/>
                <a:sym typeface="Bodoni" panose="02070603080606020203"/>
              </a:defRPr>
            </a:lvl4pPr>
            <a:lvl5pPr marR="0" lvl="4" algn="ctr"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Bodoni" panose="02070603080606020203"/>
                <a:ea typeface="Bodoni" panose="02070603080606020203"/>
                <a:cs typeface="Bodoni" panose="02070603080606020203"/>
                <a:sym typeface="Bodoni" panose="02070603080606020203"/>
              </a:defRPr>
            </a:lvl5pPr>
            <a:lvl6pPr marR="0" lvl="5"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4_Full Image">
  <p:cSld name="24_Full Image">
    <p:spTree>
      <p:nvGrpSpPr>
        <p:cNvPr id="1" name="Shape 58"/>
        <p:cNvGrpSpPr/>
        <p:nvPr/>
      </p:nvGrpSpPr>
      <p:grpSpPr>
        <a:xfrm>
          <a:off x="0" y="0"/>
          <a:ext cx="0" cy="0"/>
          <a:chOff x="0" y="0"/>
          <a:chExt cx="0" cy="0"/>
        </a:xfrm>
      </p:grpSpPr>
      <p:sp>
        <p:nvSpPr>
          <p:cNvPr id="59" name="Google Shape;59;p17"/>
          <p:cNvSpPr>
            <a:spLocks noGrp="1"/>
          </p:cNvSpPr>
          <p:nvPr>
            <p:ph type="pic" idx="2"/>
          </p:nvPr>
        </p:nvSpPr>
        <p:spPr>
          <a:xfrm>
            <a:off x="6819900" y="1727200"/>
            <a:ext cx="3403600" cy="3403600"/>
          </a:xfrm>
          <a:prstGeom prst="rect">
            <a:avLst/>
          </a:prstGeom>
          <a:noFill/>
          <a:ln>
            <a:noFill/>
          </a:ln>
        </p:spPr>
        <p:txBody>
          <a:bodyPr spcFirstLastPara="1" wrap="square" lIns="68575" tIns="34275" rIns="68575" bIns="34275" anchor="ctr" anchorCtr="0">
            <a:noAutofit/>
          </a:bodyPr>
          <a:lstStyle>
            <a:lvl1pPr marR="0" lvl="0" algn="ctr" rtl="0">
              <a:lnSpc>
                <a:spcPct val="90000"/>
              </a:lnSpc>
              <a:spcBef>
                <a:spcPct val="214000"/>
              </a:spcBef>
              <a:spcAft>
                <a:spcPts val="0"/>
              </a:spcAft>
              <a:buClr>
                <a:schemeClr val="dk1"/>
              </a:buClr>
              <a:buSzPts val="900"/>
              <a:buFont typeface="Arial" panose="020B0604020202020204"/>
              <a:buNone/>
              <a:defRPr sz="1200" b="0" i="0" u="none" strike="noStrike" cap="none">
                <a:solidFill>
                  <a:schemeClr val="dk1"/>
                </a:solidFill>
                <a:latin typeface="Bodoni" panose="02070603080606020203"/>
                <a:ea typeface="Bodoni" panose="02070603080606020203"/>
                <a:cs typeface="Bodoni" panose="02070603080606020203"/>
                <a:sym typeface="Bodoni" panose="02070603080606020203"/>
              </a:defRPr>
            </a:lvl1pPr>
            <a:lvl2pPr marR="0" lvl="1" algn="ctr" rtl="0">
              <a:lnSpc>
                <a:spcPct val="90000"/>
              </a:lnSpc>
              <a:spcBef>
                <a:spcPct val="107000"/>
              </a:spcBef>
              <a:spcAft>
                <a:spcPts val="0"/>
              </a:spcAft>
              <a:buClr>
                <a:schemeClr val="dk1"/>
              </a:buClr>
              <a:buSzPts val="1800"/>
              <a:buFont typeface="Arial" panose="020B0604020202020204"/>
              <a:buChar char="•"/>
              <a:defRPr sz="2400" b="0" i="0" u="none" strike="noStrike" cap="none">
                <a:solidFill>
                  <a:schemeClr val="dk1"/>
                </a:solidFill>
                <a:latin typeface="Bodoni" panose="02070603080606020203"/>
                <a:ea typeface="Bodoni" panose="02070603080606020203"/>
                <a:cs typeface="Bodoni" panose="02070603080606020203"/>
                <a:sym typeface="Bodoni" panose="02070603080606020203"/>
              </a:defRPr>
            </a:lvl2pPr>
            <a:lvl3pPr marR="0" lvl="2" algn="ctr" rtl="0">
              <a:lnSpc>
                <a:spcPct val="90000"/>
              </a:lnSpc>
              <a:spcBef>
                <a:spcPct val="107000"/>
              </a:spcBef>
              <a:spcAft>
                <a:spcPts val="0"/>
              </a:spcAft>
              <a:buClr>
                <a:schemeClr val="dk1"/>
              </a:buClr>
              <a:buSzPts val="1500"/>
              <a:buFont typeface="Arial" panose="020B0604020202020204"/>
              <a:buChar char="•"/>
              <a:defRPr sz="2000" b="0" i="0" u="none" strike="noStrike" cap="none">
                <a:solidFill>
                  <a:schemeClr val="dk1"/>
                </a:solidFill>
                <a:latin typeface="Bodoni" panose="02070603080606020203"/>
                <a:ea typeface="Bodoni" panose="02070603080606020203"/>
                <a:cs typeface="Bodoni" panose="02070603080606020203"/>
                <a:sym typeface="Bodoni" panose="02070603080606020203"/>
              </a:defRPr>
            </a:lvl3pPr>
            <a:lvl4pPr marR="0" lvl="3" algn="ctr"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Bodoni" panose="02070603080606020203"/>
                <a:ea typeface="Bodoni" panose="02070603080606020203"/>
                <a:cs typeface="Bodoni" panose="02070603080606020203"/>
                <a:sym typeface="Bodoni" panose="02070603080606020203"/>
              </a:defRPr>
            </a:lvl4pPr>
            <a:lvl5pPr marR="0" lvl="4" algn="ctr"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Bodoni" panose="02070603080606020203"/>
                <a:ea typeface="Bodoni" panose="02070603080606020203"/>
                <a:cs typeface="Bodoni" panose="02070603080606020203"/>
                <a:sym typeface="Bodoni" panose="02070603080606020203"/>
              </a:defRPr>
            </a:lvl5pPr>
            <a:lvl6pPr marR="0" lvl="5"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6pPr>
            <a:lvl7pPr marR="0" lvl="6"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7pPr>
            <a:lvl8pPr marR="0" lvl="7"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8pPr>
            <a:lvl9pPr marR="0" lvl="8" algn="l" rtl="0">
              <a:lnSpc>
                <a:spcPct val="90000"/>
              </a:lnSpc>
              <a:spcBef>
                <a:spcPct val="107000"/>
              </a:spcBef>
              <a:spcAft>
                <a:spcPts val="0"/>
              </a:spcAft>
              <a:buClr>
                <a:schemeClr val="dk1"/>
              </a:buClr>
              <a:buSzPts val="1400"/>
              <a:buFont typeface="Arial" panose="020B0604020202020204"/>
              <a:buChar char="•"/>
              <a:defRPr sz="1865" b="0" i="0" u="none" strike="noStrike" cap="none">
                <a:solidFill>
                  <a:schemeClr val="dk1"/>
                </a:solidFill>
                <a:latin typeface="Calibri" panose="020F0502020204030204"/>
                <a:ea typeface="Calibri" panose="020F0502020204030204"/>
                <a:cs typeface="Calibri" panose="020F0502020204030204"/>
                <a:sym typeface="Calibri" panose="020F0502020204030204"/>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2020/3/23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p>
        </p:txBody>
      </p:sp>
      <p:sp>
        <p:nvSpPr>
          <p:cNvPr id="3" name="文本占位符 2"/>
          <p:cNvSpPr>
            <a:spLocks noGrp="1"/>
          </p:cNvSpPr>
          <p:nvPr>
            <p:ph type="body" idx="1"/>
            <p:custDataLst>
              <p:tags r:id="rId2"/>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2020/3/23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2020/3/23</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2020/3/23</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2020/3/23</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2020/3/23</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2020/3/23</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p>
        </p:txBody>
      </p:sp>
      <p:sp>
        <p:nvSpPr>
          <p:cNvPr id="3" name="竖排文字占位符 2"/>
          <p:cNvSpPr>
            <a:spLocks noGrp="1"/>
          </p:cNvSpPr>
          <p:nvPr>
            <p:ph type="body" orient="vert" idx="1"/>
            <p:custDataLst>
              <p:tags r:id="rId2"/>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2020/3/23</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6.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1"/>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22"/>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3"/>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2020/3/23</a:t>
            </a:fld>
            <a:endParaRPr lang="zh-CN" altLang="en-US"/>
          </a:p>
        </p:txBody>
      </p:sp>
      <p:sp>
        <p:nvSpPr>
          <p:cNvPr id="5" name="页脚占位符 4"/>
          <p:cNvSpPr>
            <a:spLocks noGrp="1"/>
          </p:cNvSpPr>
          <p:nvPr>
            <p:ph type="ftr" sz="quarter" idx="3"/>
            <p:custDataLst>
              <p:tags r:id="rId24"/>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5"/>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26"/>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2.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63.xm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3.xml"/><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7" name="矩形 6"/>
          <p:cNvSpPr/>
          <p:nvPr/>
        </p:nvSpPr>
        <p:spPr>
          <a:xfrm>
            <a:off x="6096000" y="1285557"/>
            <a:ext cx="5252720" cy="4707890"/>
          </a:xfrm>
          <a:prstGeom prst="rect">
            <a:avLst/>
          </a:prstGeom>
          <a:solidFill>
            <a:srgbClr val="538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43280" y="1"/>
            <a:ext cx="5252720" cy="6845300"/>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6343015" y="3724592"/>
            <a:ext cx="4273550" cy="891540"/>
          </a:xfrm>
          <a:prstGeom prst="rect">
            <a:avLst/>
          </a:prstGeom>
          <a:noFill/>
        </p:spPr>
        <p:txBody>
          <a:bodyPr wrap="square" rtlCol="0" anchor="t">
            <a:spAutoFit/>
          </a:bodyPr>
          <a:lstStyle/>
          <a:p>
            <a:pPr fontAlgn="auto">
              <a:lnSpc>
                <a:spcPct val="130000"/>
              </a:lnSpc>
            </a:pPr>
            <a:r>
              <a:rPr lang="zh-CN" altLang="en-US" sz="1000" dirty="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p:txBody>
      </p:sp>
      <p:sp>
        <p:nvSpPr>
          <p:cNvPr id="9" name="文本框 8"/>
          <p:cNvSpPr txBox="1"/>
          <p:nvPr/>
        </p:nvSpPr>
        <p:spPr>
          <a:xfrm>
            <a:off x="6440805" y="2398077"/>
            <a:ext cx="3626485" cy="1323439"/>
          </a:xfrm>
          <a:prstGeom prst="rect">
            <a:avLst/>
          </a:prstGeom>
          <a:noFill/>
        </p:spPr>
        <p:txBody>
          <a:bodyPr wrap="square" rtlCol="0">
            <a:spAutoFit/>
          </a:bodyPr>
          <a:lstStyle/>
          <a:p>
            <a:r>
              <a:rPr lang="en-US" altLang="zh-CN" sz="8000" dirty="0" err="1">
                <a:solidFill>
                  <a:schemeClr val="bg1"/>
                </a:solidFill>
                <a:latin typeface="Embassy BT" panose="03030602040507090C03" pitchFamily="66" charset="0"/>
                <a:ea typeface="方正粗谭黑简体" panose="02000000000000000000" pitchFamily="2" charset="-122"/>
              </a:rPr>
              <a:t>Morandi</a:t>
            </a:r>
            <a:endParaRPr lang="en-US" altLang="zh-CN" sz="8000" dirty="0">
              <a:solidFill>
                <a:schemeClr val="bg1"/>
              </a:solidFill>
              <a:latin typeface="Embassy BT" panose="03030602040507090C03" pitchFamily="66" charset="0"/>
              <a:ea typeface="方正粗谭黑简体" panose="02000000000000000000" pitchFamily="2" charset="-122"/>
            </a:endParaRPr>
          </a:p>
        </p:txBody>
      </p:sp>
      <p:cxnSp>
        <p:nvCxnSpPr>
          <p:cNvPr id="6" name="直接连接符 5"/>
          <p:cNvCxnSpPr/>
          <p:nvPr/>
        </p:nvCxnSpPr>
        <p:spPr>
          <a:xfrm>
            <a:off x="6440805" y="4963477"/>
            <a:ext cx="25203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grpSp>
        <p:nvGrpSpPr>
          <p:cNvPr id="5" name="组合 4"/>
          <p:cNvGrpSpPr/>
          <p:nvPr/>
        </p:nvGrpSpPr>
        <p:grpSpPr>
          <a:xfrm>
            <a:off x="959485" y="1483360"/>
            <a:ext cx="6849110" cy="4156075"/>
            <a:chOff x="1485" y="1686"/>
            <a:chExt cx="10786" cy="6545"/>
          </a:xfrm>
        </p:grpSpPr>
        <p:grpSp>
          <p:nvGrpSpPr>
            <p:cNvPr id="6" name="组合 5"/>
            <p:cNvGrpSpPr/>
            <p:nvPr/>
          </p:nvGrpSpPr>
          <p:grpSpPr>
            <a:xfrm>
              <a:off x="1485" y="2077"/>
              <a:ext cx="5180" cy="6154"/>
              <a:chOff x="12222" y="1636"/>
              <a:chExt cx="5180" cy="6154"/>
            </a:xfrm>
          </p:grpSpPr>
          <p:grpSp>
            <p:nvGrpSpPr>
              <p:cNvPr id="7" name="组合 6"/>
              <p:cNvGrpSpPr/>
              <p:nvPr/>
            </p:nvGrpSpPr>
            <p:grpSpPr>
              <a:xfrm>
                <a:off x="12222" y="1911"/>
                <a:ext cx="5180" cy="5879"/>
                <a:chOff x="11445" y="-773"/>
                <a:chExt cx="5180" cy="5879"/>
              </a:xfrm>
            </p:grpSpPr>
            <p:sp>
              <p:nvSpPr>
                <p:cNvPr id="8" name="文本框 7"/>
                <p:cNvSpPr txBox="1"/>
                <p:nvPr/>
              </p:nvSpPr>
              <p:spPr>
                <a:xfrm>
                  <a:off x="11445" y="1182"/>
                  <a:ext cx="5180" cy="3924"/>
                </a:xfrm>
                <a:prstGeom prst="rect">
                  <a:avLst/>
                </a:prstGeom>
                <a:noFill/>
              </p:spPr>
              <p:txBody>
                <a:bodyPr wrap="square" rtlCol="0" anchor="t">
                  <a:spAutoFit/>
                </a:bodyPr>
                <a:lstStyle/>
                <a:p>
                  <a:pPr fontAlgn="auto">
                    <a:lnSpc>
                      <a:spcPct val="130000"/>
                    </a:lnSpc>
                  </a:pPr>
                  <a:r>
                    <a:rPr lang="zh-CN" altLang="en-US" sz="10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a:p>
                  <a:pPr fontAlgn="auto">
                    <a:lnSpc>
                      <a:spcPct val="130000"/>
                    </a:lnSpc>
                  </a:pPr>
                  <a:endParaRPr lang="zh-CN" altLang="en-US" sz="1000">
                    <a:solidFill>
                      <a:schemeClr val="bg1"/>
                    </a:solidFill>
                    <a:latin typeface="+mj-lt"/>
                    <a:ea typeface="思源黑体 CN Light" panose="020B0300000000000000" charset="-122"/>
                    <a:cs typeface="+mj-lt"/>
                  </a:endParaRPr>
                </a:p>
                <a:p>
                  <a:pPr fontAlgn="auto">
                    <a:lnSpc>
                      <a:spcPct val="130000"/>
                    </a:lnSpc>
                  </a:pPr>
                  <a:r>
                    <a:rPr lang="zh-CN" altLang="en-US" sz="10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1000">
                    <a:solidFill>
                      <a:schemeClr val="bg1"/>
                    </a:solidFill>
                    <a:latin typeface="+mj-lt"/>
                    <a:ea typeface="思源黑体 CN Light" panose="020B0300000000000000" charset="-122"/>
                    <a:cs typeface="+mj-lt"/>
                  </a:endParaRPr>
                </a:p>
                <a:p>
                  <a:pPr fontAlgn="auto">
                    <a:lnSpc>
                      <a:spcPct val="130000"/>
                    </a:lnSpc>
                  </a:pPr>
                  <a:endParaRPr lang="zh-CN" altLang="en-US" sz="1000">
                    <a:solidFill>
                      <a:schemeClr val="bg1"/>
                    </a:solidFill>
                    <a:latin typeface="+mj-lt"/>
                    <a:ea typeface="思源黑体 CN Light" panose="020B0300000000000000" charset="-122"/>
                    <a:cs typeface="+mj-lt"/>
                  </a:endParaRPr>
                </a:p>
              </p:txBody>
            </p:sp>
            <p:sp>
              <p:nvSpPr>
                <p:cNvPr id="9" name="文本框 8"/>
                <p:cNvSpPr txBox="1"/>
                <p:nvPr/>
              </p:nvSpPr>
              <p:spPr>
                <a:xfrm>
                  <a:off x="11445" y="-773"/>
                  <a:ext cx="4400" cy="1695"/>
                </a:xfrm>
                <a:prstGeom prst="rect">
                  <a:avLst/>
                </a:prstGeom>
                <a:noFill/>
              </p:spPr>
              <p:txBody>
                <a:bodyPr wrap="square" rtlCol="0">
                  <a:spAutoFit/>
                </a:bodyPr>
                <a:lstStyle/>
                <a:p>
                  <a:r>
                    <a:rPr lang="zh-CN" altLang="en-US" sz="3200">
                      <a:solidFill>
                        <a:schemeClr val="bg1"/>
                      </a:solidFill>
                      <a:latin typeface="阿里巴巴普惠体 Heavy" panose="00020600040101010101" charset="-122"/>
                      <a:ea typeface="阿里巴巴普惠体 Heavy" panose="00020600040101010101" charset="-122"/>
                    </a:rPr>
                    <a:t>添加此处原有标题</a:t>
                  </a:r>
                </a:p>
              </p:txBody>
            </p:sp>
          </p:grpSp>
          <p:cxnSp>
            <p:nvCxnSpPr>
              <p:cNvPr id="11" name="直接连接符 10"/>
              <p:cNvCxnSpPr/>
              <p:nvPr/>
            </p:nvCxnSpPr>
            <p:spPr>
              <a:xfrm>
                <a:off x="12400" y="1636"/>
                <a:ext cx="234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7508" y="1686"/>
              <a:ext cx="4763" cy="4131"/>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TextBox 9"/>
          <p:cNvSpPr txBox="1"/>
          <p:nvPr/>
        </p:nvSpPr>
        <p:spPr>
          <a:xfrm flipH="1">
            <a:off x="4767580" y="4569460"/>
            <a:ext cx="3024505" cy="897255"/>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9"/>
          <p:cNvSpPr txBox="1"/>
          <p:nvPr/>
        </p:nvSpPr>
        <p:spPr>
          <a:xfrm flipH="1">
            <a:off x="8253730" y="1906270"/>
            <a:ext cx="3024505" cy="897255"/>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9"/>
          <p:cNvSpPr txBox="1"/>
          <p:nvPr/>
        </p:nvSpPr>
        <p:spPr>
          <a:xfrm flipH="1">
            <a:off x="8253730" y="3286760"/>
            <a:ext cx="3024505" cy="2153920"/>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leave.I walked through many mountains, walked through many waters, and knew many people. The only thing that really makes me tempted is that you see me at the moment. But there is not too much extravagant hoI walked through many mountains, walked through many waters, and knew many people. The only thing that really makes me tempted is that you see me at the moment. But there is not too much extravagant ho</a:t>
            </a: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
        <p:nvSpPr>
          <p:cNvPr id="14"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latin typeface="Roboto" panose="02000000000000000000"/>
              <a:ea typeface="Roboto" panose="02000000000000000000"/>
              <a:cs typeface="Roboto" panose="02000000000000000000"/>
              <a:sym typeface="Roboto" panose="0200000000000000000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4" name="矩形 3"/>
          <p:cNvSpPr/>
          <p:nvPr/>
        </p:nvSpPr>
        <p:spPr>
          <a:xfrm>
            <a:off x="-11430" y="-29845"/>
            <a:ext cx="5730875" cy="688403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097905" y="840105"/>
            <a:ext cx="3174365" cy="5464810"/>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9506585" y="3355340"/>
            <a:ext cx="2273935" cy="1141095"/>
            <a:chOff x="11445" y="554"/>
            <a:chExt cx="3581" cy="1797"/>
          </a:xfrm>
        </p:grpSpPr>
        <p:sp>
          <p:nvSpPr>
            <p:cNvPr id="26" name="文本框 25"/>
            <p:cNvSpPr txBox="1"/>
            <p:nvPr/>
          </p:nvSpPr>
          <p:spPr>
            <a:xfrm>
              <a:off x="11445" y="1202"/>
              <a:ext cx="3581" cy="1149"/>
            </a:xfrm>
            <a:prstGeom prst="rect">
              <a:avLst/>
            </a:prstGeom>
            <a:noFill/>
          </p:spPr>
          <p:txBody>
            <a:bodyPr wrap="square" rtlCol="0" anchor="t">
              <a:spAutoFit/>
            </a:bodyPr>
            <a:lstStyle/>
            <a:p>
              <a:pPr algn="l" fontAlgn="auto">
                <a:lnSpc>
                  <a:spcPct val="130000"/>
                </a:lnSpc>
              </a:pPr>
              <a:r>
                <a:rPr lang="zh-CN" altLang="en-US" sz="8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a:t>
              </a:r>
            </a:p>
          </p:txBody>
        </p:sp>
        <p:sp>
          <p:nvSpPr>
            <p:cNvPr id="27" name="文本框 26"/>
            <p:cNvSpPr txBox="1"/>
            <p:nvPr/>
          </p:nvSpPr>
          <p:spPr>
            <a:xfrm>
              <a:off x="11445" y="554"/>
              <a:ext cx="3348" cy="483"/>
            </a:xfrm>
            <a:prstGeom prst="rect">
              <a:avLst/>
            </a:prstGeom>
            <a:noFill/>
          </p:spPr>
          <p:txBody>
            <a:bodyPr wrap="square" rtlCol="0">
              <a:spAutoFit/>
            </a:bodyPr>
            <a:lstStyle/>
            <a:p>
              <a:r>
                <a:rPr lang="zh-CN" altLang="en-US" sz="1400">
                  <a:solidFill>
                    <a:schemeClr val="bg1"/>
                  </a:solidFill>
                  <a:latin typeface="思源黑体 CN Light" panose="020B0300000000000000" charset="-122"/>
                  <a:ea typeface="思源黑体 CN Light" panose="020B0300000000000000" charset="-122"/>
                  <a:sym typeface="+mn-ea"/>
                </a:rPr>
                <a:t>添加此处原有标题</a:t>
              </a:r>
            </a:p>
          </p:txBody>
        </p:sp>
      </p:grpSp>
      <p:grpSp>
        <p:nvGrpSpPr>
          <p:cNvPr id="6" name="组合 5"/>
          <p:cNvGrpSpPr/>
          <p:nvPr/>
        </p:nvGrpSpPr>
        <p:grpSpPr>
          <a:xfrm>
            <a:off x="5715" y="2170430"/>
            <a:ext cx="4295140" cy="1198880"/>
            <a:chOff x="9" y="944"/>
            <a:chExt cx="6764" cy="1888"/>
          </a:xfrm>
        </p:grpSpPr>
        <p:sp>
          <p:nvSpPr>
            <p:cNvPr id="14" name="矩形 13"/>
            <p:cNvSpPr/>
            <p:nvPr/>
          </p:nvSpPr>
          <p:spPr>
            <a:xfrm>
              <a:off x="9" y="993"/>
              <a:ext cx="6764" cy="1185"/>
            </a:xfrm>
            <a:prstGeom prst="rect">
              <a:avLst/>
            </a:prstGeom>
            <a:solidFill>
              <a:srgbClr val="2C4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
        <p:nvSpPr>
          <p:cNvPr id="261" name="Google Shape;261;p43"/>
          <p:cNvSpPr txBox="1"/>
          <p:nvPr/>
        </p:nvSpPr>
        <p:spPr>
          <a:xfrm>
            <a:off x="817956" y="3797890"/>
            <a:ext cx="3920981" cy="2286267"/>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sp>
        <p:nvSpPr>
          <p:cNvPr id="8"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latin typeface="Roboto" panose="02000000000000000000"/>
              <a:ea typeface="Roboto" panose="02000000000000000000"/>
              <a:cs typeface="Roboto" panose="02000000000000000000"/>
              <a:sym typeface="Roboto" panose="0200000000000000000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4" name="矩形 3"/>
          <p:cNvSpPr/>
          <p:nvPr/>
        </p:nvSpPr>
        <p:spPr>
          <a:xfrm>
            <a:off x="4967605" y="19685"/>
            <a:ext cx="2640330" cy="683450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1" name="Google Shape;261;p43"/>
          <p:cNvSpPr txBox="1"/>
          <p:nvPr/>
        </p:nvSpPr>
        <p:spPr>
          <a:xfrm>
            <a:off x="7902651" y="965790"/>
            <a:ext cx="3920981" cy="2286267"/>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sp>
        <p:nvSpPr>
          <p:cNvPr id="5" name="矩形 4"/>
          <p:cNvSpPr/>
          <p:nvPr/>
        </p:nvSpPr>
        <p:spPr>
          <a:xfrm>
            <a:off x="7974965" y="3211195"/>
            <a:ext cx="3559810" cy="3258820"/>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5715" y="2722245"/>
            <a:ext cx="4295140" cy="1198880"/>
            <a:chOff x="9" y="944"/>
            <a:chExt cx="6764" cy="1888"/>
          </a:xfrm>
        </p:grpSpPr>
        <p:sp>
          <p:nvSpPr>
            <p:cNvPr id="14" name="矩形 13"/>
            <p:cNvSpPr/>
            <p:nvPr/>
          </p:nvSpPr>
          <p:spPr>
            <a:xfrm>
              <a:off x="9" y="993"/>
              <a:ext cx="6764" cy="118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
        <p:nvSpPr>
          <p:cNvPr id="8" name="Google Shape;261;p43"/>
          <p:cNvSpPr txBox="1"/>
          <p:nvPr/>
        </p:nvSpPr>
        <p:spPr>
          <a:xfrm>
            <a:off x="817956" y="4082370"/>
            <a:ext cx="3920981" cy="2286267"/>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4" name="矩形 3"/>
          <p:cNvSpPr/>
          <p:nvPr/>
        </p:nvSpPr>
        <p:spPr>
          <a:xfrm>
            <a:off x="8158480" y="671830"/>
            <a:ext cx="3543300" cy="541337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5715" y="650240"/>
            <a:ext cx="4733146" cy="3660407"/>
            <a:chOff x="9" y="4287"/>
            <a:chExt cx="7454" cy="5764"/>
          </a:xfrm>
        </p:grpSpPr>
        <p:grpSp>
          <p:nvGrpSpPr>
            <p:cNvPr id="6" name="组合 5"/>
            <p:cNvGrpSpPr/>
            <p:nvPr/>
          </p:nvGrpSpPr>
          <p:grpSpPr>
            <a:xfrm>
              <a:off x="9" y="4287"/>
              <a:ext cx="6764" cy="1888"/>
              <a:chOff x="9" y="944"/>
              <a:chExt cx="6764" cy="1888"/>
            </a:xfrm>
          </p:grpSpPr>
          <p:sp>
            <p:nvSpPr>
              <p:cNvPr id="14" name="矩形 13"/>
              <p:cNvSpPr/>
              <p:nvPr/>
            </p:nvSpPr>
            <p:spPr>
              <a:xfrm>
                <a:off x="9" y="993"/>
                <a:ext cx="6764" cy="118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
          <p:nvSpPr>
            <p:cNvPr id="8" name="Google Shape;261;p43"/>
            <p:cNvSpPr txBox="1"/>
            <p:nvPr/>
          </p:nvSpPr>
          <p:spPr>
            <a:xfrm>
              <a:off x="1288" y="6451"/>
              <a:ext cx="6175" cy="3600"/>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grpSp>
      <p:sp>
        <p:nvSpPr>
          <p:cNvPr id="9" name="文本框 8"/>
          <p:cNvSpPr txBox="1"/>
          <p:nvPr/>
        </p:nvSpPr>
        <p:spPr>
          <a:xfrm>
            <a:off x="7104380" y="681355"/>
            <a:ext cx="859790" cy="5403850"/>
          </a:xfrm>
          <a:prstGeom prst="rect">
            <a:avLst/>
          </a:prstGeom>
          <a:noFill/>
        </p:spPr>
        <p:txBody>
          <a:bodyPr vert="eaVert" wrap="square" rtlCol="0">
            <a:spAutoFit/>
          </a:bodyPr>
          <a:lstStyle/>
          <a:p>
            <a:pPr algn="dist"/>
            <a:r>
              <a:rPr lang="en-US" altLang="zh-CN" sz="4400">
                <a:solidFill>
                  <a:schemeClr val="bg1"/>
                </a:solidFill>
                <a:latin typeface="微软雅黑 Light" panose="020B0502040204020203" charset="-122"/>
                <a:ea typeface="微软雅黑 Light" panose="020B0502040204020203" charset="-122"/>
              </a:rPr>
              <a:t>TITLE HERE</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5" name="矩形 4"/>
          <p:cNvSpPr/>
          <p:nvPr/>
        </p:nvSpPr>
        <p:spPr>
          <a:xfrm>
            <a:off x="5829935" y="552450"/>
            <a:ext cx="6367780" cy="5782945"/>
          </a:xfrm>
          <a:prstGeom prst="rect">
            <a:avLst/>
          </a:prstGeom>
          <a:solidFill>
            <a:srgbClr val="538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2860" y="1233170"/>
            <a:ext cx="5864860" cy="4544695"/>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349750" y="3926840"/>
            <a:ext cx="2612390" cy="1619250"/>
          </a:xfrm>
          <a:prstGeom prst="rect">
            <a:avLst/>
          </a:prstGeom>
          <a:solidFill>
            <a:srgbClr val="D7A30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7369810" y="1453515"/>
            <a:ext cx="3920490" cy="4324350"/>
            <a:chOff x="10964" y="2717"/>
            <a:chExt cx="6174" cy="6810"/>
          </a:xfrm>
        </p:grpSpPr>
        <p:sp>
          <p:nvSpPr>
            <p:cNvPr id="8" name="Google Shape;261;p43"/>
            <p:cNvSpPr txBox="1"/>
            <p:nvPr/>
          </p:nvSpPr>
          <p:spPr>
            <a:xfrm>
              <a:off x="10964" y="2717"/>
              <a:ext cx="6175" cy="3600"/>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sp>
          <p:nvSpPr>
            <p:cNvPr id="9" name="Google Shape;261;p43"/>
            <p:cNvSpPr txBox="1"/>
            <p:nvPr/>
          </p:nvSpPr>
          <p:spPr>
            <a:xfrm>
              <a:off x="10964" y="5927"/>
              <a:ext cx="6175" cy="3600"/>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a:p>
              <a:pPr marL="0" marR="0" lvl="0" indent="0" algn="l" rtl="0">
                <a:lnSpc>
                  <a:spcPct val="150000"/>
                </a:lnSpc>
                <a:spcBef>
                  <a:spcPts val="0"/>
                </a:spcBef>
                <a:spcAft>
                  <a:spcPts val="0"/>
                </a:spcAft>
                <a:buNone/>
              </a:pPr>
              <a:endParaRPr sz="900">
                <a:solidFill>
                  <a:schemeClr val="bg1"/>
                </a:solidFill>
                <a:latin typeface="+mj-lt"/>
                <a:ea typeface="Montserrat" panose="00000500000000000000"/>
                <a:cs typeface="+mj-lt"/>
                <a:sym typeface="Montserrat" panose="00000500000000000000"/>
              </a:endParaRPr>
            </a:p>
          </p:txBody>
        </p:sp>
      </p:grpSp>
      <p:grpSp>
        <p:nvGrpSpPr>
          <p:cNvPr id="249" name="Google Shape;249;p40"/>
          <p:cNvGrpSpPr/>
          <p:nvPr/>
        </p:nvGrpSpPr>
        <p:grpSpPr>
          <a:xfrm>
            <a:off x="4823106" y="4179352"/>
            <a:ext cx="1666763" cy="747741"/>
            <a:chOff x="6462200" y="4312428"/>
            <a:chExt cx="1666762" cy="747742"/>
          </a:xfrm>
        </p:grpSpPr>
        <p:sp>
          <p:nvSpPr>
            <p:cNvPr id="250" name="Google Shape;250;p40"/>
            <p:cNvSpPr txBox="1"/>
            <p:nvPr/>
          </p:nvSpPr>
          <p:spPr>
            <a:xfrm>
              <a:off x="6462201" y="4312428"/>
              <a:ext cx="1000978" cy="246221"/>
            </a:xfrm>
            <a:prstGeom prst="rect">
              <a:avLst/>
            </a:prstGeom>
            <a:noFill/>
            <a:ln>
              <a:noFill/>
            </a:ln>
          </p:spPr>
          <p:txBody>
            <a:bodyPr spcFirstLastPara="1" wrap="square" lIns="91433" tIns="45700" rIns="91433" bIns="45700" anchor="t" anchorCtr="0">
              <a:noAutofit/>
            </a:bodyPr>
            <a:lstStyle/>
            <a:p>
              <a:pPr marL="0" marR="0" lvl="0" indent="0" algn="l" rtl="0">
                <a:spcBef>
                  <a:spcPts val="0"/>
                </a:spcBef>
                <a:spcAft>
                  <a:spcPts val="0"/>
                </a:spcAft>
                <a:buNone/>
              </a:pPr>
              <a:r>
                <a:rPr lang="en-GB" sz="1065">
                  <a:solidFill>
                    <a:schemeClr val="tx1">
                      <a:lumMod val="75000"/>
                      <a:lumOff val="25000"/>
                    </a:schemeClr>
                  </a:solidFill>
                  <a:effectLst/>
                  <a:ea typeface="Montserrat" panose="00000500000000000000"/>
                  <a:cs typeface="+mn-lt"/>
                  <a:sym typeface="Montserrat" panose="00000500000000000000"/>
                </a:rPr>
                <a:t>TITLE TEXT</a:t>
              </a:r>
            </a:p>
          </p:txBody>
        </p:sp>
        <p:sp>
          <p:nvSpPr>
            <p:cNvPr id="251" name="Google Shape;251;p40"/>
            <p:cNvSpPr txBox="1"/>
            <p:nvPr/>
          </p:nvSpPr>
          <p:spPr>
            <a:xfrm>
              <a:off x="6462200" y="4577153"/>
              <a:ext cx="1666762" cy="483017"/>
            </a:xfrm>
            <a:prstGeom prst="rect">
              <a:avLst/>
            </a:prstGeom>
            <a:noFill/>
            <a:ln>
              <a:noFill/>
            </a:ln>
          </p:spPr>
          <p:txBody>
            <a:bodyPr spcFirstLastPara="1" wrap="square" lIns="91433" tIns="45700" rIns="91433" bIns="45700" anchor="t" anchorCtr="0">
              <a:noAutofit/>
            </a:bodyPr>
            <a:lstStyle/>
            <a:p>
              <a:pPr marL="0" marR="0" lvl="0" indent="0" algn="l" rtl="0">
                <a:lnSpc>
                  <a:spcPct val="150000"/>
                </a:lnSpc>
                <a:spcBef>
                  <a:spcPts val="0"/>
                </a:spcBef>
                <a:spcAft>
                  <a:spcPts val="0"/>
                </a:spcAft>
                <a:buNone/>
              </a:pPr>
              <a:r>
                <a:rPr lang="zh-CN" altLang="en-US" sz="935">
                  <a:solidFill>
                    <a:schemeClr val="tx1">
                      <a:lumMod val="75000"/>
                      <a:lumOff val="25000"/>
                    </a:schemeClr>
                  </a:solidFill>
                  <a:latin typeface="+mj-lt"/>
                  <a:ea typeface="思源黑体 CN Light" panose="020B0300000000000000" charset="-122"/>
                  <a:cs typeface="+mj-lt"/>
                  <a:sym typeface="+mn-ea"/>
                </a:rPr>
                <a:t>I walked through many mountains, walked through many waters, and knew many people.</a:t>
              </a:r>
              <a:endParaRPr lang="zh-CN" altLang="en-US" sz="935">
                <a:solidFill>
                  <a:schemeClr val="tx1">
                    <a:lumMod val="75000"/>
                    <a:lumOff val="25000"/>
                  </a:schemeClr>
                </a:solidFill>
                <a:effectLst/>
                <a:latin typeface="+mj-lt"/>
                <a:ea typeface="思源黑体 CN Light" panose="020B0300000000000000" charset="-122"/>
                <a:cs typeface="+mj-lt"/>
                <a:sym typeface="+mn-ea"/>
              </a:endParaRP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grpSp>
        <p:nvGrpSpPr>
          <p:cNvPr id="3" name="组合 2"/>
          <p:cNvGrpSpPr/>
          <p:nvPr/>
        </p:nvGrpSpPr>
        <p:grpSpPr>
          <a:xfrm>
            <a:off x="843280" y="636905"/>
            <a:ext cx="10505440" cy="6208395"/>
            <a:chOff x="2034" y="1003"/>
            <a:chExt cx="16544" cy="9777"/>
          </a:xfrm>
        </p:grpSpPr>
        <p:sp>
          <p:nvSpPr>
            <p:cNvPr id="7" name="矩形 6"/>
            <p:cNvSpPr/>
            <p:nvPr/>
          </p:nvSpPr>
          <p:spPr>
            <a:xfrm>
              <a:off x="10306" y="1003"/>
              <a:ext cx="8272" cy="7414"/>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34" y="1003"/>
              <a:ext cx="8272" cy="9777"/>
            </a:xfrm>
            <a:prstGeom prst="rect">
              <a:avLst/>
            </a:prstGeom>
            <a:blipFill rotWithShape="1">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0695" y="5004"/>
              <a:ext cx="6730" cy="1404"/>
            </a:xfrm>
            <a:prstGeom prst="rect">
              <a:avLst/>
            </a:prstGeom>
            <a:noFill/>
          </p:spPr>
          <p:txBody>
            <a:bodyPr wrap="square" rtlCol="0" anchor="t">
              <a:spAutoFit/>
            </a:bodyPr>
            <a:lstStyle/>
            <a:p>
              <a:pPr fontAlgn="auto">
                <a:lnSpc>
                  <a:spcPct val="130000"/>
                </a:lnSpc>
              </a:pPr>
              <a:r>
                <a:rPr lang="zh-CN" altLang="en-US" sz="10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p:txBody>
        </p:sp>
        <p:sp>
          <p:nvSpPr>
            <p:cNvPr id="9" name="文本框 8"/>
            <p:cNvSpPr txBox="1"/>
            <p:nvPr/>
          </p:nvSpPr>
          <p:spPr>
            <a:xfrm>
              <a:off x="10695" y="1732"/>
              <a:ext cx="4463" cy="2761"/>
            </a:xfrm>
            <a:prstGeom prst="rect">
              <a:avLst/>
            </a:prstGeom>
            <a:noFill/>
          </p:spPr>
          <p:txBody>
            <a:bodyPr wrap="square" rtlCol="0">
              <a:spAutoFit/>
            </a:bodyPr>
            <a:lstStyle/>
            <a:p>
              <a:r>
                <a:rPr lang="en-US" altLang="zh-CN" sz="5400">
                  <a:solidFill>
                    <a:schemeClr val="bg1"/>
                  </a:solidFill>
                  <a:latin typeface="阿里巴巴普惠体 Heavy" panose="00020600040101010101" charset="-122"/>
                  <a:ea typeface="阿里巴巴普惠体 Heavy" panose="00020600040101010101" charset="-122"/>
                </a:rPr>
                <a:t>HOUVENGER</a:t>
              </a:r>
            </a:p>
          </p:txBody>
        </p:sp>
        <p:sp>
          <p:nvSpPr>
            <p:cNvPr id="11" name="文本框 10"/>
            <p:cNvSpPr txBox="1"/>
            <p:nvPr/>
          </p:nvSpPr>
          <p:spPr>
            <a:xfrm>
              <a:off x="10849" y="8497"/>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cxnSp>
        <p:nvCxnSpPr>
          <p:cNvPr id="6" name="直接连接符 5"/>
          <p:cNvCxnSpPr/>
          <p:nvPr/>
        </p:nvCxnSpPr>
        <p:spPr>
          <a:xfrm>
            <a:off x="6440805" y="4416425"/>
            <a:ext cx="252031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4" name="矩形 3"/>
          <p:cNvSpPr/>
          <p:nvPr/>
        </p:nvSpPr>
        <p:spPr>
          <a:xfrm>
            <a:off x="-28575" y="-13335"/>
            <a:ext cx="5313680" cy="6884670"/>
          </a:xfrm>
          <a:prstGeom prst="rect">
            <a:avLst/>
          </a:prstGeom>
          <a:blipFill rotWithShape="1">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034790" y="2092325"/>
            <a:ext cx="3074035" cy="2673985"/>
          </a:xfrm>
          <a:prstGeom prst="rect">
            <a:avLst/>
          </a:prstGeom>
          <a:solidFill>
            <a:srgbClr val="538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nvGrpSpPr>
        <p:grpSpPr>
          <a:xfrm>
            <a:off x="7576820" y="1057910"/>
            <a:ext cx="3890010" cy="3907790"/>
            <a:chOff x="12222" y="1636"/>
            <a:chExt cx="6126" cy="6154"/>
          </a:xfrm>
        </p:grpSpPr>
        <p:grpSp>
          <p:nvGrpSpPr>
            <p:cNvPr id="21" name="组合 20"/>
            <p:cNvGrpSpPr/>
            <p:nvPr/>
          </p:nvGrpSpPr>
          <p:grpSpPr>
            <a:xfrm>
              <a:off x="12222" y="1911"/>
              <a:ext cx="6126" cy="5879"/>
              <a:chOff x="11445" y="-773"/>
              <a:chExt cx="6126" cy="5879"/>
            </a:xfrm>
          </p:grpSpPr>
          <p:sp>
            <p:nvSpPr>
              <p:cNvPr id="19" name="文本框 18"/>
              <p:cNvSpPr txBox="1"/>
              <p:nvPr/>
            </p:nvSpPr>
            <p:spPr>
              <a:xfrm>
                <a:off x="11445" y="1182"/>
                <a:ext cx="6126" cy="3924"/>
              </a:xfrm>
              <a:prstGeom prst="rect">
                <a:avLst/>
              </a:prstGeom>
              <a:noFill/>
            </p:spPr>
            <p:txBody>
              <a:bodyPr wrap="square" rtlCol="0" anchor="t">
                <a:spAutoFit/>
              </a:bodyPr>
              <a:lstStyle/>
              <a:p>
                <a:pPr fontAlgn="auto">
                  <a:lnSpc>
                    <a:spcPct val="130000"/>
                  </a:lnSpc>
                </a:pPr>
                <a:r>
                  <a:rPr lang="zh-CN" altLang="en-US" sz="10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a:p>
                <a:pPr fontAlgn="auto">
                  <a:lnSpc>
                    <a:spcPct val="130000"/>
                  </a:lnSpc>
                </a:pPr>
                <a:endParaRPr lang="zh-CN" altLang="en-US" sz="1000">
                  <a:solidFill>
                    <a:schemeClr val="bg1"/>
                  </a:solidFill>
                  <a:latin typeface="+mj-lt"/>
                  <a:ea typeface="思源黑体 CN Light" panose="020B0300000000000000" charset="-122"/>
                  <a:cs typeface="+mj-lt"/>
                </a:endParaRPr>
              </a:p>
              <a:p>
                <a:pPr fontAlgn="auto">
                  <a:lnSpc>
                    <a:spcPct val="130000"/>
                  </a:lnSpc>
                </a:pPr>
                <a:r>
                  <a:rPr lang="zh-CN" altLang="en-US" sz="10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1000">
                  <a:solidFill>
                    <a:schemeClr val="bg1"/>
                  </a:solidFill>
                  <a:latin typeface="+mj-lt"/>
                  <a:ea typeface="思源黑体 CN Light" panose="020B0300000000000000" charset="-122"/>
                  <a:cs typeface="+mj-lt"/>
                </a:endParaRPr>
              </a:p>
              <a:p>
                <a:pPr fontAlgn="auto">
                  <a:lnSpc>
                    <a:spcPct val="130000"/>
                  </a:lnSpc>
                </a:pPr>
                <a:endParaRPr lang="zh-CN" altLang="en-US" sz="1000">
                  <a:solidFill>
                    <a:schemeClr val="bg1"/>
                  </a:solidFill>
                  <a:latin typeface="+mj-lt"/>
                  <a:ea typeface="思源黑体 CN Light" panose="020B0300000000000000" charset="-122"/>
                  <a:cs typeface="+mj-lt"/>
                </a:endParaRPr>
              </a:p>
            </p:txBody>
          </p:sp>
          <p:sp>
            <p:nvSpPr>
              <p:cNvPr id="20" name="文本框 19"/>
              <p:cNvSpPr txBox="1"/>
              <p:nvPr/>
            </p:nvSpPr>
            <p:spPr>
              <a:xfrm>
                <a:off x="11445" y="-773"/>
                <a:ext cx="4400" cy="1695"/>
              </a:xfrm>
              <a:prstGeom prst="rect">
                <a:avLst/>
              </a:prstGeom>
              <a:noFill/>
            </p:spPr>
            <p:txBody>
              <a:bodyPr wrap="square" rtlCol="0">
                <a:spAutoFit/>
              </a:bodyPr>
              <a:lstStyle/>
              <a:p>
                <a:r>
                  <a:rPr lang="zh-CN" altLang="en-US" sz="3200">
                    <a:solidFill>
                      <a:schemeClr val="bg1"/>
                    </a:solidFill>
                    <a:latin typeface="阿里巴巴普惠体 Heavy" panose="00020600040101010101" charset="-122"/>
                    <a:ea typeface="阿里巴巴普惠体 Heavy" panose="00020600040101010101" charset="-122"/>
                  </a:rPr>
                  <a:t>添加此处原有标题</a:t>
                </a:r>
              </a:p>
            </p:txBody>
          </p:sp>
        </p:grpSp>
        <p:cxnSp>
          <p:nvCxnSpPr>
            <p:cNvPr id="6" name="直接连接符 5"/>
            <p:cNvCxnSpPr/>
            <p:nvPr/>
          </p:nvCxnSpPr>
          <p:spPr>
            <a:xfrm>
              <a:off x="12400" y="1636"/>
              <a:ext cx="234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4434840" y="2858770"/>
            <a:ext cx="2273935" cy="1141095"/>
            <a:chOff x="11445" y="554"/>
            <a:chExt cx="3581" cy="1797"/>
          </a:xfrm>
        </p:grpSpPr>
        <p:sp>
          <p:nvSpPr>
            <p:cNvPr id="32" name="文本框 31"/>
            <p:cNvSpPr txBox="1"/>
            <p:nvPr/>
          </p:nvSpPr>
          <p:spPr>
            <a:xfrm>
              <a:off x="11445" y="1202"/>
              <a:ext cx="3581" cy="1149"/>
            </a:xfrm>
            <a:prstGeom prst="rect">
              <a:avLst/>
            </a:prstGeom>
            <a:noFill/>
          </p:spPr>
          <p:txBody>
            <a:bodyPr wrap="square" rtlCol="0" anchor="t">
              <a:spAutoFit/>
            </a:bodyPr>
            <a:lstStyle/>
            <a:p>
              <a:pPr algn="ctr" fontAlgn="auto">
                <a:lnSpc>
                  <a:spcPct val="130000"/>
                </a:lnSpc>
              </a:pPr>
              <a:r>
                <a:rPr lang="zh-CN" altLang="en-US" sz="8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a:t>
              </a:r>
            </a:p>
          </p:txBody>
        </p:sp>
        <p:sp>
          <p:nvSpPr>
            <p:cNvPr id="33" name="文本框 32"/>
            <p:cNvSpPr txBox="1"/>
            <p:nvPr/>
          </p:nvSpPr>
          <p:spPr>
            <a:xfrm>
              <a:off x="11561" y="554"/>
              <a:ext cx="3348" cy="483"/>
            </a:xfrm>
            <a:prstGeom prst="rect">
              <a:avLst/>
            </a:prstGeom>
            <a:noFill/>
          </p:spPr>
          <p:txBody>
            <a:bodyPr wrap="square" rtlCol="0">
              <a:spAutoFit/>
            </a:bodyPr>
            <a:lstStyle/>
            <a:p>
              <a:pPr algn="ctr"/>
              <a:r>
                <a:rPr lang="zh-CN" altLang="en-US" sz="1400">
                  <a:solidFill>
                    <a:schemeClr val="bg1"/>
                  </a:solidFill>
                  <a:latin typeface="思源黑体 CN Light" panose="020B0300000000000000" charset="-122"/>
                  <a:ea typeface="思源黑体 CN Light" panose="020B0300000000000000" charset="-122"/>
                  <a:sym typeface="+mn-ea"/>
                </a:rPr>
                <a:t>简短的绪论</a:t>
              </a:r>
            </a:p>
          </p:txBody>
        </p:sp>
      </p:grpSp>
      <p:sp>
        <p:nvSpPr>
          <p:cNvPr id="11" name="文本框 10"/>
          <p:cNvSpPr txBox="1"/>
          <p:nvPr/>
        </p:nvSpPr>
        <p:spPr>
          <a:xfrm>
            <a:off x="6440805" y="5245100"/>
            <a:ext cx="3278505" cy="1198880"/>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sp>
        <p:nvSpPr>
          <p:cNvPr id="8"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latin typeface="Roboto" panose="02000000000000000000"/>
              <a:ea typeface="Roboto" panose="02000000000000000000"/>
              <a:cs typeface="Roboto" panose="02000000000000000000"/>
              <a:sym typeface="Roboto" panose="0200000000000000000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8" name="Rectangle 7"/>
          <p:cNvSpPr/>
          <p:nvPr/>
        </p:nvSpPr>
        <p:spPr>
          <a:xfrm>
            <a:off x="0" y="0"/>
            <a:ext cx="4096226" cy="6858000"/>
          </a:xfrm>
          <a:prstGeom prst="rect">
            <a:avLst/>
          </a:prstGeom>
          <a:solidFill>
            <a:srgbClr val="538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950710" y="2247265"/>
            <a:ext cx="3136265" cy="1351280"/>
          </a:xfrm>
          <a:prstGeom prst="rect">
            <a:avLst/>
          </a:prstGeom>
          <a:noFill/>
          <a:ln w="28575">
            <a:noFill/>
          </a:ln>
        </p:spPr>
        <p:txBody>
          <a:bodyPr wrap="square" lIns="243852" tIns="121926" rIns="243852" bIns="121926" rtlCol="0">
            <a:spAutoFit/>
          </a:bodyPr>
          <a:lstStyle/>
          <a:p>
            <a:r>
              <a:rPr lang="zh-CN" altLang="en-US" sz="3600">
                <a:solidFill>
                  <a:schemeClr val="bg1"/>
                </a:solidFill>
                <a:latin typeface="阿里巴巴普惠体 Heavy" panose="00020600040101010101" charset="-122"/>
                <a:ea typeface="阿里巴巴普惠体 Heavy" panose="00020600040101010101" charset="-122"/>
                <a:sym typeface="+mn-ea"/>
              </a:rPr>
              <a:t>添加此处原有标题</a:t>
            </a:r>
            <a:endParaRPr lang="zh-CN" altLang="en-US" sz="3600" i="1" dirty="0">
              <a:solidFill>
                <a:schemeClr val="bg1"/>
              </a:solidFill>
              <a:latin typeface="阿里巴巴普惠体 Heavy" panose="00020600040101010101" charset="-122"/>
              <a:ea typeface="阿里巴巴普惠体 Heavy" panose="00020600040101010101" charset="-122"/>
              <a:cs typeface="Times New Roman" panose="02020603050405020304" pitchFamily="18" charset="0"/>
              <a:sym typeface="+mn-ea"/>
            </a:endParaRPr>
          </a:p>
        </p:txBody>
      </p:sp>
      <p:sp>
        <p:nvSpPr>
          <p:cNvPr id="18" name="TextBox 17"/>
          <p:cNvSpPr txBox="1"/>
          <p:nvPr/>
        </p:nvSpPr>
        <p:spPr>
          <a:xfrm flipH="1">
            <a:off x="7225727" y="3842244"/>
            <a:ext cx="3366073" cy="2002790"/>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fontAlgn="auto">
              <a:lnSpc>
                <a:spcPct val="130000"/>
              </a:lnSpc>
            </a:pPr>
            <a:endParaRPr lang="zh-CN" altLang="en-US" sz="900">
              <a:solidFill>
                <a:schemeClr val="bg1"/>
              </a:solidFill>
              <a:latin typeface="+mj-lt"/>
              <a:ea typeface="思源黑体 CN Light" panose="020B0300000000000000" charset="-122"/>
              <a:cs typeface="+mj-lt"/>
            </a:endParaRPr>
          </a:p>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900">
              <a:solidFill>
                <a:schemeClr val="bg1"/>
              </a:solidFill>
              <a:latin typeface="+mj-lt"/>
              <a:ea typeface="思源黑体 CN Light" panose="020B0300000000000000" charset="-122"/>
              <a:cs typeface="+mj-lt"/>
            </a:endParaRPr>
          </a:p>
          <a:p>
            <a:pPr>
              <a:lnSpc>
                <a:spcPct val="150000"/>
              </a:lnSpc>
            </a:pP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a:blipFill rotWithShape="1">
            <a:blip r:embed="rId2" cstate="screen">
              <a:extLst>
                <a:ext uri="{28A0092B-C50C-407E-A947-70E740481C1C}">
                  <a14:useLocalDpi xmlns:a14="http://schemas.microsoft.com/office/drawing/2010/main"/>
                </a:ext>
              </a:extLst>
            </a:blip>
            <a:stretch>
              <a:fillRect/>
            </a:stretch>
          </a:blipFill>
        </p:spPr>
      </p:sp>
      <p:sp>
        <p:nvSpPr>
          <p:cNvPr id="11" name="文本框 10"/>
          <p:cNvSpPr txBox="1"/>
          <p:nvPr/>
        </p:nvSpPr>
        <p:spPr>
          <a:xfrm>
            <a:off x="817880" y="5178425"/>
            <a:ext cx="3278505" cy="1198880"/>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sp>
        <p:nvSpPr>
          <p:cNvPr id="7"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latin typeface="Roboto" panose="02000000000000000000"/>
              <a:ea typeface="Roboto" panose="02000000000000000000"/>
              <a:cs typeface="Roboto" panose="02000000000000000000"/>
              <a:sym typeface="Roboto" panose="0200000000000000000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Shape 153"/>
        <p:cNvGrpSpPr/>
        <p:nvPr/>
      </p:nvGrpSpPr>
      <p:grpSpPr>
        <a:xfrm>
          <a:off x="0" y="0"/>
          <a:ext cx="0" cy="0"/>
          <a:chOff x="0" y="0"/>
          <a:chExt cx="0" cy="0"/>
        </a:xfrm>
      </p:grpSpPr>
      <p:sp>
        <p:nvSpPr>
          <p:cNvPr id="2" name="图片占位符 0"/>
          <p:cNvSpPr>
            <a:spLocks noGrp="1"/>
          </p:cNvSpPr>
          <p:nvPr>
            <p:ph type="pic" idx="2"/>
          </p:nvPr>
        </p:nvSpPr>
        <p:spPr>
          <a:xfrm>
            <a:off x="110232" y="1346201"/>
            <a:ext cx="9601200" cy="4267203"/>
          </a:xfrm>
          <a:blipFill>
            <a:blip r:embed="rId3" cstate="screen">
              <a:extLst>
                <a:ext uri="{28A0092B-C50C-407E-A947-70E740481C1C}">
                  <a14:useLocalDpi xmlns:a14="http://schemas.microsoft.com/office/drawing/2010/main"/>
                </a:ext>
              </a:extLst>
            </a:blip>
            <a:stretch>
              <a:fillRect/>
            </a:stretch>
          </a:blipFill>
        </p:spPr>
      </p:sp>
      <p:sp>
        <p:nvSpPr>
          <p:cNvPr id="155" name="Google Shape;155;p45"/>
          <p:cNvSpPr/>
          <p:nvPr/>
        </p:nvSpPr>
        <p:spPr>
          <a:xfrm>
            <a:off x="9711432" y="1371598"/>
            <a:ext cx="2480568" cy="4267203"/>
          </a:xfrm>
          <a:prstGeom prst="rect">
            <a:avLst/>
          </a:prstGeom>
          <a:solidFill>
            <a:srgbClr val="538B76">
              <a:alpha val="83000"/>
            </a:srgbClr>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1865">
              <a:solidFill>
                <a:schemeClr val="lt1"/>
              </a:solidFill>
              <a:latin typeface="Calibri" panose="020F0502020204030204"/>
              <a:ea typeface="Calibri" panose="020F0502020204030204"/>
              <a:cs typeface="Calibri" panose="020F0502020204030204"/>
              <a:sym typeface="Calibri" panose="020F0502020204030204"/>
            </a:endParaRPr>
          </a:p>
        </p:txBody>
      </p:sp>
      <p:sp>
        <p:nvSpPr>
          <p:cNvPr id="157" name="Google Shape;157;p45"/>
          <p:cNvSpPr/>
          <p:nvPr/>
        </p:nvSpPr>
        <p:spPr>
          <a:xfrm>
            <a:off x="10577195" y="2466976"/>
            <a:ext cx="733425" cy="737870"/>
          </a:xfrm>
          <a:custGeom>
            <a:avLst/>
            <a:gdLst/>
            <a:ahLst/>
            <a:cxnLst/>
            <a:rect l="l" t="t" r="r" b="b"/>
            <a:pathLst>
              <a:path w="665" h="666" extrusionOk="0">
                <a:moveTo>
                  <a:pt x="568" y="98"/>
                </a:moveTo>
                <a:cubicBezTo>
                  <a:pt x="505" y="35"/>
                  <a:pt x="422" y="0"/>
                  <a:pt x="333" y="0"/>
                </a:cubicBezTo>
                <a:cubicBezTo>
                  <a:pt x="244" y="0"/>
                  <a:pt x="160" y="35"/>
                  <a:pt x="97" y="98"/>
                </a:cubicBezTo>
                <a:cubicBezTo>
                  <a:pt x="35" y="160"/>
                  <a:pt x="0" y="244"/>
                  <a:pt x="0" y="333"/>
                </a:cubicBezTo>
                <a:cubicBezTo>
                  <a:pt x="0" y="422"/>
                  <a:pt x="35" y="505"/>
                  <a:pt x="97" y="568"/>
                </a:cubicBezTo>
                <a:cubicBezTo>
                  <a:pt x="160" y="631"/>
                  <a:pt x="244" y="666"/>
                  <a:pt x="333" y="666"/>
                </a:cubicBezTo>
                <a:cubicBezTo>
                  <a:pt x="422" y="666"/>
                  <a:pt x="505" y="631"/>
                  <a:pt x="568" y="568"/>
                </a:cubicBezTo>
                <a:cubicBezTo>
                  <a:pt x="631" y="505"/>
                  <a:pt x="665" y="422"/>
                  <a:pt x="665" y="333"/>
                </a:cubicBezTo>
                <a:cubicBezTo>
                  <a:pt x="665" y="244"/>
                  <a:pt x="631" y="160"/>
                  <a:pt x="568" y="98"/>
                </a:cubicBezTo>
                <a:close/>
                <a:moveTo>
                  <a:pt x="333" y="614"/>
                </a:moveTo>
                <a:cubicBezTo>
                  <a:pt x="178" y="614"/>
                  <a:pt x="52" y="488"/>
                  <a:pt x="52" y="333"/>
                </a:cubicBezTo>
                <a:cubicBezTo>
                  <a:pt x="52" y="178"/>
                  <a:pt x="178" y="52"/>
                  <a:pt x="333" y="52"/>
                </a:cubicBezTo>
                <a:cubicBezTo>
                  <a:pt x="487" y="52"/>
                  <a:pt x="613" y="178"/>
                  <a:pt x="613" y="333"/>
                </a:cubicBezTo>
                <a:cubicBezTo>
                  <a:pt x="613" y="488"/>
                  <a:pt x="487" y="614"/>
                  <a:pt x="333" y="614"/>
                </a:cubicBezTo>
                <a:close/>
                <a:moveTo>
                  <a:pt x="294" y="221"/>
                </a:moveTo>
                <a:cubicBezTo>
                  <a:pt x="294" y="200"/>
                  <a:pt x="311" y="183"/>
                  <a:pt x="333" y="183"/>
                </a:cubicBezTo>
                <a:cubicBezTo>
                  <a:pt x="333" y="131"/>
                  <a:pt x="333" y="131"/>
                  <a:pt x="333" y="131"/>
                </a:cubicBezTo>
                <a:cubicBezTo>
                  <a:pt x="283" y="131"/>
                  <a:pt x="242" y="171"/>
                  <a:pt x="242" y="221"/>
                </a:cubicBezTo>
                <a:cubicBezTo>
                  <a:pt x="242" y="256"/>
                  <a:pt x="242" y="256"/>
                  <a:pt x="242" y="256"/>
                </a:cubicBezTo>
                <a:cubicBezTo>
                  <a:pt x="186" y="256"/>
                  <a:pt x="186" y="256"/>
                  <a:pt x="186" y="256"/>
                </a:cubicBezTo>
                <a:cubicBezTo>
                  <a:pt x="186" y="495"/>
                  <a:pt x="186" y="495"/>
                  <a:pt x="186" y="495"/>
                </a:cubicBezTo>
                <a:cubicBezTo>
                  <a:pt x="480" y="495"/>
                  <a:pt x="480" y="495"/>
                  <a:pt x="480" y="495"/>
                </a:cubicBezTo>
                <a:cubicBezTo>
                  <a:pt x="480" y="256"/>
                  <a:pt x="480" y="256"/>
                  <a:pt x="480" y="256"/>
                </a:cubicBezTo>
                <a:cubicBezTo>
                  <a:pt x="294" y="256"/>
                  <a:pt x="294" y="256"/>
                  <a:pt x="294" y="256"/>
                </a:cubicBezTo>
                <a:lnTo>
                  <a:pt x="294" y="221"/>
                </a:lnTo>
                <a:close/>
                <a:moveTo>
                  <a:pt x="428" y="443"/>
                </a:moveTo>
                <a:cubicBezTo>
                  <a:pt x="238" y="443"/>
                  <a:pt x="238" y="443"/>
                  <a:pt x="238" y="443"/>
                </a:cubicBezTo>
                <a:cubicBezTo>
                  <a:pt x="238" y="308"/>
                  <a:pt x="238" y="308"/>
                  <a:pt x="238" y="308"/>
                </a:cubicBezTo>
                <a:cubicBezTo>
                  <a:pt x="428" y="308"/>
                  <a:pt x="428" y="308"/>
                  <a:pt x="428" y="308"/>
                </a:cubicBezTo>
                <a:lnTo>
                  <a:pt x="428" y="443"/>
                </a:lnTo>
                <a:close/>
                <a:moveTo>
                  <a:pt x="333" y="183"/>
                </a:moveTo>
                <a:cubicBezTo>
                  <a:pt x="333" y="131"/>
                  <a:pt x="333" y="131"/>
                  <a:pt x="333" y="131"/>
                </a:cubicBezTo>
                <a:cubicBezTo>
                  <a:pt x="369" y="131"/>
                  <a:pt x="401" y="152"/>
                  <a:pt x="416" y="185"/>
                </a:cubicBezTo>
                <a:cubicBezTo>
                  <a:pt x="421" y="196"/>
                  <a:pt x="424" y="208"/>
                  <a:pt x="424" y="221"/>
                </a:cubicBezTo>
                <a:cubicBezTo>
                  <a:pt x="372" y="221"/>
                  <a:pt x="372" y="221"/>
                  <a:pt x="372" y="221"/>
                </a:cubicBezTo>
                <a:cubicBezTo>
                  <a:pt x="372" y="216"/>
                  <a:pt x="371" y="211"/>
                  <a:pt x="368" y="206"/>
                </a:cubicBezTo>
                <a:cubicBezTo>
                  <a:pt x="362" y="192"/>
                  <a:pt x="348" y="183"/>
                  <a:pt x="333" y="183"/>
                </a:cubicBezTo>
                <a:close/>
                <a:moveTo>
                  <a:pt x="307" y="376"/>
                </a:moveTo>
                <a:cubicBezTo>
                  <a:pt x="307" y="361"/>
                  <a:pt x="318" y="350"/>
                  <a:pt x="333" y="350"/>
                </a:cubicBezTo>
                <a:cubicBezTo>
                  <a:pt x="347" y="350"/>
                  <a:pt x="359" y="361"/>
                  <a:pt x="359" y="376"/>
                </a:cubicBezTo>
                <a:cubicBezTo>
                  <a:pt x="359" y="390"/>
                  <a:pt x="347" y="402"/>
                  <a:pt x="333" y="402"/>
                </a:cubicBezTo>
                <a:cubicBezTo>
                  <a:pt x="318" y="402"/>
                  <a:pt x="307" y="390"/>
                  <a:pt x="307" y="376"/>
                </a:cubicBezTo>
                <a:close/>
                <a:moveTo>
                  <a:pt x="307" y="376"/>
                </a:moveTo>
                <a:cubicBezTo>
                  <a:pt x="307" y="376"/>
                  <a:pt x="307" y="376"/>
                  <a:pt x="307" y="376"/>
                </a:cubicBezTo>
              </a:path>
            </a:pathLst>
          </a:custGeom>
          <a:solidFill>
            <a:srgbClr val="FFFFFF">
              <a:alpha val="90000"/>
            </a:srgbClr>
          </a:solidFill>
          <a:ln>
            <a:noFill/>
          </a:ln>
        </p:spPr>
        <p:txBody>
          <a:bodyPr spcFirstLastPara="1" wrap="square" lIns="91433" tIns="45700" rIns="91433" bIns="45700" anchor="t" anchorCtr="0">
            <a:noAutofit/>
          </a:bodyPr>
          <a:lstStyle/>
          <a:p>
            <a:pPr marL="0" marR="0" lvl="0" indent="0" algn="l" rtl="0">
              <a:spcBef>
                <a:spcPts val="0"/>
              </a:spcBef>
              <a:spcAft>
                <a:spcPts val="0"/>
              </a:spcAft>
              <a:buNone/>
            </a:pPr>
            <a:endParaRPr sz="1865">
              <a:solidFill>
                <a:schemeClr val="lt1"/>
              </a:solidFill>
              <a:latin typeface="Calibri" panose="020F0502020204030204"/>
              <a:ea typeface="Calibri" panose="020F0502020204030204"/>
              <a:cs typeface="Calibri" panose="020F0502020204030204"/>
              <a:sym typeface="Calibri" panose="020F0502020204030204"/>
            </a:endParaRPr>
          </a:p>
        </p:txBody>
      </p:sp>
      <p:grpSp>
        <p:nvGrpSpPr>
          <p:cNvPr id="160" name="Google Shape;160;p45"/>
          <p:cNvGrpSpPr/>
          <p:nvPr/>
        </p:nvGrpSpPr>
        <p:grpSpPr>
          <a:xfrm>
            <a:off x="419228" y="5353235"/>
            <a:ext cx="292388" cy="1052327"/>
            <a:chOff x="365961" y="5353235"/>
            <a:chExt cx="292388" cy="1052327"/>
          </a:xfrm>
        </p:grpSpPr>
        <p:sp>
          <p:nvSpPr>
            <p:cNvPr id="161" name="Google Shape;161;p45"/>
            <p:cNvSpPr/>
            <p:nvPr/>
          </p:nvSpPr>
          <p:spPr>
            <a:xfrm>
              <a:off x="428625" y="6231731"/>
              <a:ext cx="173831" cy="173831"/>
            </a:xfrm>
            <a:prstGeom prst="rect">
              <a:avLst/>
            </a:prstGeom>
            <a:solidFill>
              <a:srgbClr val="3F3F3F"/>
            </a:solidFill>
            <a:ln>
              <a:noFill/>
            </a:ln>
          </p:spPr>
          <p:txBody>
            <a:bodyPr spcFirstLastPara="1" wrap="square" lIns="91433" tIns="45700" rIns="91433" bIns="45700" anchor="ctr" anchorCtr="0">
              <a:noAutofit/>
            </a:bodyPr>
            <a:lstStyle/>
            <a:p>
              <a:pPr marL="0" marR="0" lvl="0" indent="0" algn="ctr" rtl="0">
                <a:spcBef>
                  <a:spcPts val="0"/>
                </a:spcBef>
                <a:spcAft>
                  <a:spcPts val="0"/>
                </a:spcAft>
                <a:buNone/>
              </a:pPr>
              <a:endParaRPr sz="1865">
                <a:solidFill>
                  <a:schemeClr val="lt1"/>
                </a:solidFill>
                <a:latin typeface="Calibri" panose="020F0502020204030204"/>
                <a:ea typeface="Calibri" panose="020F0502020204030204"/>
                <a:cs typeface="Calibri" panose="020F0502020204030204"/>
                <a:sym typeface="Calibri" panose="020F0502020204030204"/>
              </a:endParaRPr>
            </a:p>
          </p:txBody>
        </p:sp>
        <p:sp>
          <p:nvSpPr>
            <p:cNvPr id="162" name="Google Shape;162;p45"/>
            <p:cNvSpPr txBox="1"/>
            <p:nvPr/>
          </p:nvSpPr>
          <p:spPr>
            <a:xfrm rot="-5400000">
              <a:off x="111111" y="5608085"/>
              <a:ext cx="802088" cy="292388"/>
            </a:xfrm>
            <a:prstGeom prst="rect">
              <a:avLst/>
            </a:prstGeom>
            <a:noFill/>
            <a:ln>
              <a:noFill/>
            </a:ln>
          </p:spPr>
          <p:txBody>
            <a:bodyPr spcFirstLastPara="1" wrap="square" lIns="91433" tIns="45700" rIns="91433" bIns="45700" anchor="t" anchorCtr="0">
              <a:noAutofit/>
            </a:bodyPr>
            <a:lstStyle/>
            <a:p>
              <a:pPr marL="0" marR="0" lvl="0" indent="0" algn="l" rtl="0">
                <a:spcBef>
                  <a:spcPts val="0"/>
                </a:spcBef>
                <a:spcAft>
                  <a:spcPts val="0"/>
                </a:spcAft>
                <a:buNone/>
              </a:pPr>
              <a:r>
                <a:rPr lang="en-GB" sz="1335">
                  <a:solidFill>
                    <a:srgbClr val="3F3F3F"/>
                  </a:solidFill>
                  <a:latin typeface="Play" panose="00000500000000000000"/>
                  <a:ea typeface="Play" panose="00000500000000000000"/>
                  <a:cs typeface="Play" panose="00000500000000000000"/>
                  <a:sym typeface="Play" panose="00000500000000000000"/>
                </a:rPr>
                <a:t>interic</a:t>
              </a:r>
              <a:endParaRPr sz="1335">
                <a:solidFill>
                  <a:srgbClr val="3F3F3F"/>
                </a:solidFill>
                <a:latin typeface="Play" panose="00000500000000000000"/>
                <a:ea typeface="Play" panose="00000500000000000000"/>
                <a:cs typeface="Play" panose="00000500000000000000"/>
                <a:sym typeface="Play" panose="00000500000000000000"/>
              </a:endParaRPr>
            </a:p>
          </p:txBody>
        </p:sp>
      </p:grpSp>
      <p:grpSp>
        <p:nvGrpSpPr>
          <p:cNvPr id="31" name="组合 30"/>
          <p:cNvGrpSpPr/>
          <p:nvPr/>
        </p:nvGrpSpPr>
        <p:grpSpPr>
          <a:xfrm>
            <a:off x="9806940" y="3712846"/>
            <a:ext cx="2273935" cy="1141095"/>
            <a:chOff x="11445" y="554"/>
            <a:chExt cx="3581" cy="1797"/>
          </a:xfrm>
        </p:grpSpPr>
        <p:sp>
          <p:nvSpPr>
            <p:cNvPr id="32" name="文本框 31"/>
            <p:cNvSpPr txBox="1"/>
            <p:nvPr/>
          </p:nvSpPr>
          <p:spPr>
            <a:xfrm>
              <a:off x="11445" y="1202"/>
              <a:ext cx="3581" cy="1149"/>
            </a:xfrm>
            <a:prstGeom prst="rect">
              <a:avLst/>
            </a:prstGeom>
            <a:noFill/>
          </p:spPr>
          <p:txBody>
            <a:bodyPr wrap="square" rtlCol="0" anchor="t">
              <a:spAutoFit/>
            </a:bodyPr>
            <a:lstStyle/>
            <a:p>
              <a:pPr algn="ctr" fontAlgn="auto">
                <a:lnSpc>
                  <a:spcPct val="130000"/>
                </a:lnSpc>
              </a:pPr>
              <a:r>
                <a:rPr lang="zh-CN" altLang="en-US" sz="8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a:t>
              </a:r>
            </a:p>
          </p:txBody>
        </p:sp>
        <p:sp>
          <p:nvSpPr>
            <p:cNvPr id="33" name="文本框 32"/>
            <p:cNvSpPr txBox="1"/>
            <p:nvPr/>
          </p:nvSpPr>
          <p:spPr>
            <a:xfrm>
              <a:off x="11561" y="554"/>
              <a:ext cx="3348" cy="483"/>
            </a:xfrm>
            <a:prstGeom prst="rect">
              <a:avLst/>
            </a:prstGeom>
            <a:noFill/>
          </p:spPr>
          <p:txBody>
            <a:bodyPr wrap="square" rtlCol="0">
              <a:spAutoFit/>
            </a:bodyPr>
            <a:lstStyle/>
            <a:p>
              <a:pPr algn="ctr"/>
              <a:r>
                <a:rPr lang="zh-CN" altLang="en-US" sz="1400">
                  <a:solidFill>
                    <a:schemeClr val="bg1"/>
                  </a:solidFill>
                  <a:latin typeface="思源黑体 CN Light" panose="020B0300000000000000" charset="-122"/>
                  <a:ea typeface="思源黑体 CN Light" panose="020B0300000000000000" charset="-122"/>
                  <a:sym typeface="+mn-ea"/>
                </a:rPr>
                <a:t>简短的绪论</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7"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latin typeface="Roboto" panose="02000000000000000000"/>
              <a:ea typeface="Roboto" panose="02000000000000000000"/>
              <a:cs typeface="Roboto" panose="02000000000000000000"/>
              <a:sym typeface="Roboto" panose="02000000000000000000"/>
            </a:endParaRPr>
          </a:p>
        </p:txBody>
      </p:sp>
      <p:sp>
        <p:nvSpPr>
          <p:cNvPr id="20" name="TextBox 19"/>
          <p:cNvSpPr txBox="1"/>
          <p:nvPr/>
        </p:nvSpPr>
        <p:spPr>
          <a:xfrm>
            <a:off x="9304020" y="2858135"/>
            <a:ext cx="2323465" cy="553720"/>
          </a:xfrm>
          <a:prstGeom prst="rect">
            <a:avLst/>
          </a:prstGeom>
          <a:noFill/>
        </p:spPr>
        <p:txBody>
          <a:bodyPr wrap="square" lIns="0" tIns="0" rIns="0" bIns="0" rtlCol="0">
            <a:spAutoFit/>
          </a:bodyPr>
          <a:lstStyle/>
          <a:p>
            <a:pPr algn="l"/>
            <a:r>
              <a:rPr lang="zh-CN" altLang="en-US" sz="1200">
                <a:solidFill>
                  <a:schemeClr val="bg1"/>
                </a:solidFill>
                <a:latin typeface="+mj-lt"/>
                <a:ea typeface="思源黑体 CN Light" panose="020B0300000000000000" charset="-122"/>
                <a:cs typeface="+mj-lt"/>
                <a:sym typeface="+mn-ea"/>
              </a:rPr>
              <a:t>I walked through many mountains, walked through many waters, and knew many people.</a:t>
            </a:r>
            <a:endParaRPr lang="vi-VN" sz="1200" i="1" dirty="0">
              <a:latin typeface="Open Sans" panose="020B0606030504020204" pitchFamily="34" charset="0"/>
              <a:ea typeface="Open Sans" panose="020B0606030504020204" pitchFamily="34" charset="0"/>
              <a:cs typeface="Open Sans" panose="020B0606030504020204" pitchFamily="34" charset="0"/>
            </a:endParaRPr>
          </a:p>
        </p:txBody>
      </p:sp>
      <p:sp>
        <p:nvSpPr>
          <p:cNvPr id="2" name="Picture Placeholder 1"/>
          <p:cNvSpPr>
            <a:spLocks noGrp="1"/>
          </p:cNvSpPr>
          <p:nvPr>
            <p:ph type="pic" sz="quarter" idx="10"/>
          </p:nvPr>
        </p:nvSpPr>
        <p:spPr>
          <a:blipFill rotWithShape="1">
            <a:blip r:embed="rId2" cstate="screen">
              <a:extLst>
                <a:ext uri="{28A0092B-C50C-407E-A947-70E740481C1C}">
                  <a14:useLocalDpi xmlns:a14="http://schemas.microsoft.com/office/drawing/2010/main"/>
                </a:ext>
              </a:extLst>
            </a:blip>
            <a:stretch>
              <a:fillRect/>
            </a:stretch>
          </a:blipFill>
        </p:spPr>
      </p:sp>
      <p:grpSp>
        <p:nvGrpSpPr>
          <p:cNvPr id="3" name="组合 2"/>
          <p:cNvGrpSpPr/>
          <p:nvPr/>
        </p:nvGrpSpPr>
        <p:grpSpPr>
          <a:xfrm>
            <a:off x="1260475" y="2287905"/>
            <a:ext cx="3890010" cy="3907790"/>
            <a:chOff x="12222" y="1636"/>
            <a:chExt cx="6126" cy="6154"/>
          </a:xfrm>
        </p:grpSpPr>
        <p:grpSp>
          <p:nvGrpSpPr>
            <p:cNvPr id="4" name="组合 3"/>
            <p:cNvGrpSpPr/>
            <p:nvPr/>
          </p:nvGrpSpPr>
          <p:grpSpPr>
            <a:xfrm>
              <a:off x="12222" y="1911"/>
              <a:ext cx="6126" cy="5879"/>
              <a:chOff x="11445" y="-773"/>
              <a:chExt cx="6126" cy="5879"/>
            </a:xfrm>
          </p:grpSpPr>
          <p:sp>
            <p:nvSpPr>
              <p:cNvPr id="5" name="文本框 4"/>
              <p:cNvSpPr txBox="1"/>
              <p:nvPr/>
            </p:nvSpPr>
            <p:spPr>
              <a:xfrm>
                <a:off x="11445" y="1182"/>
                <a:ext cx="6126" cy="3924"/>
              </a:xfrm>
              <a:prstGeom prst="rect">
                <a:avLst/>
              </a:prstGeom>
              <a:noFill/>
            </p:spPr>
            <p:txBody>
              <a:bodyPr wrap="square" rtlCol="0" anchor="t">
                <a:spAutoFit/>
              </a:bodyPr>
              <a:lstStyle/>
              <a:p>
                <a:pPr fontAlgn="auto">
                  <a:lnSpc>
                    <a:spcPct val="130000"/>
                  </a:lnSpc>
                </a:pPr>
                <a:r>
                  <a:rPr lang="zh-CN" altLang="en-US" sz="10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a:p>
                <a:pPr fontAlgn="auto">
                  <a:lnSpc>
                    <a:spcPct val="130000"/>
                  </a:lnSpc>
                </a:pPr>
                <a:endParaRPr lang="zh-CN" altLang="en-US" sz="1000">
                  <a:solidFill>
                    <a:schemeClr val="bg1"/>
                  </a:solidFill>
                  <a:latin typeface="+mj-lt"/>
                  <a:ea typeface="思源黑体 CN Light" panose="020B0300000000000000" charset="-122"/>
                  <a:cs typeface="+mj-lt"/>
                </a:endParaRPr>
              </a:p>
              <a:p>
                <a:pPr fontAlgn="auto">
                  <a:lnSpc>
                    <a:spcPct val="130000"/>
                  </a:lnSpc>
                </a:pPr>
                <a:r>
                  <a:rPr lang="zh-CN" altLang="en-US" sz="10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1000">
                  <a:solidFill>
                    <a:schemeClr val="bg1"/>
                  </a:solidFill>
                  <a:latin typeface="+mj-lt"/>
                  <a:ea typeface="思源黑体 CN Light" panose="020B0300000000000000" charset="-122"/>
                  <a:cs typeface="+mj-lt"/>
                </a:endParaRPr>
              </a:p>
              <a:p>
                <a:pPr fontAlgn="auto">
                  <a:lnSpc>
                    <a:spcPct val="130000"/>
                  </a:lnSpc>
                </a:pPr>
                <a:endParaRPr lang="zh-CN" altLang="en-US" sz="1000">
                  <a:solidFill>
                    <a:schemeClr val="bg1"/>
                  </a:solidFill>
                  <a:latin typeface="+mj-lt"/>
                  <a:ea typeface="思源黑体 CN Light" panose="020B0300000000000000" charset="-122"/>
                  <a:cs typeface="+mj-lt"/>
                </a:endParaRPr>
              </a:p>
            </p:txBody>
          </p:sp>
          <p:sp>
            <p:nvSpPr>
              <p:cNvPr id="6" name="文本框 5"/>
              <p:cNvSpPr txBox="1"/>
              <p:nvPr/>
            </p:nvSpPr>
            <p:spPr>
              <a:xfrm>
                <a:off x="11445" y="-773"/>
                <a:ext cx="4400" cy="1695"/>
              </a:xfrm>
              <a:prstGeom prst="rect">
                <a:avLst/>
              </a:prstGeom>
              <a:noFill/>
            </p:spPr>
            <p:txBody>
              <a:bodyPr wrap="square" rtlCol="0">
                <a:spAutoFit/>
              </a:bodyPr>
              <a:lstStyle/>
              <a:p>
                <a:r>
                  <a:rPr lang="zh-CN" altLang="en-US" sz="3200">
                    <a:solidFill>
                      <a:schemeClr val="bg1"/>
                    </a:solidFill>
                    <a:latin typeface="阿里巴巴普惠体 Heavy" panose="00020600040101010101" charset="-122"/>
                    <a:ea typeface="阿里巴巴普惠体 Heavy" panose="00020600040101010101" charset="-122"/>
                  </a:rPr>
                  <a:t>添加此处原有标题</a:t>
                </a:r>
              </a:p>
            </p:txBody>
          </p:sp>
        </p:grpSp>
        <p:cxnSp>
          <p:nvCxnSpPr>
            <p:cNvPr id="11" name="直接连接符 10"/>
            <p:cNvCxnSpPr/>
            <p:nvPr/>
          </p:nvCxnSpPr>
          <p:spPr>
            <a:xfrm>
              <a:off x="12400" y="1636"/>
              <a:ext cx="234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4" name="矩形 13"/>
          <p:cNvSpPr/>
          <p:nvPr/>
        </p:nvSpPr>
        <p:spPr>
          <a:xfrm>
            <a:off x="5715" y="630555"/>
            <a:ext cx="4295140" cy="752475"/>
          </a:xfrm>
          <a:prstGeom prst="rect">
            <a:avLst/>
          </a:prstGeom>
          <a:solidFill>
            <a:srgbClr val="538B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817880" y="650240"/>
            <a:ext cx="3278505" cy="1198880"/>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grpSp>
        <p:nvGrpSpPr>
          <p:cNvPr id="19" name="Group 18"/>
          <p:cNvGrpSpPr/>
          <p:nvPr/>
        </p:nvGrpSpPr>
        <p:grpSpPr>
          <a:xfrm>
            <a:off x="1986850" y="2145778"/>
            <a:ext cx="8218300" cy="2566445"/>
            <a:chOff x="1986850" y="2382386"/>
            <a:chExt cx="8218300" cy="2566445"/>
          </a:xfrm>
        </p:grpSpPr>
        <p:sp>
          <p:nvSpPr>
            <p:cNvPr id="2" name="TextBox 1"/>
            <p:cNvSpPr txBox="1"/>
            <p:nvPr/>
          </p:nvSpPr>
          <p:spPr>
            <a:xfrm>
              <a:off x="1986850" y="2382386"/>
              <a:ext cx="8218300" cy="2245360"/>
            </a:xfrm>
            <a:prstGeom prst="rect">
              <a:avLst/>
            </a:prstGeom>
            <a:noFill/>
          </p:spPr>
          <p:txBody>
            <a:bodyPr wrap="square" rtlCol="0">
              <a:spAutoFit/>
            </a:bodyPr>
            <a:lstStyle/>
            <a:p>
              <a:pPr algn="ctr"/>
              <a:r>
                <a:rPr lang="zh-CN" altLang="en-US" sz="2800">
                  <a:solidFill>
                    <a:schemeClr val="bg1"/>
                  </a:solidFill>
                  <a:latin typeface="+mj-lt"/>
                  <a:ea typeface="思源黑体 CN Light" panose="020B0300000000000000" charset="-122"/>
                  <a:cs typeface="+mj-lt"/>
                  <a:sym typeface="+mn-ea"/>
                </a:rPr>
                <a:t>and knew many people. The only thing that really makes me tempted is that you see me at the moment. But there is not too much extravagant hope, but I hope to have your heart, not to leave.</a:t>
              </a:r>
              <a:endParaRPr lang="zh-CN" altLang="en-US" sz="2800">
                <a:solidFill>
                  <a:schemeClr val="bg1"/>
                </a:solidFill>
                <a:latin typeface="+mj-lt"/>
                <a:ea typeface="思源黑体 CN Light" panose="020B0300000000000000" charset="-122"/>
                <a:cs typeface="+mj-lt"/>
              </a:endParaRPr>
            </a:p>
            <a:p>
              <a:pPr algn="ctr"/>
              <a:endParaRPr lang="en-US" sz="2800" i="1" dirty="0">
                <a:solidFill>
                  <a:schemeClr val="bg1"/>
                </a:solidFill>
                <a:latin typeface="Calisto MT" panose="02040603050505030304" pitchFamily="18" charset="0"/>
                <a:ea typeface="Roboto" panose="02000000000000000000" pitchFamily="2" charset="0"/>
                <a:cs typeface="Lato" panose="020F0502020204030203" pitchFamily="34" charset="0"/>
              </a:endParaRPr>
            </a:p>
          </p:txBody>
        </p:sp>
        <p:grpSp>
          <p:nvGrpSpPr>
            <p:cNvPr id="18" name="Group 17"/>
            <p:cNvGrpSpPr/>
            <p:nvPr/>
          </p:nvGrpSpPr>
          <p:grpSpPr>
            <a:xfrm>
              <a:off x="4414157" y="4536346"/>
              <a:ext cx="3363686" cy="412485"/>
              <a:chOff x="4629150" y="4536346"/>
              <a:chExt cx="3363686" cy="412485"/>
            </a:xfrm>
          </p:grpSpPr>
          <p:cxnSp>
            <p:nvCxnSpPr>
              <p:cNvPr id="12" name="Straight Connector 11"/>
              <p:cNvCxnSpPr/>
              <p:nvPr/>
            </p:nvCxnSpPr>
            <p:spPr>
              <a:xfrm>
                <a:off x="4629150" y="4818743"/>
                <a:ext cx="51571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flipH="1">
                <a:off x="4992859" y="4536346"/>
                <a:ext cx="2670738" cy="412485"/>
              </a:xfrm>
              <a:prstGeom prst="rect">
                <a:avLst/>
              </a:prstGeom>
              <a:noFill/>
            </p:spPr>
            <p:txBody>
              <a:bodyPr wrap="square" lIns="0" tIns="0" rIns="0" bIns="0" rtlCol="0">
                <a:spAutoFit/>
              </a:bodyPr>
              <a:lstStyle/>
              <a:p>
                <a:pPr algn="ctr">
                  <a:lnSpc>
                    <a:spcPct val="150000"/>
                  </a:lnSpc>
                </a:pPr>
                <a:r>
                  <a:rPr lang="en-US" sz="2000" i="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Dessign</a:t>
                </a:r>
                <a:r>
                  <a:rPr lang="en-US" sz="2000" i="1" dirty="0">
                    <a:solidFill>
                      <a:schemeClr val="bg1"/>
                    </a:solidFill>
                    <a:latin typeface="Open Sans" panose="020B0606030504020204" pitchFamily="34" charset="0"/>
                    <a:ea typeface="Open Sans" panose="020B0606030504020204" pitchFamily="34" charset="0"/>
                    <a:cs typeface="Open Sans" panose="020B0606030504020204" pitchFamily="34" charset="0"/>
                  </a:rPr>
                  <a:t> Template</a:t>
                </a:r>
              </a:p>
            </p:txBody>
          </p:sp>
          <p:cxnSp>
            <p:nvCxnSpPr>
              <p:cNvPr id="17" name="Straight Connector 16"/>
              <p:cNvCxnSpPr/>
              <p:nvPr/>
            </p:nvCxnSpPr>
            <p:spPr>
              <a:xfrm>
                <a:off x="7477125" y="4808311"/>
                <a:ext cx="515711"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18"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solidFill>
                <a:schemeClr val="dk1"/>
              </a:solidFill>
              <a:latin typeface="Roboto" panose="02000000000000000000"/>
              <a:ea typeface="Roboto" panose="02000000000000000000"/>
              <a:cs typeface="Roboto" panose="02000000000000000000"/>
              <a:sym typeface="Roboto" panose="02000000000000000000"/>
            </a:endParaRPr>
          </a:p>
        </p:txBody>
      </p:sp>
      <p:sp>
        <p:nvSpPr>
          <p:cNvPr id="2" name="Picture Placeholder 1"/>
          <p:cNvSpPr>
            <a:spLocks noGrp="1"/>
          </p:cNvSpPr>
          <p:nvPr>
            <p:ph type="pic" sz="quarter" idx="12"/>
          </p:nvPr>
        </p:nvSpPr>
        <p:spPr>
          <a:blipFill rotWithShape="1">
            <a:blip r:embed="rId2" cstate="screen">
              <a:extLst>
                <a:ext uri="{28A0092B-C50C-407E-A947-70E740481C1C}">
                  <a14:useLocalDpi xmlns:a14="http://schemas.microsoft.com/office/drawing/2010/main"/>
                </a:ext>
              </a:extLst>
            </a:blip>
            <a:stretch>
              <a:fillRect/>
            </a:stretch>
          </a:blipFill>
        </p:spPr>
      </p:sp>
      <p:sp>
        <p:nvSpPr>
          <p:cNvPr id="3" name="Picture Placeholder 2"/>
          <p:cNvSpPr>
            <a:spLocks noGrp="1"/>
          </p:cNvSpPr>
          <p:nvPr>
            <p:ph type="pic" sz="quarter" idx="13"/>
          </p:nvPr>
        </p:nvSpPr>
        <p:spPr>
          <a:blipFill rotWithShape="1">
            <a:blip r:embed="rId3" cstate="screen">
              <a:extLst>
                <a:ext uri="{28A0092B-C50C-407E-A947-70E740481C1C}">
                  <a14:useLocalDpi xmlns:a14="http://schemas.microsoft.com/office/drawing/2010/main"/>
                </a:ext>
              </a:extLst>
            </a:blip>
            <a:stretch>
              <a:fillRect/>
            </a:stretch>
          </a:blipFill>
        </p:spPr>
      </p:sp>
      <p:sp>
        <p:nvSpPr>
          <p:cNvPr id="4" name="Picture Placeholder 3"/>
          <p:cNvSpPr>
            <a:spLocks noGrp="1"/>
          </p:cNvSpPr>
          <p:nvPr>
            <p:ph type="pic" sz="quarter" idx="11"/>
          </p:nvPr>
        </p:nvSpPr>
        <p:spPr>
          <a:blipFill rotWithShape="1">
            <a:blip r:embed="rId4" cstate="screen">
              <a:extLst>
                <a:ext uri="{28A0092B-C50C-407E-A947-70E740481C1C}">
                  <a14:useLocalDpi xmlns:a14="http://schemas.microsoft.com/office/drawing/2010/main"/>
                </a:ext>
              </a:extLst>
            </a:blip>
            <a:stretch>
              <a:fillRect/>
            </a:stretch>
          </a:blipFill>
        </p:spPr>
      </p:sp>
      <p:sp>
        <p:nvSpPr>
          <p:cNvPr id="5" name="Picture Placeholder 4"/>
          <p:cNvSpPr>
            <a:spLocks noGrp="1"/>
          </p:cNvSpPr>
          <p:nvPr>
            <p:ph type="pic" sz="quarter" idx="10"/>
          </p:nvPr>
        </p:nvSpPr>
        <p:spPr>
          <a:blipFill rotWithShape="1">
            <a:blip r:embed="rId5" cstate="screen">
              <a:extLst>
                <a:ext uri="{28A0092B-C50C-407E-A947-70E740481C1C}">
                  <a14:useLocalDpi xmlns:a14="http://schemas.microsoft.com/office/drawing/2010/main"/>
                </a:ext>
              </a:extLst>
            </a:blip>
            <a:stretch>
              <a:fillRect/>
            </a:stretch>
          </a:blipFill>
        </p:spPr>
      </p:sp>
      <p:grpSp>
        <p:nvGrpSpPr>
          <p:cNvPr id="6" name="组合 5"/>
          <p:cNvGrpSpPr/>
          <p:nvPr/>
        </p:nvGrpSpPr>
        <p:grpSpPr>
          <a:xfrm>
            <a:off x="1260475" y="2171065"/>
            <a:ext cx="3890010" cy="3907790"/>
            <a:chOff x="12222" y="1636"/>
            <a:chExt cx="6126" cy="6154"/>
          </a:xfrm>
        </p:grpSpPr>
        <p:grpSp>
          <p:nvGrpSpPr>
            <p:cNvPr id="7" name="组合 6"/>
            <p:cNvGrpSpPr/>
            <p:nvPr/>
          </p:nvGrpSpPr>
          <p:grpSpPr>
            <a:xfrm>
              <a:off x="12222" y="1911"/>
              <a:ext cx="6126" cy="5879"/>
              <a:chOff x="11445" y="-773"/>
              <a:chExt cx="6126" cy="5879"/>
            </a:xfrm>
          </p:grpSpPr>
          <p:sp>
            <p:nvSpPr>
              <p:cNvPr id="8" name="文本框 7"/>
              <p:cNvSpPr txBox="1"/>
              <p:nvPr/>
            </p:nvSpPr>
            <p:spPr>
              <a:xfrm>
                <a:off x="11445" y="1182"/>
                <a:ext cx="6126" cy="3924"/>
              </a:xfrm>
              <a:prstGeom prst="rect">
                <a:avLst/>
              </a:prstGeom>
              <a:noFill/>
            </p:spPr>
            <p:txBody>
              <a:bodyPr wrap="square" rtlCol="0" anchor="t">
                <a:spAutoFit/>
              </a:bodyPr>
              <a:lstStyle/>
              <a:p>
                <a:pPr fontAlgn="auto">
                  <a:lnSpc>
                    <a:spcPct val="130000"/>
                  </a:lnSpc>
                </a:pPr>
                <a:r>
                  <a:rPr lang="zh-CN" altLang="en-US" sz="1000">
                    <a:solidFill>
                      <a:schemeClr val="bg1"/>
                    </a:solidFill>
                    <a:latin typeface="+mj-lt"/>
                    <a:ea typeface="思源黑体 CN Light" panose="020B0300000000000000" charset="-122"/>
                    <a:cs typeface="+mj-lt"/>
                  </a:rPr>
                  <a:t>I walked through many mountains, walked through many waters, and knew many people. The only thing that really makes me tempted is that you see me at the moment. But there is not too much extravagant hope, but I hope to have your heart, not to leave.</a:t>
                </a:r>
              </a:p>
              <a:p>
                <a:pPr fontAlgn="auto">
                  <a:lnSpc>
                    <a:spcPct val="130000"/>
                  </a:lnSpc>
                </a:pPr>
                <a:endParaRPr lang="zh-CN" altLang="en-US" sz="1000">
                  <a:solidFill>
                    <a:schemeClr val="bg1"/>
                  </a:solidFill>
                  <a:latin typeface="+mj-lt"/>
                  <a:ea typeface="思源黑体 CN Light" panose="020B0300000000000000" charset="-122"/>
                  <a:cs typeface="+mj-lt"/>
                </a:endParaRPr>
              </a:p>
              <a:p>
                <a:pPr fontAlgn="auto">
                  <a:lnSpc>
                    <a:spcPct val="130000"/>
                  </a:lnSpc>
                </a:pPr>
                <a:r>
                  <a:rPr lang="zh-CN" altLang="en-US" sz="10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zh-CN" altLang="en-US" sz="1000">
                  <a:solidFill>
                    <a:schemeClr val="bg1"/>
                  </a:solidFill>
                  <a:latin typeface="+mj-lt"/>
                  <a:ea typeface="思源黑体 CN Light" panose="020B0300000000000000" charset="-122"/>
                  <a:cs typeface="+mj-lt"/>
                </a:endParaRPr>
              </a:p>
              <a:p>
                <a:pPr fontAlgn="auto">
                  <a:lnSpc>
                    <a:spcPct val="130000"/>
                  </a:lnSpc>
                </a:pPr>
                <a:endParaRPr lang="zh-CN" altLang="en-US" sz="1000">
                  <a:solidFill>
                    <a:schemeClr val="bg1"/>
                  </a:solidFill>
                  <a:latin typeface="+mj-lt"/>
                  <a:ea typeface="思源黑体 CN Light" panose="020B0300000000000000" charset="-122"/>
                  <a:cs typeface="+mj-lt"/>
                </a:endParaRPr>
              </a:p>
            </p:txBody>
          </p:sp>
          <p:sp>
            <p:nvSpPr>
              <p:cNvPr id="9" name="文本框 8"/>
              <p:cNvSpPr txBox="1"/>
              <p:nvPr/>
            </p:nvSpPr>
            <p:spPr>
              <a:xfrm>
                <a:off x="11445" y="-773"/>
                <a:ext cx="4400" cy="1695"/>
              </a:xfrm>
              <a:prstGeom prst="rect">
                <a:avLst/>
              </a:prstGeom>
              <a:noFill/>
            </p:spPr>
            <p:txBody>
              <a:bodyPr wrap="square" rtlCol="0">
                <a:spAutoFit/>
              </a:bodyPr>
              <a:lstStyle/>
              <a:p>
                <a:r>
                  <a:rPr lang="zh-CN" altLang="en-US" sz="3200">
                    <a:solidFill>
                      <a:schemeClr val="bg1"/>
                    </a:solidFill>
                    <a:latin typeface="阿里巴巴普惠体 Heavy" panose="00020600040101010101" charset="-122"/>
                    <a:ea typeface="阿里巴巴普惠体 Heavy" panose="00020600040101010101" charset="-122"/>
                  </a:rPr>
                  <a:t>添加此处原有标题</a:t>
                </a:r>
              </a:p>
            </p:txBody>
          </p:sp>
        </p:grpSp>
        <p:cxnSp>
          <p:nvCxnSpPr>
            <p:cNvPr id="11" name="直接连接符 10"/>
            <p:cNvCxnSpPr/>
            <p:nvPr/>
          </p:nvCxnSpPr>
          <p:spPr>
            <a:xfrm>
              <a:off x="12400" y="1636"/>
              <a:ext cx="234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5715" y="599440"/>
            <a:ext cx="4295140" cy="1198880"/>
            <a:chOff x="9" y="944"/>
            <a:chExt cx="6764" cy="1888"/>
          </a:xfrm>
        </p:grpSpPr>
        <p:sp>
          <p:nvSpPr>
            <p:cNvPr id="14" name="矩形 13"/>
            <p:cNvSpPr/>
            <p:nvPr/>
          </p:nvSpPr>
          <p:spPr>
            <a:xfrm>
              <a:off x="9" y="993"/>
              <a:ext cx="6764" cy="118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11" name="Shape 4749"/>
          <p:cNvSpPr/>
          <p:nvPr/>
        </p:nvSpPr>
        <p:spPr>
          <a:xfrm>
            <a:off x="11337048" y="6942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solidFill>
                <a:schemeClr val="dk1"/>
              </a:solidFill>
              <a:latin typeface="Roboto" panose="02000000000000000000"/>
              <a:ea typeface="Roboto" panose="02000000000000000000"/>
              <a:cs typeface="Roboto" panose="02000000000000000000"/>
              <a:sym typeface="Roboto" panose="02000000000000000000"/>
            </a:endParaRPr>
          </a:p>
        </p:txBody>
      </p:sp>
      <p:sp>
        <p:nvSpPr>
          <p:cNvPr id="10" name="TextBox 9"/>
          <p:cNvSpPr txBox="1"/>
          <p:nvPr/>
        </p:nvSpPr>
        <p:spPr>
          <a:xfrm flipH="1">
            <a:off x="8761062" y="4518707"/>
            <a:ext cx="2719737" cy="897255"/>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p:cNvSpPr txBox="1"/>
          <p:nvPr/>
        </p:nvSpPr>
        <p:spPr>
          <a:xfrm>
            <a:off x="286385" y="2341245"/>
            <a:ext cx="4210050" cy="1905635"/>
          </a:xfrm>
          <a:prstGeom prst="rect">
            <a:avLst/>
          </a:prstGeom>
          <a:noFill/>
          <a:ln w="28575">
            <a:noFill/>
          </a:ln>
        </p:spPr>
        <p:txBody>
          <a:bodyPr wrap="square" lIns="243852" tIns="121926" rIns="243852" bIns="121926" rtlCol="0">
            <a:spAutoFit/>
          </a:bodyPr>
          <a:lstStyle/>
          <a:p>
            <a:pPr algn="l"/>
            <a:r>
              <a:rPr lang="zh-CN" altLang="en-US" sz="5400">
                <a:solidFill>
                  <a:schemeClr val="bg1"/>
                </a:solidFill>
                <a:latin typeface="阿里巴巴普惠体 Heavy" panose="00020600040101010101" charset="-122"/>
                <a:ea typeface="阿里巴巴普惠体 Heavy" panose="00020600040101010101" charset="-122"/>
                <a:sym typeface="+mn-ea"/>
              </a:rPr>
              <a:t>添加此处原有标题</a:t>
            </a:r>
            <a:endParaRPr lang="en-US" sz="5400" i="1" dirty="0">
              <a:latin typeface="Calisto MT" panose="02040603050505030304" pitchFamily="18" charset="0"/>
              <a:ea typeface="Lato Medium" panose="020F0502020204030203" pitchFamily="34" charset="0"/>
              <a:cs typeface="Times New Roman" panose="02020603050405020304" pitchFamily="18" charset="0"/>
            </a:endParaRPr>
          </a:p>
        </p:txBody>
      </p:sp>
      <p:sp>
        <p:nvSpPr>
          <p:cNvPr id="2" name="Picture Placeholder 1"/>
          <p:cNvSpPr>
            <a:spLocks noGrp="1"/>
          </p:cNvSpPr>
          <p:nvPr>
            <p:ph type="pic" sz="quarter" idx="10"/>
          </p:nvPr>
        </p:nvSpPr>
        <p:spPr>
          <a:blipFill rotWithShape="1">
            <a:blip r:embed="rId2" cstate="screen">
              <a:extLst>
                <a:ext uri="{28A0092B-C50C-407E-A947-70E740481C1C}">
                  <a14:useLocalDpi xmlns:a14="http://schemas.microsoft.com/office/drawing/2010/main"/>
                </a:ext>
              </a:extLst>
            </a:blip>
            <a:stretch>
              <a:fillRect/>
            </a:stretch>
          </a:blipFill>
        </p:spPr>
      </p:sp>
      <p:grpSp>
        <p:nvGrpSpPr>
          <p:cNvPr id="3" name="组合 2"/>
          <p:cNvGrpSpPr/>
          <p:nvPr/>
        </p:nvGrpSpPr>
        <p:grpSpPr>
          <a:xfrm>
            <a:off x="5715" y="599440"/>
            <a:ext cx="4295140" cy="1198880"/>
            <a:chOff x="9" y="944"/>
            <a:chExt cx="6764" cy="1888"/>
          </a:xfrm>
        </p:grpSpPr>
        <p:sp>
          <p:nvSpPr>
            <p:cNvPr id="14" name="矩形 13"/>
            <p:cNvSpPr/>
            <p:nvPr/>
          </p:nvSpPr>
          <p:spPr>
            <a:xfrm>
              <a:off x="9" y="993"/>
              <a:ext cx="6764" cy="118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C484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pic>
        <p:nvPicPr>
          <p:cNvPr id="8" name="图片占位符 7">
            <a:extLst>
              <a:ext uri="{FF2B5EF4-FFF2-40B4-BE49-F238E27FC236}">
                <a16:creationId xmlns:a16="http://schemas.microsoft.com/office/drawing/2014/main" id="{FC4391C2-E5F6-4D47-995E-ABF2DA368007}"/>
              </a:ext>
            </a:extLst>
          </p:cNvPr>
          <p:cNvPicPr>
            <a:picLocks noGrp="1" noChangeAspect="1"/>
          </p:cNvPicPr>
          <p:nvPr>
            <p:ph type="pic" sz="quarter" idx="12"/>
          </p:nvPr>
        </p:nvPicPr>
        <p:blipFill>
          <a:blip r:embed="rId2" cstate="screen">
            <a:extLst>
              <a:ext uri="{BEBA8EAE-BF5A-486C-A8C5-ECC9F3942E4B}">
                <a14:imgProps xmlns:a14="http://schemas.microsoft.com/office/drawing/2010/main">
                  <a14:imgLayer r:embed="rId3">
                    <a14:imgEffect>
                      <a14:saturation sat="71000"/>
                    </a14:imgEffect>
                  </a14:imgLayer>
                </a14:imgProps>
              </a:ext>
              <a:ext uri="{28A0092B-C50C-407E-A947-70E740481C1C}">
                <a14:useLocalDpi xmlns:a14="http://schemas.microsoft.com/office/drawing/2010/main"/>
              </a:ext>
            </a:extLst>
          </a:blip>
          <a:srcRect/>
          <a:stretch/>
        </p:blipFill>
        <p:spPr>
          <a:xfrm>
            <a:off x="6120407" y="0"/>
            <a:ext cx="5143499" cy="6858000"/>
          </a:xfrm>
          <a:blipFill rotWithShape="1">
            <a:blip r:embed="rId4" cstate="screen">
              <a:extLst>
                <a:ext uri="{28A0092B-C50C-407E-A947-70E740481C1C}">
                  <a14:useLocalDpi xmlns:a14="http://schemas.microsoft.com/office/drawing/2010/main"/>
                </a:ext>
              </a:extLst>
            </a:blip>
            <a:stretch>
              <a:fillRect/>
            </a:stretch>
          </a:blipFill>
        </p:spPr>
      </p:pic>
      <p:sp>
        <p:nvSpPr>
          <p:cNvPr id="23" name="Shape 4749"/>
          <p:cNvSpPr/>
          <p:nvPr/>
        </p:nvSpPr>
        <p:spPr>
          <a:xfrm>
            <a:off x="11337048" y="732366"/>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FFFFFF"/>
          </a:solidFill>
          <a:ln>
            <a:noFill/>
          </a:ln>
        </p:spPr>
        <p:txBody>
          <a:bodyPr lIns="45713" tIns="22850" rIns="45713" bIns="22850" anchor="ctr" anchorCtr="0">
            <a:noAutofit/>
          </a:bodyPr>
          <a:lstStyle/>
          <a:p>
            <a:endParaRPr dirty="0">
              <a:solidFill>
                <a:schemeClr val="dk1"/>
              </a:solidFill>
              <a:latin typeface="Roboto" panose="02000000000000000000"/>
              <a:ea typeface="Roboto" panose="02000000000000000000"/>
              <a:cs typeface="Roboto" panose="02000000000000000000"/>
              <a:sym typeface="Roboto" panose="02000000000000000000"/>
            </a:endParaRPr>
          </a:p>
        </p:txBody>
      </p:sp>
      <p:grpSp>
        <p:nvGrpSpPr>
          <p:cNvPr id="5" name="组合 4"/>
          <p:cNvGrpSpPr/>
          <p:nvPr/>
        </p:nvGrpSpPr>
        <p:grpSpPr>
          <a:xfrm>
            <a:off x="5715" y="415925"/>
            <a:ext cx="4295140" cy="1198880"/>
            <a:chOff x="9" y="944"/>
            <a:chExt cx="6764" cy="1888"/>
          </a:xfrm>
        </p:grpSpPr>
        <p:sp>
          <p:nvSpPr>
            <p:cNvPr id="6" name="矩形 5"/>
            <p:cNvSpPr/>
            <p:nvPr/>
          </p:nvSpPr>
          <p:spPr>
            <a:xfrm>
              <a:off x="9" y="993"/>
              <a:ext cx="6764" cy="1185"/>
            </a:xfrm>
            <a:prstGeom prst="rect">
              <a:avLst/>
            </a:prstGeom>
            <a:solidFill>
              <a:srgbClr val="6378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88" y="944"/>
              <a:ext cx="5163" cy="1888"/>
            </a:xfrm>
            <a:prstGeom prst="rect">
              <a:avLst/>
            </a:prstGeom>
            <a:noFill/>
          </p:spPr>
          <p:txBody>
            <a:bodyPr wrap="square" rtlCol="0">
              <a:spAutoFit/>
            </a:bodyPr>
            <a:lstStyle/>
            <a:p>
              <a:pPr algn="dist"/>
              <a:r>
                <a:rPr lang="en-US" altLang="zh-CN" sz="7200">
                  <a:solidFill>
                    <a:schemeClr val="bg1"/>
                  </a:solidFill>
                  <a:latin typeface="Tantinotes" panose="02000500000000000000" charset="0"/>
                  <a:cs typeface="Tantinotes" panose="02000500000000000000" charset="0"/>
                </a:rPr>
                <a:t>thing love</a:t>
              </a:r>
            </a:p>
          </p:txBody>
        </p:sp>
      </p:grpSp>
      <p:sp>
        <p:nvSpPr>
          <p:cNvPr id="10" name="TextBox 9"/>
          <p:cNvSpPr txBox="1"/>
          <p:nvPr/>
        </p:nvSpPr>
        <p:spPr>
          <a:xfrm flipH="1">
            <a:off x="1235042" y="4318047"/>
            <a:ext cx="2719737" cy="897255"/>
          </a:xfrm>
          <a:prstGeom prst="rect">
            <a:avLst/>
          </a:prstGeom>
          <a:noFill/>
        </p:spPr>
        <p:txBody>
          <a:bodyPr wrap="square" lIns="0" tIns="0" rIns="0" bIns="0" rtlCol="0">
            <a:spAutoFit/>
          </a:bodyPr>
          <a:lstStyle/>
          <a:p>
            <a:pPr fontAlgn="auto">
              <a:lnSpc>
                <a:spcPct val="130000"/>
              </a:lnSpc>
            </a:pPr>
            <a:r>
              <a:rPr lang="zh-CN" altLang="en-US" sz="900">
                <a:solidFill>
                  <a:schemeClr val="bg1"/>
                </a:solidFill>
                <a:latin typeface="+mj-lt"/>
                <a:ea typeface="思源黑体 CN Light" panose="020B0300000000000000" charset="-122"/>
                <a:cs typeface="+mj-lt"/>
                <a:sym typeface="+mn-ea"/>
              </a:rPr>
              <a:t>I walked through many mountains, walked through many waters, and knew many people. The only thing that really makes me tempted is that you see me at the moment. But there is not too much extravagant hope, but I hope to have your heart, not to leave.</a:t>
            </a:r>
            <a:endParaRPr lang="en-US" sz="900" b="1" i="1" dirty="0">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3.xml><?xml version="1.0" encoding="utf-8"?>
<p:tagLst xmlns:a="http://schemas.openxmlformats.org/drawingml/2006/main" xmlns:r="http://schemas.openxmlformats.org/officeDocument/2006/relationships"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木月的小店">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1875</Words>
  <Application>Microsoft Office PowerPoint</Application>
  <PresentationFormat>宽屏</PresentationFormat>
  <Paragraphs>73</Paragraphs>
  <Slides>15</Slides>
  <Notes>3</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15</vt:i4>
      </vt:variant>
    </vt:vector>
  </HeadingPairs>
  <TitlesOfParts>
    <vt:vector size="29" baseType="lpstr">
      <vt:lpstr>Bodoni</vt:lpstr>
      <vt:lpstr>Play</vt:lpstr>
      <vt:lpstr>Tantinotes</vt:lpstr>
      <vt:lpstr>阿里巴巴普惠体 Heavy</vt:lpstr>
      <vt:lpstr>思源黑体 CN Light</vt:lpstr>
      <vt:lpstr>微软雅黑 Light</vt:lpstr>
      <vt:lpstr>Arial</vt:lpstr>
      <vt:lpstr>Calibri</vt:lpstr>
      <vt:lpstr>Calisto MT</vt:lpstr>
      <vt:lpstr>Embassy BT</vt:lpstr>
      <vt:lpstr>Open Sans</vt:lpstr>
      <vt:lpstr>Roboto</vt:lpstr>
      <vt:lpstr>微软雅黑</vt:lpstr>
      <vt:lpstr>木月的小店</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Administrator</cp:lastModifiedBy>
  <cp:revision>33</cp:revision>
  <dcterms:created xsi:type="dcterms:W3CDTF">2019-06-19T02:08:00Z</dcterms:created>
  <dcterms:modified xsi:type="dcterms:W3CDTF">2020-03-23T02:18:59Z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