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68" r:id="rId5"/>
    <p:sldId id="269" r:id="rId6"/>
    <p:sldId id="266" r:id="rId7"/>
    <p:sldId id="267" r:id="rId8"/>
    <p:sldId id="262" r:id="rId9"/>
    <p:sldId id="264" r:id="rId10"/>
    <p:sldId id="265" r:id="rId11"/>
    <p:sldId id="276" r:id="rId12"/>
    <p:sldId id="270" r:id="rId13"/>
    <p:sldId id="261" r:id="rId14"/>
    <p:sldId id="271" r:id="rId15"/>
    <p:sldId id="275" r:id="rId16"/>
    <p:sldId id="274" r:id="rId17"/>
    <p:sldId id="277" r:id="rId18"/>
    <p:sldId id="260" r:id="rId19"/>
    <p:sldId id="272" r:id="rId20"/>
    <p:sldId id="273" r:id="rId21"/>
    <p:sldId id="278" r:id="rId22"/>
    <p:sldId id="279" r:id="rId23"/>
    <p:sldId id="263"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B6DA"/>
    <a:srgbClr val="5B9BD5"/>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0" autoAdjust="0"/>
    <p:restoredTop sz="94707"/>
  </p:normalViewPr>
  <p:slideViewPr>
    <p:cSldViewPr snapToGrid="0">
      <p:cViewPr varScale="1">
        <p:scale>
          <a:sx n="85" d="100"/>
          <a:sy n="85" d="100"/>
        </p:scale>
        <p:origin x="10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tags" Target="tags/tag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c:f>
              <c:strCache>
                <c:ptCount val="1"/>
                <c:pt idx="0">
                  <c:v>类别 1</c:v>
                </c:pt>
              </c:strCache>
            </c:strRef>
          </c:cat>
          <c:val>
            <c:numRef>
              <c:f>Sheet1!$B$2</c:f>
              <c:numCache>
                <c:formatCode>0%</c:formatCode>
                <c:ptCount val="1"/>
                <c:pt idx="0">
                  <c:v>0.35</c:v>
                </c:pt>
              </c:numCache>
            </c:numRef>
          </c:val>
          <c:extLst xmlns:c16r2="http://schemas.microsoft.com/office/drawing/2015/06/chart">
            <c:ext xmlns:c16="http://schemas.microsoft.com/office/drawing/2014/chart" uri="{C3380CC4-5D6E-409C-BE32-E72D297353CC}">
              <c16:uniqueId val="{00000000-A0A0-40C5-A63E-319F6791FE00}"/>
            </c:ext>
          </c:extLst>
        </c:ser>
        <c:ser>
          <c:idx val="1"/>
          <c:order val="1"/>
          <c:tx>
            <c:strRef>
              <c:f>Sheet1!$C$1</c:f>
              <c:strCache>
                <c:ptCount val="1"/>
                <c:pt idx="0">
                  <c:v>系列 2</c:v>
                </c:pt>
              </c:strCache>
            </c:strRef>
          </c:tx>
          <c:spPr>
            <a:solidFill>
              <a:schemeClr val="accent2"/>
            </a:solidFill>
            <a:ln>
              <a:noFill/>
            </a:ln>
            <a:effectLst/>
          </c:spPr>
          <c:invertIfNegative val="0"/>
          <c:dPt>
            <c:idx val="0"/>
            <c:invertIfNegative val="0"/>
            <c:bubble3D val="0"/>
            <c:spPr>
              <a:solidFill>
                <a:srgbClr val="92B6DA"/>
              </a:solidFill>
              <a:ln>
                <a:noFill/>
              </a:ln>
              <a:effectLst/>
            </c:spPr>
            <c:extLst xmlns:c16r2="http://schemas.microsoft.com/office/drawing/2015/06/chart">
              <c:ext xmlns:c16="http://schemas.microsoft.com/office/drawing/2014/chart" uri="{C3380CC4-5D6E-409C-BE32-E72D297353CC}">
                <c16:uniqueId val="{00000009-A0A0-40C5-A63E-319F6791FE00}"/>
              </c:ext>
            </c:extLst>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c:f>
              <c:strCache>
                <c:ptCount val="1"/>
                <c:pt idx="0">
                  <c:v>类别 1</c:v>
                </c:pt>
              </c:strCache>
            </c:strRef>
          </c:cat>
          <c:val>
            <c:numRef>
              <c:f>Sheet1!$C$2</c:f>
              <c:numCache>
                <c:formatCode>0%</c:formatCode>
                <c:ptCount val="1"/>
                <c:pt idx="0">
                  <c:v>0.750000000000001</c:v>
                </c:pt>
              </c:numCache>
            </c:numRef>
          </c:val>
          <c:extLst xmlns:c16r2="http://schemas.microsoft.com/office/drawing/2015/06/chart">
            <c:ext xmlns:c16="http://schemas.microsoft.com/office/drawing/2014/chart" uri="{C3380CC4-5D6E-409C-BE32-E72D297353CC}">
              <c16:uniqueId val="{00000001-A0A0-40C5-A63E-319F6791FE00}"/>
            </c:ext>
          </c:extLst>
        </c:ser>
        <c:ser>
          <c:idx val="2"/>
          <c:order val="2"/>
          <c:tx>
            <c:strRef>
              <c:f>Sheet1!$D$1</c:f>
              <c:strCache>
                <c:ptCount val="1"/>
                <c:pt idx="0">
                  <c:v>系列 3</c:v>
                </c:pt>
              </c:strCache>
            </c:strRef>
          </c:tx>
          <c:spPr>
            <a:solidFill>
              <a:srgbClr val="00B0F0"/>
            </a:solidFill>
            <a:ln>
              <a:noFill/>
            </a:ln>
            <a:effectLst/>
          </c:spPr>
          <c:invertIfNegative val="0"/>
          <c:dPt>
            <c:idx val="0"/>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3-A0A0-40C5-A63E-319F6791FE00}"/>
              </c:ext>
            </c:extLst>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c:f>
              <c:strCache>
                <c:ptCount val="1"/>
                <c:pt idx="0">
                  <c:v>类别 1</c:v>
                </c:pt>
              </c:strCache>
            </c:strRef>
          </c:cat>
          <c:val>
            <c:numRef>
              <c:f>Sheet1!$D$2</c:f>
              <c:numCache>
                <c:formatCode>0%</c:formatCode>
                <c:ptCount val="1"/>
                <c:pt idx="0">
                  <c:v>0.600000000000001</c:v>
                </c:pt>
              </c:numCache>
            </c:numRef>
          </c:val>
          <c:extLst xmlns:c16r2="http://schemas.microsoft.com/office/drawing/2015/06/chart">
            <c:ext xmlns:c16="http://schemas.microsoft.com/office/drawing/2014/chart" uri="{C3380CC4-5D6E-409C-BE32-E72D297353CC}">
              <c16:uniqueId val="{00000004-A0A0-40C5-A63E-319F6791FE00}"/>
            </c:ext>
          </c:extLst>
        </c:ser>
        <c:ser>
          <c:idx val="3"/>
          <c:order val="3"/>
          <c:tx>
            <c:strRef>
              <c:f>Sheet1!$E$1</c:f>
              <c:strCache>
                <c:ptCount val="1"/>
                <c:pt idx="0">
                  <c:v>系列 4</c:v>
                </c:pt>
              </c:strCache>
            </c:strRef>
          </c:tx>
          <c:spPr>
            <a:solidFill>
              <a:srgbClr val="92B6D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c:f>
              <c:strCache>
                <c:ptCount val="1"/>
                <c:pt idx="0">
                  <c:v>类别 1</c:v>
                </c:pt>
              </c:strCache>
            </c:strRef>
          </c:cat>
          <c:val>
            <c:numRef>
              <c:f>Sheet1!$E$2</c:f>
              <c:numCache>
                <c:formatCode>0%</c:formatCode>
                <c:ptCount val="1"/>
                <c:pt idx="0">
                  <c:v>0.8</c:v>
                </c:pt>
              </c:numCache>
            </c:numRef>
          </c:val>
          <c:extLst xmlns:c16r2="http://schemas.microsoft.com/office/drawing/2015/06/chart">
            <c:ext xmlns:c16="http://schemas.microsoft.com/office/drawing/2014/chart" uri="{C3380CC4-5D6E-409C-BE32-E72D297353CC}">
              <c16:uniqueId val="{00000005-A0A0-40C5-A63E-319F6791FE00}"/>
            </c:ext>
          </c:extLst>
        </c:ser>
        <c:ser>
          <c:idx val="4"/>
          <c:order val="4"/>
          <c:tx>
            <c:strRef>
              <c:f>Sheet1!$F$1</c:f>
              <c:strCache>
                <c:ptCount val="1"/>
                <c:pt idx="0">
                  <c:v>系列 5</c:v>
                </c:pt>
              </c:strCache>
            </c:strRef>
          </c:tx>
          <c:spPr>
            <a:solidFill>
              <a:schemeClr val="accent5"/>
            </a:solidFill>
            <a:ln>
              <a:noFill/>
            </a:ln>
            <a:effectLst/>
          </c:spPr>
          <c:invertIfNegative val="0"/>
          <c:dPt>
            <c:idx val="0"/>
            <c:invertIfNegative val="0"/>
            <c:bubble3D val="0"/>
            <c:spPr>
              <a:solidFill>
                <a:srgbClr val="5B9BD5"/>
              </a:solidFill>
              <a:ln>
                <a:noFill/>
              </a:ln>
              <a:effectLst/>
            </c:spPr>
            <c:extLst xmlns:c16r2="http://schemas.microsoft.com/office/drawing/2015/06/chart">
              <c:ext xmlns:c16="http://schemas.microsoft.com/office/drawing/2014/chart" uri="{C3380CC4-5D6E-409C-BE32-E72D297353CC}">
                <c16:uniqueId val="{00000007-A0A0-40C5-A63E-319F6791FE00}"/>
              </c:ext>
            </c:extLst>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c:f>
              <c:strCache>
                <c:ptCount val="1"/>
                <c:pt idx="0">
                  <c:v>类别 1</c:v>
                </c:pt>
              </c:strCache>
            </c:strRef>
          </c:cat>
          <c:val>
            <c:numRef>
              <c:f>Sheet1!$F$2</c:f>
              <c:numCache>
                <c:formatCode>0%</c:formatCode>
                <c:ptCount val="1"/>
                <c:pt idx="0">
                  <c:v>0.600000000000001</c:v>
                </c:pt>
              </c:numCache>
            </c:numRef>
          </c:val>
          <c:extLst xmlns:c16r2="http://schemas.microsoft.com/office/drawing/2015/06/chart">
            <c:ext xmlns:c16="http://schemas.microsoft.com/office/drawing/2014/chart" uri="{C3380CC4-5D6E-409C-BE32-E72D297353CC}">
              <c16:uniqueId val="{00000006-A0A0-40C5-A63E-319F6791FE00}"/>
            </c:ext>
          </c:extLst>
        </c:ser>
        <c:dLbls>
          <c:showLegendKey val="0"/>
          <c:showVal val="0"/>
          <c:showCatName val="0"/>
          <c:showSerName val="0"/>
          <c:showPercent val="0"/>
          <c:showBubbleSize val="0"/>
        </c:dLbls>
        <c:gapWidth val="110"/>
        <c:overlap val="-50"/>
        <c:axId val="1595585136"/>
        <c:axId val="1595588000"/>
      </c:barChart>
      <c:catAx>
        <c:axId val="1595585136"/>
        <c:scaling>
          <c:orientation val="minMax"/>
        </c:scaling>
        <c:delete val="1"/>
        <c:axPos val="l"/>
        <c:numFmt formatCode="General" sourceLinked="1"/>
        <c:majorTickMark val="none"/>
        <c:minorTickMark val="none"/>
        <c:tickLblPos val="none"/>
        <c:crossAx val="1595588000"/>
        <c:crosses val="autoZero"/>
        <c:auto val="1"/>
        <c:lblAlgn val="ctr"/>
        <c:lblOffset val="100"/>
        <c:noMultiLvlLbl val="0"/>
      </c:catAx>
      <c:valAx>
        <c:axId val="1595588000"/>
        <c:scaling>
          <c:orientation val="minMax"/>
        </c:scaling>
        <c:delete val="1"/>
        <c:axPos val="b"/>
        <c:numFmt formatCode="0%" sourceLinked="1"/>
        <c:majorTickMark val="none"/>
        <c:minorTickMark val="none"/>
        <c:tickLblPos val="none"/>
        <c:crossAx val="159558513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34D0A-9C03-4F2F-955A-A956089B905C}" type="datetimeFigureOut">
              <a:rPr lang="zh-CN" altLang="en-US" smtClean="0"/>
              <a:t>2019/6/17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0CBDEA-24CB-4814-B24D-7902408EA209}" type="slidenum">
              <a:rPr lang="zh-CN" altLang="en-US" smtClean="0"/>
              <a:t>‹#›</a:t>
            </a:fld>
            <a:endParaRPr lang="zh-CN" altLang="en-US"/>
          </a:p>
        </p:txBody>
      </p:sp>
    </p:spTree>
    <p:extLst>
      <p:ext uri="{BB962C8B-B14F-4D97-AF65-F5344CB8AC3E}">
        <p14:creationId xmlns:p14="http://schemas.microsoft.com/office/powerpoint/2010/main" val="788872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a:t>
            </a:fld>
            <a:endParaRPr lang="zh-CN" altLang="en-US"/>
          </a:p>
        </p:txBody>
      </p:sp>
    </p:spTree>
    <p:extLst>
      <p:ext uri="{BB962C8B-B14F-4D97-AF65-F5344CB8AC3E}">
        <p14:creationId xmlns:p14="http://schemas.microsoft.com/office/powerpoint/2010/main" val="803998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10</a:t>
            </a:fld>
            <a:endParaRPr lang="zh-CN" altLang="en-US"/>
          </a:p>
        </p:txBody>
      </p:sp>
    </p:spTree>
    <p:extLst>
      <p:ext uri="{BB962C8B-B14F-4D97-AF65-F5344CB8AC3E}">
        <p14:creationId xmlns:p14="http://schemas.microsoft.com/office/powerpoint/2010/main" val="6750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11</a:t>
            </a:fld>
            <a:endParaRPr lang="zh-CN" altLang="en-US"/>
          </a:p>
        </p:txBody>
      </p:sp>
    </p:spTree>
    <p:extLst>
      <p:ext uri="{BB962C8B-B14F-4D97-AF65-F5344CB8AC3E}">
        <p14:creationId xmlns:p14="http://schemas.microsoft.com/office/powerpoint/2010/main" val="3272280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12</a:t>
            </a:fld>
            <a:endParaRPr lang="zh-CN" altLang="en-US"/>
          </a:p>
        </p:txBody>
      </p:sp>
    </p:spTree>
    <p:extLst>
      <p:ext uri="{BB962C8B-B14F-4D97-AF65-F5344CB8AC3E}">
        <p14:creationId xmlns:p14="http://schemas.microsoft.com/office/powerpoint/2010/main" val="35627117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13</a:t>
            </a:fld>
            <a:endParaRPr lang="zh-CN" altLang="en-US"/>
          </a:p>
        </p:txBody>
      </p:sp>
    </p:spTree>
    <p:extLst>
      <p:ext uri="{BB962C8B-B14F-4D97-AF65-F5344CB8AC3E}">
        <p14:creationId xmlns:p14="http://schemas.microsoft.com/office/powerpoint/2010/main" val="380361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14</a:t>
            </a:fld>
            <a:endParaRPr lang="zh-CN" altLang="en-US"/>
          </a:p>
        </p:txBody>
      </p:sp>
    </p:spTree>
    <p:extLst>
      <p:ext uri="{BB962C8B-B14F-4D97-AF65-F5344CB8AC3E}">
        <p14:creationId xmlns:p14="http://schemas.microsoft.com/office/powerpoint/2010/main" val="1948627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15</a:t>
            </a:fld>
            <a:endParaRPr lang="zh-CN" altLang="en-US"/>
          </a:p>
        </p:txBody>
      </p:sp>
    </p:spTree>
    <p:extLst>
      <p:ext uri="{BB962C8B-B14F-4D97-AF65-F5344CB8AC3E}">
        <p14:creationId xmlns:p14="http://schemas.microsoft.com/office/powerpoint/2010/main" val="2809623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16</a:t>
            </a:fld>
            <a:endParaRPr lang="zh-CN" altLang="en-US"/>
          </a:p>
        </p:txBody>
      </p:sp>
    </p:spTree>
    <p:extLst>
      <p:ext uri="{BB962C8B-B14F-4D97-AF65-F5344CB8AC3E}">
        <p14:creationId xmlns:p14="http://schemas.microsoft.com/office/powerpoint/2010/main" val="2775249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17</a:t>
            </a:fld>
            <a:endParaRPr lang="zh-CN" altLang="en-US"/>
          </a:p>
        </p:txBody>
      </p:sp>
    </p:spTree>
    <p:extLst>
      <p:ext uri="{BB962C8B-B14F-4D97-AF65-F5344CB8AC3E}">
        <p14:creationId xmlns:p14="http://schemas.microsoft.com/office/powerpoint/2010/main" val="5060472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18</a:t>
            </a:fld>
            <a:endParaRPr lang="zh-CN" altLang="en-US"/>
          </a:p>
        </p:txBody>
      </p:sp>
    </p:spTree>
    <p:extLst>
      <p:ext uri="{BB962C8B-B14F-4D97-AF65-F5344CB8AC3E}">
        <p14:creationId xmlns:p14="http://schemas.microsoft.com/office/powerpoint/2010/main" val="622796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70CBDEA-24CB-4814-B24D-7902408EA209}" type="slidenum">
              <a:rPr lang="zh-CN" altLang="en-US" smtClean="0"/>
              <a:t>19</a:t>
            </a:fld>
            <a:endParaRPr lang="zh-CN" altLang="en-US"/>
          </a:p>
        </p:txBody>
      </p:sp>
    </p:spTree>
    <p:extLst>
      <p:ext uri="{BB962C8B-B14F-4D97-AF65-F5344CB8AC3E}">
        <p14:creationId xmlns:p14="http://schemas.microsoft.com/office/powerpoint/2010/main" val="24782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a:t>
            </a:fld>
            <a:endParaRPr lang="zh-CN" altLang="en-US"/>
          </a:p>
        </p:txBody>
      </p:sp>
    </p:spTree>
    <p:extLst>
      <p:ext uri="{BB962C8B-B14F-4D97-AF65-F5344CB8AC3E}">
        <p14:creationId xmlns:p14="http://schemas.microsoft.com/office/powerpoint/2010/main" val="1417598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20</a:t>
            </a:fld>
            <a:endParaRPr lang="zh-CN" altLang="en-US"/>
          </a:p>
        </p:txBody>
      </p:sp>
    </p:spTree>
    <p:extLst>
      <p:ext uri="{BB962C8B-B14F-4D97-AF65-F5344CB8AC3E}">
        <p14:creationId xmlns:p14="http://schemas.microsoft.com/office/powerpoint/2010/main" val="1562595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21</a:t>
            </a:fld>
            <a:endParaRPr lang="zh-CN" altLang="en-US"/>
          </a:p>
        </p:txBody>
      </p:sp>
    </p:spTree>
    <p:extLst>
      <p:ext uri="{BB962C8B-B14F-4D97-AF65-F5344CB8AC3E}">
        <p14:creationId xmlns:p14="http://schemas.microsoft.com/office/powerpoint/2010/main" val="28489781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22</a:t>
            </a:fld>
            <a:endParaRPr lang="zh-CN" altLang="en-US"/>
          </a:p>
        </p:txBody>
      </p:sp>
    </p:spTree>
    <p:extLst>
      <p:ext uri="{BB962C8B-B14F-4D97-AF65-F5344CB8AC3E}">
        <p14:creationId xmlns:p14="http://schemas.microsoft.com/office/powerpoint/2010/main" val="979035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23</a:t>
            </a:fld>
            <a:endParaRPr lang="zh-CN" altLang="en-US"/>
          </a:p>
        </p:txBody>
      </p:sp>
    </p:spTree>
    <p:extLst>
      <p:ext uri="{BB962C8B-B14F-4D97-AF65-F5344CB8AC3E}">
        <p14:creationId xmlns:p14="http://schemas.microsoft.com/office/powerpoint/2010/main" val="1400676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3</a:t>
            </a:fld>
            <a:endParaRPr lang="zh-CN" altLang="en-US"/>
          </a:p>
        </p:txBody>
      </p:sp>
    </p:spTree>
    <p:extLst>
      <p:ext uri="{BB962C8B-B14F-4D97-AF65-F5344CB8AC3E}">
        <p14:creationId xmlns:p14="http://schemas.microsoft.com/office/powerpoint/2010/main" val="2783193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4</a:t>
            </a:fld>
            <a:endParaRPr lang="zh-CN" altLang="en-US"/>
          </a:p>
        </p:txBody>
      </p:sp>
    </p:spTree>
    <p:extLst>
      <p:ext uri="{BB962C8B-B14F-4D97-AF65-F5344CB8AC3E}">
        <p14:creationId xmlns:p14="http://schemas.microsoft.com/office/powerpoint/2010/main" val="894018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5</a:t>
            </a:fld>
            <a:endParaRPr lang="zh-CN" altLang="en-US"/>
          </a:p>
        </p:txBody>
      </p:sp>
    </p:spTree>
    <p:extLst>
      <p:ext uri="{BB962C8B-B14F-4D97-AF65-F5344CB8AC3E}">
        <p14:creationId xmlns:p14="http://schemas.microsoft.com/office/powerpoint/2010/main" val="2032982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6</a:t>
            </a:fld>
            <a:endParaRPr lang="zh-CN" altLang="en-US"/>
          </a:p>
        </p:txBody>
      </p:sp>
    </p:spTree>
    <p:extLst>
      <p:ext uri="{BB962C8B-B14F-4D97-AF65-F5344CB8AC3E}">
        <p14:creationId xmlns:p14="http://schemas.microsoft.com/office/powerpoint/2010/main" val="1186687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70CBDEA-24CB-4814-B24D-7902408EA209}" type="slidenum">
              <a:rPr lang="zh-CN" altLang="en-US" smtClean="0"/>
              <a:t>7</a:t>
            </a:fld>
            <a:endParaRPr lang="zh-CN" altLang="en-US"/>
          </a:p>
        </p:txBody>
      </p:sp>
    </p:spTree>
    <p:extLst>
      <p:ext uri="{BB962C8B-B14F-4D97-AF65-F5344CB8AC3E}">
        <p14:creationId xmlns:p14="http://schemas.microsoft.com/office/powerpoint/2010/main" val="3007446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8</a:t>
            </a:fld>
            <a:endParaRPr lang="zh-CN" altLang="en-US"/>
          </a:p>
        </p:txBody>
      </p:sp>
    </p:spTree>
    <p:extLst>
      <p:ext uri="{BB962C8B-B14F-4D97-AF65-F5344CB8AC3E}">
        <p14:creationId xmlns:p14="http://schemas.microsoft.com/office/powerpoint/2010/main" val="3889522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0CBDEA-24CB-4814-B24D-7902408EA209}" type="slidenum">
              <a:rPr lang="zh-CN" altLang="en-US" smtClean="0"/>
              <a:t>9</a:t>
            </a:fld>
            <a:endParaRPr lang="zh-CN" altLang="en-US"/>
          </a:p>
        </p:txBody>
      </p:sp>
    </p:spTree>
    <p:extLst>
      <p:ext uri="{BB962C8B-B14F-4D97-AF65-F5344CB8AC3E}">
        <p14:creationId xmlns:p14="http://schemas.microsoft.com/office/powerpoint/2010/main" val="3167802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26202435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4033233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3232942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1884674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1399494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2870889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3015490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4A1FE3-BCBA-469A-B1A9-A8EE4EFCB04F}" type="slidenum">
              <a:rPr lang="zh-CN" altLang="en-US" smtClean="0"/>
              <a:t>‹#›</a:t>
            </a:fld>
            <a:endParaRPr lang="zh-CN" altLang="en-US"/>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0428" y="296214"/>
            <a:ext cx="759440" cy="759440"/>
          </a:xfrm>
          <a:prstGeom prst="rect">
            <a:avLst/>
          </a:prstGeom>
        </p:spPr>
      </p:pic>
    </p:spTree>
    <p:extLst>
      <p:ext uri="{BB962C8B-B14F-4D97-AF65-F5344CB8AC3E}">
        <p14:creationId xmlns:p14="http://schemas.microsoft.com/office/powerpoint/2010/main" val="1989652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837948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40827936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E3DD055-CE0B-4667-B966-F2B474A9823D}"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38203375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DD055-CE0B-4667-B966-F2B474A9823D}" type="datetimeFigureOut">
              <a:rPr lang="zh-CN" altLang="en-US" smtClean="0"/>
              <a:t>2019/6/17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4A1FE3-BCBA-469A-B1A9-A8EE4EFCB04F}" type="slidenum">
              <a:rPr lang="zh-CN" altLang="en-US" smtClean="0"/>
              <a:t>‹#›</a:t>
            </a:fld>
            <a:endParaRPr lang="zh-CN" altLang="en-US"/>
          </a:p>
        </p:txBody>
      </p:sp>
    </p:spTree>
    <p:extLst>
      <p:ext uri="{BB962C8B-B14F-4D97-AF65-F5344CB8AC3E}">
        <p14:creationId xmlns:p14="http://schemas.microsoft.com/office/powerpoint/2010/main" val="2427487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4" Type="http://schemas.openxmlformats.org/officeDocument/2006/relationships/slideLayout" Target="../slideLayouts/slideLayout7.xml"/><Relationship Id="rId5" Type="http://schemas.openxmlformats.org/officeDocument/2006/relationships/notesSlide" Target="../notesSlides/notesSlide1.xml"/><Relationship Id="rId6" Type="http://schemas.openxmlformats.org/officeDocument/2006/relationships/image" Target="../media/image2.pn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27.xml"/><Relationship Id="rId4" Type="http://schemas.openxmlformats.org/officeDocument/2006/relationships/tags" Target="../tags/tag28.xml"/><Relationship Id="rId5" Type="http://schemas.openxmlformats.org/officeDocument/2006/relationships/tags" Target="../tags/tag29.xml"/><Relationship Id="rId6" Type="http://schemas.openxmlformats.org/officeDocument/2006/relationships/slideLayout" Target="../slideLayouts/slideLayout1.xml"/><Relationship Id="rId7" Type="http://schemas.openxmlformats.org/officeDocument/2006/relationships/notesSlide" Target="../notesSlides/notesSlide13.xml"/><Relationship Id="rId8" Type="http://schemas.openxmlformats.org/officeDocument/2006/relationships/image" Target="../media/image4.png"/><Relationship Id="rId1" Type="http://schemas.openxmlformats.org/officeDocument/2006/relationships/tags" Target="../tags/tag25.xml"/><Relationship Id="rId2" Type="http://schemas.openxmlformats.org/officeDocument/2006/relationships/tags" Target="../tags/tag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tags" Target="../tags/tag30.x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tags" Target="../tags/tag33.xml"/><Relationship Id="rId4" Type="http://schemas.openxmlformats.org/officeDocument/2006/relationships/tags" Target="../tags/tag34.xml"/><Relationship Id="rId5" Type="http://schemas.openxmlformats.org/officeDocument/2006/relationships/tags" Target="../tags/tag35.xml"/><Relationship Id="rId6" Type="http://schemas.openxmlformats.org/officeDocument/2006/relationships/slideLayout" Target="../slideLayouts/slideLayout1.xml"/><Relationship Id="rId7" Type="http://schemas.openxmlformats.org/officeDocument/2006/relationships/notesSlide" Target="../notesSlides/notesSlide18.xml"/><Relationship Id="rId8" Type="http://schemas.openxmlformats.org/officeDocument/2006/relationships/image" Target="../media/image4.png"/><Relationship Id="rId1" Type="http://schemas.openxmlformats.org/officeDocument/2006/relationships/tags" Target="../tags/tag31.xml"/><Relationship Id="rId2" Type="http://schemas.openxmlformats.org/officeDocument/2006/relationships/tags" Target="../tags/tag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slideLayout" Target="../slideLayouts/slideLayout1.xml"/><Relationship Id="rId12" Type="http://schemas.openxmlformats.org/officeDocument/2006/relationships/notesSlide" Target="../notesSlides/notesSlide2.xml"/><Relationship Id="rId13" Type="http://schemas.openxmlformats.org/officeDocument/2006/relationships/slide" Target="slide17.xml"/><Relationship Id="rId14" Type="http://schemas.openxmlformats.org/officeDocument/2006/relationships/slide" Target="slide21.xml"/><Relationship Id="rId15" Type="http://schemas.openxmlformats.org/officeDocument/2006/relationships/slide" Target="slide3.xml"/><Relationship Id="rId16" Type="http://schemas.openxmlformats.org/officeDocument/2006/relationships/image" Target="../media/image3.png"/><Relationship Id="rId1" Type="http://schemas.openxmlformats.org/officeDocument/2006/relationships/tags" Target="../tags/tag5.xml"/><Relationship Id="rId2" Type="http://schemas.openxmlformats.org/officeDocument/2006/relationships/tags" Target="../tags/tag6.xml"/><Relationship Id="rId3" Type="http://schemas.openxmlformats.org/officeDocument/2006/relationships/tags" Target="../tags/tag7.xml"/><Relationship Id="rId4" Type="http://schemas.openxmlformats.org/officeDocument/2006/relationships/tags" Target="../tags/tag8.xml"/><Relationship Id="rId5" Type="http://schemas.openxmlformats.org/officeDocument/2006/relationships/tags" Target="../tags/tag9.xml"/><Relationship Id="rId6" Type="http://schemas.openxmlformats.org/officeDocument/2006/relationships/tags" Target="../tags/tag10.xml"/><Relationship Id="rId7" Type="http://schemas.openxmlformats.org/officeDocument/2006/relationships/tags" Target="../tags/tag11.xml"/><Relationship Id="rId8" Type="http://schemas.openxmlformats.org/officeDocument/2006/relationships/tags" Target="../tags/tag12.xml"/><Relationship Id="rId9" Type="http://schemas.openxmlformats.org/officeDocument/2006/relationships/tags" Target="../tags/tag13.xml"/><Relationship Id="rId10" Type="http://schemas.openxmlformats.org/officeDocument/2006/relationships/tags" Target="../tags/tag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chart" Target="../charts/char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23.xml"/><Relationship Id="rId5" Type="http://schemas.openxmlformats.org/officeDocument/2006/relationships/image" Target="../media/image2.png"/><Relationship Id="rId1" Type="http://schemas.openxmlformats.org/officeDocument/2006/relationships/tags" Target="../tags/tag36.xml"/><Relationship Id="rId2" Type="http://schemas.openxmlformats.org/officeDocument/2006/relationships/tags" Target="../tags/tag37.xml"/></Relationships>
</file>

<file path=ppt/slides/_rels/slide3.xml.rels><?xml version="1.0" encoding="UTF-8" standalone="yes"?>
<Relationships xmlns="http://schemas.openxmlformats.org/package/2006/relationships"><Relationship Id="rId3" Type="http://schemas.openxmlformats.org/officeDocument/2006/relationships/tags" Target="../tags/tag17.xml"/><Relationship Id="rId4" Type="http://schemas.openxmlformats.org/officeDocument/2006/relationships/tags" Target="../tags/tag18.xml"/><Relationship Id="rId5" Type="http://schemas.openxmlformats.org/officeDocument/2006/relationships/tags" Target="../tags/tag19.xml"/><Relationship Id="rId6" Type="http://schemas.openxmlformats.org/officeDocument/2006/relationships/slideLayout" Target="../slideLayouts/slideLayout1.xml"/><Relationship Id="rId7" Type="http://schemas.openxmlformats.org/officeDocument/2006/relationships/notesSlide" Target="../notesSlides/notesSlide3.xml"/><Relationship Id="rId8" Type="http://schemas.openxmlformats.org/officeDocument/2006/relationships/image" Target="../media/image4.png"/><Relationship Id="rId1" Type="http://schemas.openxmlformats.org/officeDocument/2006/relationships/tags" Target="../tags/tag15.xml"/><Relationship Id="rId2" Type="http://schemas.openxmlformats.org/officeDocument/2006/relationships/tags" Target="../tags/tag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22.xml"/><Relationship Id="rId4" Type="http://schemas.openxmlformats.org/officeDocument/2006/relationships/tags" Target="../tags/tag23.xml"/><Relationship Id="rId5" Type="http://schemas.openxmlformats.org/officeDocument/2006/relationships/tags" Target="../tags/tag24.xml"/><Relationship Id="rId6" Type="http://schemas.openxmlformats.org/officeDocument/2006/relationships/slideLayout" Target="../slideLayouts/slideLayout1.xml"/><Relationship Id="rId7" Type="http://schemas.openxmlformats.org/officeDocument/2006/relationships/notesSlide" Target="../notesSlides/notesSlide8.xml"/><Relationship Id="rId8" Type="http://schemas.openxmlformats.org/officeDocument/2006/relationships/image" Target="../media/image4.png"/><Relationship Id="rId1" Type="http://schemas.openxmlformats.org/officeDocument/2006/relationships/tags" Target="../tags/tag20.xml"/><Relationship Id="rId2" Type="http://schemas.openxmlformats.org/officeDocument/2006/relationships/tags" Target="../tags/tag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444137"/>
            <a:ext cx="7748067" cy="7903028"/>
          </a:xfrm>
          <a:prstGeom prst="rect">
            <a:avLst/>
          </a:prstGeom>
        </p:spPr>
      </p:pic>
      <p:sp>
        <p:nvSpPr>
          <p:cNvPr id="3" name="PA_矩形 17">
            <a:extLst>
              <a:ext uri="{FF2B5EF4-FFF2-40B4-BE49-F238E27FC236}">
                <a16:creationId xmlns:a16="http://schemas.microsoft.com/office/drawing/2014/main" xmlns="" id="{7BC1E64F-B582-4921-AF75-EDC0E76F264E}"/>
              </a:ext>
            </a:extLst>
          </p:cNvPr>
          <p:cNvSpPr/>
          <p:nvPr>
            <p:custDataLst>
              <p:tags r:id="rId1"/>
            </p:custDataLst>
          </p:nvPr>
        </p:nvSpPr>
        <p:spPr>
          <a:xfrm>
            <a:off x="4262239" y="2370196"/>
            <a:ext cx="6821099" cy="707886"/>
          </a:xfrm>
          <a:prstGeom prst="rect">
            <a:avLst/>
          </a:prstGeom>
        </p:spPr>
        <p:txBody>
          <a:bodyPr wrap="none">
            <a:spAutoFit/>
          </a:bodyPr>
          <a:lstStyle/>
          <a:p>
            <a:pPr algn="r"/>
            <a:r>
              <a:rPr lang="zh-CN" altLang="en-US" sz="4000" b="1" dirty="0">
                <a:solidFill>
                  <a:srgbClr val="92B6DA"/>
                </a:solidFill>
                <a:latin typeface="微软雅黑" panose="020B0503020204020204" pitchFamily="34" charset="-122"/>
                <a:ea typeface="微软雅黑" panose="020B0503020204020204" pitchFamily="34" charset="-122"/>
              </a:rPr>
              <a:t>夏天邂逅小清新总结</a:t>
            </a:r>
            <a:r>
              <a:rPr lang="en-US" altLang="zh-CN" sz="4000" b="1" dirty="0">
                <a:solidFill>
                  <a:srgbClr val="92B6DA"/>
                </a:solidFill>
                <a:latin typeface="微软雅黑" panose="020B0503020204020204" pitchFamily="34" charset="-122"/>
                <a:ea typeface="微软雅黑" panose="020B0503020204020204" pitchFamily="34" charset="-122"/>
              </a:rPr>
              <a:t>PPT</a:t>
            </a:r>
            <a:r>
              <a:rPr lang="zh-CN" altLang="en-US" sz="4000" b="1" dirty="0">
                <a:solidFill>
                  <a:srgbClr val="92B6DA"/>
                </a:solidFill>
                <a:latin typeface="微软雅黑" panose="020B0503020204020204" pitchFamily="34" charset="-122"/>
                <a:ea typeface="微软雅黑" panose="020B0503020204020204" pitchFamily="34" charset="-122"/>
              </a:rPr>
              <a:t>模板</a:t>
            </a:r>
            <a:endParaRPr lang="zh-CN" altLang="en-US" sz="4000" b="1" i="0" dirty="0">
              <a:solidFill>
                <a:srgbClr val="92B6DA"/>
              </a:solidFill>
              <a:effectLst/>
              <a:latin typeface="微软雅黑" panose="020B0503020204020204" pitchFamily="34" charset="-122"/>
              <a:ea typeface="微软雅黑" panose="020B0503020204020204" pitchFamily="34" charset="-122"/>
            </a:endParaRPr>
          </a:p>
        </p:txBody>
      </p:sp>
      <p:sp>
        <p:nvSpPr>
          <p:cNvPr id="4" name="PA_矩形 18">
            <a:extLst>
              <a:ext uri="{FF2B5EF4-FFF2-40B4-BE49-F238E27FC236}">
                <a16:creationId xmlns:a16="http://schemas.microsoft.com/office/drawing/2014/main" xmlns="" id="{6B964CB6-F88B-43D0-B03D-E937CE4C07EE}"/>
              </a:ext>
            </a:extLst>
          </p:cNvPr>
          <p:cNvSpPr/>
          <p:nvPr>
            <p:custDataLst>
              <p:tags r:id="rId2"/>
            </p:custDataLst>
          </p:nvPr>
        </p:nvSpPr>
        <p:spPr>
          <a:xfrm>
            <a:off x="5270657" y="3126903"/>
            <a:ext cx="5830187" cy="369332"/>
          </a:xfrm>
          <a:prstGeom prst="rect">
            <a:avLst/>
          </a:prstGeom>
        </p:spPr>
        <p:txBody>
          <a:bodyPr wrap="none">
            <a:spAutoFit/>
          </a:bodyPr>
          <a:lstStyle/>
          <a:p>
            <a:pPr algn="r"/>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ENCOUNTER SUMMER </a:t>
            </a:r>
            <a:r>
              <a:rPr lang="en-US" altLang="zh-CN" b="1" i="0" dirty="0">
                <a:solidFill>
                  <a:schemeClr val="tx1">
                    <a:lumMod val="75000"/>
                    <a:lumOff val="25000"/>
                  </a:schemeClr>
                </a:solidFill>
                <a:effectLst/>
                <a:latin typeface="微软雅黑" panose="020B0503020204020204" pitchFamily="34" charset="-122"/>
                <a:ea typeface="微软雅黑" panose="020B0503020204020204" pitchFamily="34" charset="-122"/>
              </a:rPr>
              <a:t>POWERPOINT TEMPLATE</a:t>
            </a:r>
            <a:endParaRPr lang="zh-CN" altLang="en-US" b="1" i="0" dirty="0">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sp>
        <p:nvSpPr>
          <p:cNvPr id="5" name="PA_矩形 19">
            <a:extLst>
              <a:ext uri="{FF2B5EF4-FFF2-40B4-BE49-F238E27FC236}">
                <a16:creationId xmlns:a16="http://schemas.microsoft.com/office/drawing/2014/main" xmlns="" id="{F65A006F-0B59-42C6-B46B-5A8A75836DB8}"/>
              </a:ext>
            </a:extLst>
          </p:cNvPr>
          <p:cNvSpPr/>
          <p:nvPr>
            <p:custDataLst>
              <p:tags r:id="rId3"/>
            </p:custDataLst>
          </p:nvPr>
        </p:nvSpPr>
        <p:spPr>
          <a:xfrm>
            <a:off x="5901024" y="3535367"/>
            <a:ext cx="5182314" cy="400110"/>
          </a:xfrm>
          <a:prstGeom prst="rect">
            <a:avLst/>
          </a:prstGeom>
        </p:spPr>
        <p:txBody>
          <a:bodyPr wrap="square">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XX</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汇报日期</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年 </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XX</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月</a:t>
            </a:r>
            <a:endParaRPr lang="zh-CN" altLang="en-US" sz="2000" i="0" dirty="0">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cxnSp>
        <p:nvCxnSpPr>
          <p:cNvPr id="6" name="直接连接符 5">
            <a:extLst>
              <a:ext uri="{FF2B5EF4-FFF2-40B4-BE49-F238E27FC236}">
                <a16:creationId xmlns:a16="http://schemas.microsoft.com/office/drawing/2014/main" xmlns="" id="{28C84304-048B-4A3F-A7E1-FE6BAC5B3335}"/>
              </a:ext>
            </a:extLst>
          </p:cNvPr>
          <p:cNvCxnSpPr>
            <a:cxnSpLocks/>
          </p:cNvCxnSpPr>
          <p:nvPr/>
        </p:nvCxnSpPr>
        <p:spPr>
          <a:xfrm>
            <a:off x="5361329" y="3078082"/>
            <a:ext cx="564884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0531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4169619" y="1413301"/>
            <a:ext cx="3839427" cy="1151828"/>
          </a:xfrm>
          <a:prstGeom prst="rect">
            <a:avLst/>
          </a:prstGeom>
          <a:solidFill>
            <a:srgbClr val="5B9BD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anose="020B0503020204020204" pitchFamily="34" charset="-122"/>
                <a:ea typeface="微软雅黑" panose="020B0503020204020204" pitchFamily="34" charset="-122"/>
              </a:rPr>
              <a:t>添加文本标题</a:t>
            </a:r>
          </a:p>
        </p:txBody>
      </p:sp>
      <p:sp>
        <p:nvSpPr>
          <p:cNvPr id="53" name="矩形 52"/>
          <p:cNvSpPr/>
          <p:nvPr/>
        </p:nvSpPr>
        <p:spPr>
          <a:xfrm>
            <a:off x="4169619" y="2578252"/>
            <a:ext cx="3839427" cy="1151828"/>
          </a:xfrm>
          <a:prstGeom prst="rect">
            <a:avLst/>
          </a:prstGeom>
          <a:solidFill>
            <a:srgbClr val="92B6D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anose="020B0503020204020204" pitchFamily="34" charset="-122"/>
                <a:ea typeface="微软雅黑" panose="020B0503020204020204" pitchFamily="34" charset="-122"/>
              </a:rPr>
              <a:t>添加文本标题</a:t>
            </a:r>
          </a:p>
        </p:txBody>
      </p:sp>
      <p:sp>
        <p:nvSpPr>
          <p:cNvPr id="54" name="矩形 53"/>
          <p:cNvSpPr/>
          <p:nvPr/>
        </p:nvSpPr>
        <p:spPr>
          <a:xfrm>
            <a:off x="4182958" y="3743203"/>
            <a:ext cx="3839427" cy="1151828"/>
          </a:xfrm>
          <a:prstGeom prst="rect">
            <a:avLst/>
          </a:prstGeom>
          <a:solidFill>
            <a:srgbClr val="5B9BD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anose="020B0503020204020204" pitchFamily="34" charset="-122"/>
                <a:ea typeface="微软雅黑" panose="020B0503020204020204" pitchFamily="34" charset="-122"/>
              </a:rPr>
              <a:t>添加文本标题</a:t>
            </a:r>
          </a:p>
        </p:txBody>
      </p:sp>
      <p:sp>
        <p:nvSpPr>
          <p:cNvPr id="55" name="矩形 54"/>
          <p:cNvSpPr/>
          <p:nvPr/>
        </p:nvSpPr>
        <p:spPr>
          <a:xfrm>
            <a:off x="4182958" y="4908155"/>
            <a:ext cx="3839427" cy="1151828"/>
          </a:xfrm>
          <a:prstGeom prst="rect">
            <a:avLst/>
          </a:prstGeom>
          <a:solidFill>
            <a:srgbClr val="92B6D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anose="020B0503020204020204" pitchFamily="34" charset="-122"/>
                <a:ea typeface="微软雅黑" panose="020B0503020204020204" pitchFamily="34" charset="-122"/>
              </a:rPr>
              <a:t>添加文本标题</a:t>
            </a:r>
          </a:p>
        </p:txBody>
      </p:sp>
      <p:sp>
        <p:nvSpPr>
          <p:cNvPr id="56" name="等腰三角形 55"/>
          <p:cNvSpPr/>
          <p:nvPr/>
        </p:nvSpPr>
        <p:spPr>
          <a:xfrm rot="1800000">
            <a:off x="3671436" y="1797245"/>
            <a:ext cx="445373" cy="383943"/>
          </a:xfrm>
          <a:prstGeom prst="triangl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等腰三角形 56"/>
          <p:cNvSpPr/>
          <p:nvPr/>
        </p:nvSpPr>
        <p:spPr>
          <a:xfrm rot="1800000">
            <a:off x="3671436" y="4127147"/>
            <a:ext cx="445373" cy="383943"/>
          </a:xfrm>
          <a:prstGeom prst="triangl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等腰三角形 57"/>
          <p:cNvSpPr/>
          <p:nvPr/>
        </p:nvSpPr>
        <p:spPr>
          <a:xfrm rot="19800000" flipH="1">
            <a:off x="8080106" y="2962197"/>
            <a:ext cx="445373" cy="383943"/>
          </a:xfrm>
          <a:prstGeom prst="triangl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等腰三角形 58"/>
          <p:cNvSpPr/>
          <p:nvPr/>
        </p:nvSpPr>
        <p:spPr>
          <a:xfrm rot="19800000" flipH="1">
            <a:off x="8080106" y="5292098"/>
            <a:ext cx="445373" cy="383943"/>
          </a:xfrm>
          <a:prstGeom prst="triangl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文本框 7"/>
          <p:cNvSpPr txBox="1">
            <a:spLocks noChangeArrowheads="1"/>
          </p:cNvSpPr>
          <p:nvPr/>
        </p:nvSpPr>
        <p:spPr bwMode="auto">
          <a:xfrm>
            <a:off x="240879" y="1844135"/>
            <a:ext cx="3203665"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61" name="文本框 7"/>
          <p:cNvSpPr txBox="1">
            <a:spLocks noChangeArrowheads="1"/>
          </p:cNvSpPr>
          <p:nvPr/>
        </p:nvSpPr>
        <p:spPr bwMode="auto">
          <a:xfrm>
            <a:off x="240879" y="4147535"/>
            <a:ext cx="3203665"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62" name="文本框 7"/>
          <p:cNvSpPr txBox="1">
            <a:spLocks noChangeArrowheads="1"/>
          </p:cNvSpPr>
          <p:nvPr/>
        </p:nvSpPr>
        <p:spPr bwMode="auto">
          <a:xfrm>
            <a:off x="8591632" y="2968757"/>
            <a:ext cx="3203665"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63" name="文本框 7"/>
          <p:cNvSpPr txBox="1">
            <a:spLocks noChangeArrowheads="1"/>
          </p:cNvSpPr>
          <p:nvPr/>
        </p:nvSpPr>
        <p:spPr bwMode="auto">
          <a:xfrm>
            <a:off x="8591632" y="5272157"/>
            <a:ext cx="3203665"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65" name="文本框 64"/>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131389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400" fill="hold"/>
                                        <p:tgtEl>
                                          <p:spTgt spid="52"/>
                                        </p:tgtEl>
                                        <p:attrNameLst>
                                          <p:attrName>ppt_x</p:attrName>
                                        </p:attrNameLst>
                                      </p:cBhvr>
                                      <p:tavLst>
                                        <p:tav tm="0">
                                          <p:val>
                                            <p:strVal val="#ppt_x"/>
                                          </p:val>
                                        </p:tav>
                                        <p:tav tm="100000">
                                          <p:val>
                                            <p:strVal val="#ppt_x"/>
                                          </p:val>
                                        </p:tav>
                                      </p:tavLst>
                                    </p:anim>
                                    <p:anim calcmode="lin" valueType="num">
                                      <p:cBhvr additive="base">
                                        <p:cTn id="8" dur="400" fill="hold"/>
                                        <p:tgtEl>
                                          <p:spTgt spid="52"/>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22" presetClass="entr" presetSubtype="2"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right)">
                                      <p:cBhvr>
                                        <p:cTn id="12" dur="500"/>
                                        <p:tgtEl>
                                          <p:spTgt spid="56"/>
                                        </p:tgtEl>
                                      </p:cBhvr>
                                    </p:animEffect>
                                  </p:childTnLst>
                                </p:cTn>
                              </p:par>
                            </p:childTnLst>
                          </p:cTn>
                        </p:par>
                        <p:par>
                          <p:cTn id="13" fill="hold">
                            <p:stCondLst>
                              <p:cond delay="900"/>
                            </p:stCondLst>
                            <p:childTnLst>
                              <p:par>
                                <p:cTn id="14" presetID="22" presetClass="entr" presetSubtype="2"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right)">
                                      <p:cBhvr>
                                        <p:cTn id="16" dur="500"/>
                                        <p:tgtEl>
                                          <p:spTgt spid="60"/>
                                        </p:tgtEl>
                                      </p:cBhvr>
                                    </p:animEffect>
                                  </p:childTnLst>
                                </p:cTn>
                              </p:par>
                            </p:childTnLst>
                          </p:cTn>
                        </p:par>
                        <p:par>
                          <p:cTn id="17" fill="hold">
                            <p:stCondLst>
                              <p:cond delay="1400"/>
                            </p:stCondLst>
                            <p:childTnLst>
                              <p:par>
                                <p:cTn id="18" presetID="2" presetClass="entr" presetSubtype="4"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additive="base">
                                        <p:cTn id="20" dur="400" fill="hold"/>
                                        <p:tgtEl>
                                          <p:spTgt spid="53"/>
                                        </p:tgtEl>
                                        <p:attrNameLst>
                                          <p:attrName>ppt_x</p:attrName>
                                        </p:attrNameLst>
                                      </p:cBhvr>
                                      <p:tavLst>
                                        <p:tav tm="0">
                                          <p:val>
                                            <p:strVal val="#ppt_x"/>
                                          </p:val>
                                        </p:tav>
                                        <p:tav tm="100000">
                                          <p:val>
                                            <p:strVal val="#ppt_x"/>
                                          </p:val>
                                        </p:tav>
                                      </p:tavLst>
                                    </p:anim>
                                    <p:anim calcmode="lin" valueType="num">
                                      <p:cBhvr additive="base">
                                        <p:cTn id="21" dur="400" fill="hold"/>
                                        <p:tgtEl>
                                          <p:spTgt spid="53"/>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500"/>
                                        <p:tgtEl>
                                          <p:spTgt spid="58"/>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left)">
                                      <p:cBhvr>
                                        <p:cTn id="29" dur="500"/>
                                        <p:tgtEl>
                                          <p:spTgt spid="62"/>
                                        </p:tgtEl>
                                      </p:cBhvr>
                                    </p:animEffect>
                                  </p:childTnLst>
                                </p:cTn>
                              </p:par>
                            </p:childTnLst>
                          </p:cTn>
                        </p:par>
                        <p:par>
                          <p:cTn id="30" fill="hold">
                            <p:stCondLst>
                              <p:cond delay="2800"/>
                            </p:stCondLst>
                            <p:childTnLst>
                              <p:par>
                                <p:cTn id="31" presetID="2" presetClass="entr" presetSubtype="4"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400" fill="hold"/>
                                        <p:tgtEl>
                                          <p:spTgt spid="54"/>
                                        </p:tgtEl>
                                        <p:attrNameLst>
                                          <p:attrName>ppt_x</p:attrName>
                                        </p:attrNameLst>
                                      </p:cBhvr>
                                      <p:tavLst>
                                        <p:tav tm="0">
                                          <p:val>
                                            <p:strVal val="#ppt_x"/>
                                          </p:val>
                                        </p:tav>
                                        <p:tav tm="100000">
                                          <p:val>
                                            <p:strVal val="#ppt_x"/>
                                          </p:val>
                                        </p:tav>
                                      </p:tavLst>
                                    </p:anim>
                                    <p:anim calcmode="lin" valueType="num">
                                      <p:cBhvr additive="base">
                                        <p:cTn id="34" dur="400" fill="hold"/>
                                        <p:tgtEl>
                                          <p:spTgt spid="54"/>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2"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right)">
                                      <p:cBhvr>
                                        <p:cTn id="38" dur="500"/>
                                        <p:tgtEl>
                                          <p:spTgt spid="57"/>
                                        </p:tgtEl>
                                      </p:cBhvr>
                                    </p:animEffect>
                                  </p:childTnLst>
                                </p:cTn>
                              </p:par>
                            </p:childTnLst>
                          </p:cTn>
                        </p:par>
                        <p:par>
                          <p:cTn id="39" fill="hold">
                            <p:stCondLst>
                              <p:cond delay="3700"/>
                            </p:stCondLst>
                            <p:childTnLst>
                              <p:par>
                                <p:cTn id="40" presetID="22" presetClass="entr" presetSubtype="2"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right)">
                                      <p:cBhvr>
                                        <p:cTn id="42" dur="500"/>
                                        <p:tgtEl>
                                          <p:spTgt spid="61"/>
                                        </p:tgtEl>
                                      </p:cBhvr>
                                    </p:animEffect>
                                  </p:childTnLst>
                                </p:cTn>
                              </p:par>
                            </p:childTnLst>
                          </p:cTn>
                        </p:par>
                        <p:par>
                          <p:cTn id="43" fill="hold">
                            <p:stCondLst>
                              <p:cond delay="4200"/>
                            </p:stCondLst>
                            <p:childTnLst>
                              <p:par>
                                <p:cTn id="44" presetID="2" presetClass="entr" presetSubtype="4"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400" fill="hold"/>
                                        <p:tgtEl>
                                          <p:spTgt spid="55"/>
                                        </p:tgtEl>
                                        <p:attrNameLst>
                                          <p:attrName>ppt_x</p:attrName>
                                        </p:attrNameLst>
                                      </p:cBhvr>
                                      <p:tavLst>
                                        <p:tav tm="0">
                                          <p:val>
                                            <p:strVal val="#ppt_x"/>
                                          </p:val>
                                        </p:tav>
                                        <p:tav tm="100000">
                                          <p:val>
                                            <p:strVal val="#ppt_x"/>
                                          </p:val>
                                        </p:tav>
                                      </p:tavLst>
                                    </p:anim>
                                    <p:anim calcmode="lin" valueType="num">
                                      <p:cBhvr additive="base">
                                        <p:cTn id="47" dur="400" fill="hold"/>
                                        <p:tgtEl>
                                          <p:spTgt spid="55"/>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wipe(left)">
                                      <p:cBhvr>
                                        <p:cTn id="51" dur="500"/>
                                        <p:tgtEl>
                                          <p:spTgt spid="59"/>
                                        </p:tgtEl>
                                      </p:cBhvr>
                                    </p:animEffect>
                                  </p:childTnLst>
                                </p:cTn>
                              </p:par>
                            </p:childTnLst>
                          </p:cTn>
                        </p:par>
                        <p:par>
                          <p:cTn id="52" fill="hold">
                            <p:stCondLst>
                              <p:cond delay="51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3"/>
          <p:cNvSpPr/>
          <p:nvPr/>
        </p:nvSpPr>
        <p:spPr bwMode="gray">
          <a:xfrm flipV="1">
            <a:off x="2495163" y="3572946"/>
            <a:ext cx="1608096" cy="1875502"/>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91404" tIns="45701" rIns="91404" bIns="4570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sz="1865">
              <a:solidFill>
                <a:sysClr val="windowText" lastClr="000000"/>
              </a:solidFill>
              <a:latin typeface="Calibri" panose="020F0502020204030204"/>
              <a:ea typeface="宋体" panose="02010600030101010101" pitchFamily="2" charset="-122"/>
            </a:endParaRPr>
          </a:p>
        </p:txBody>
      </p:sp>
      <p:sp>
        <p:nvSpPr>
          <p:cNvPr id="3" name="箭头2"/>
          <p:cNvSpPr/>
          <p:nvPr/>
        </p:nvSpPr>
        <p:spPr bwMode="gray">
          <a:xfrm rot="16200000">
            <a:off x="2919075" y="2882232"/>
            <a:ext cx="477604" cy="191144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91404" tIns="45701" rIns="91404" bIns="4570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sz="1865">
              <a:solidFill>
                <a:sysClr val="windowText" lastClr="000000"/>
              </a:solidFill>
              <a:latin typeface="Calibri" panose="020F0502020204030204"/>
              <a:ea typeface="宋体" panose="02010600030101010101" pitchFamily="2" charset="-122"/>
            </a:endParaRPr>
          </a:p>
        </p:txBody>
      </p:sp>
      <p:sp>
        <p:nvSpPr>
          <p:cNvPr id="4" name="箭头1"/>
          <p:cNvSpPr/>
          <p:nvPr/>
        </p:nvSpPr>
        <p:spPr bwMode="gray">
          <a:xfrm>
            <a:off x="2484822" y="2129279"/>
            <a:ext cx="1608096" cy="1875502"/>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91404" tIns="45701" rIns="91404" bIns="4570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sz="1865">
              <a:solidFill>
                <a:sysClr val="windowText" lastClr="000000"/>
              </a:solidFill>
              <a:latin typeface="Calibri" panose="020F0502020204030204"/>
              <a:ea typeface="宋体" panose="02010600030101010101" pitchFamily="2" charset="-122"/>
            </a:endParaRPr>
          </a:p>
        </p:txBody>
      </p:sp>
      <p:sp>
        <p:nvSpPr>
          <p:cNvPr id="5" name="标题1"/>
          <p:cNvSpPr>
            <a:spLocks noChangeArrowheads="1"/>
          </p:cNvSpPr>
          <p:nvPr/>
        </p:nvSpPr>
        <p:spPr bwMode="gray">
          <a:xfrm>
            <a:off x="4204018" y="1773632"/>
            <a:ext cx="2657161" cy="1155031"/>
          </a:xfrm>
          <a:prstGeom prst="roundRect">
            <a:avLst>
              <a:gd name="adj" fmla="val 11921"/>
            </a:avLst>
          </a:prstGeom>
          <a:solidFill>
            <a:srgbClr val="92B6DA"/>
          </a:solidFill>
          <a:ln w="25400" cap="flat" cmpd="sng" algn="ctr">
            <a:noFill/>
            <a:prstDash val="solid"/>
          </a:ln>
          <a:effectLst>
            <a:outerShdw blurRad="50800" dist="38100" dir="2700000" algn="tl" rotWithShape="0">
              <a:prstClr val="black">
                <a:alpha val="40000"/>
              </a:prstClr>
            </a:outerShdw>
          </a:effec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b="1" dirty="0">
                <a:solidFill>
                  <a:sysClr val="window" lastClr="FFFFFF">
                    <a:lumMod val="95000"/>
                  </a:sysClr>
                </a:solidFill>
                <a:latin typeface="微软雅黑" panose="020B0503020204020204" pitchFamily="34" charset="-122"/>
                <a:ea typeface="微软雅黑" panose="020B0503020204020204" pitchFamily="34" charset="-122"/>
              </a:rPr>
              <a:t>          点击添加文本</a:t>
            </a:r>
            <a:endParaRPr lang="zh-CN" altLang="zh-CN" sz="16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6" name="标题2"/>
          <p:cNvSpPr>
            <a:spLocks noChangeArrowheads="1"/>
          </p:cNvSpPr>
          <p:nvPr/>
        </p:nvSpPr>
        <p:spPr bwMode="gray">
          <a:xfrm>
            <a:off x="4216709" y="3209614"/>
            <a:ext cx="2644470" cy="1155031"/>
          </a:xfrm>
          <a:prstGeom prst="roundRect">
            <a:avLst>
              <a:gd name="adj" fmla="val 11921"/>
            </a:avLst>
          </a:prstGeom>
          <a:solidFill>
            <a:srgbClr val="92B6DA"/>
          </a:solidFill>
          <a:ln w="25400" cap="flat" cmpd="sng" algn="ctr">
            <a:noFill/>
            <a:prstDash val="solid"/>
          </a:ln>
          <a:effectLst>
            <a:outerShdw blurRad="50800" dist="38100" dir="2700000" algn="tl" rotWithShape="0">
              <a:prstClr val="black">
                <a:alpha val="40000"/>
              </a:prstClr>
            </a:outerShdw>
          </a:effec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6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6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7" name="标题3"/>
          <p:cNvSpPr>
            <a:spLocks noChangeArrowheads="1"/>
          </p:cNvSpPr>
          <p:nvPr/>
        </p:nvSpPr>
        <p:spPr bwMode="gray">
          <a:xfrm>
            <a:off x="4197672" y="4650106"/>
            <a:ext cx="2663506" cy="1153991"/>
          </a:xfrm>
          <a:prstGeom prst="roundRect">
            <a:avLst>
              <a:gd name="adj" fmla="val 11921"/>
            </a:avLst>
          </a:prstGeom>
          <a:solidFill>
            <a:srgbClr val="92B6DA"/>
          </a:solidFill>
          <a:ln w="25400" cap="flat" cmpd="sng" algn="ctr">
            <a:noFill/>
            <a:prstDash val="solid"/>
          </a:ln>
          <a:effectLst>
            <a:outerShdw blurRad="50800" dist="38100" dir="2700000" algn="tl" rotWithShape="0">
              <a:prstClr val="black">
                <a:alpha val="40000"/>
              </a:prstClr>
            </a:outerShdw>
          </a:effec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6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6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8" name="Oval 19"/>
          <p:cNvSpPr>
            <a:spLocks noChangeArrowheads="1"/>
          </p:cNvSpPr>
          <p:nvPr/>
        </p:nvSpPr>
        <p:spPr bwMode="auto">
          <a:xfrm>
            <a:off x="1968616" y="3069296"/>
            <a:ext cx="1438876" cy="1439292"/>
          </a:xfrm>
          <a:prstGeom prst="roundRect">
            <a:avLst/>
          </a:prstGeom>
          <a:solidFill>
            <a:schemeClr val="accent1"/>
          </a:solidFill>
          <a:ln w="3175" cap="flat" cmpd="sng" algn="ctr">
            <a:noFill/>
            <a:prstDash val="solid"/>
          </a:ln>
          <a:effectLst>
            <a:outerShdw blurRad="50800" dist="38100" dir="2700000" algn="tl" rotWithShape="0">
              <a:prstClr val="black">
                <a:alpha val="40000"/>
              </a:prstClr>
            </a:outerShdw>
          </a:effectLst>
        </p:spPr>
        <p:txBody>
          <a:bodyPr lIns="125950" tIns="45701" rIns="125950" bIns="179929" anchor="ctr"/>
          <a:lstStyle/>
          <a:p>
            <a:pPr algn="ctr">
              <a:lnSpc>
                <a:spcPct val="120000"/>
              </a:lnSpc>
            </a:pPr>
            <a:r>
              <a:rPr lang="zh-CN" altLang="en-US" sz="2000" b="1" kern="0" dirty="0">
                <a:solidFill>
                  <a:srgbClr val="F9F9F9"/>
                </a:solidFill>
                <a:latin typeface="微软雅黑" panose="020B0503020204020204" pitchFamily="34" charset="-122"/>
                <a:ea typeface="微软雅黑" panose="020B0503020204020204" pitchFamily="34" charset="-122"/>
              </a:rPr>
              <a:t>添加内容</a:t>
            </a:r>
          </a:p>
        </p:txBody>
      </p:sp>
      <p:sp>
        <p:nvSpPr>
          <p:cNvPr id="9" name="文本1"/>
          <p:cNvSpPr>
            <a:spLocks noChangeArrowheads="1"/>
          </p:cNvSpPr>
          <p:nvPr/>
        </p:nvSpPr>
        <p:spPr bwMode="gray">
          <a:xfrm>
            <a:off x="6861180" y="1773632"/>
            <a:ext cx="3378561" cy="1155031"/>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点击添加文字，点击添加文字</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2"/>
          <p:cNvSpPr>
            <a:spLocks noChangeArrowheads="1"/>
          </p:cNvSpPr>
          <p:nvPr/>
        </p:nvSpPr>
        <p:spPr bwMode="gray">
          <a:xfrm>
            <a:off x="6861180" y="3209614"/>
            <a:ext cx="3378561" cy="1155031"/>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点击添加文字，点击添加文字</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文本3"/>
          <p:cNvSpPr>
            <a:spLocks noChangeArrowheads="1"/>
          </p:cNvSpPr>
          <p:nvPr/>
        </p:nvSpPr>
        <p:spPr bwMode="ltGray">
          <a:xfrm>
            <a:off x="6861177" y="4659627"/>
            <a:ext cx="3381734" cy="1144471"/>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lIns="91404" tIns="45701" rIns="91404" bIns="4570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点击添加文字，点击添加文字</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27041884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96360" y="1600979"/>
            <a:ext cx="2064799" cy="788783"/>
            <a:chOff x="3095626" y="1206106"/>
            <a:chExt cx="1549003" cy="591741"/>
          </a:xfrm>
        </p:grpSpPr>
        <p:cxnSp>
          <p:nvCxnSpPr>
            <p:cNvPr id="3" name="Straight Connector 62"/>
            <p:cNvCxnSpPr/>
            <p:nvPr/>
          </p:nvCxnSpPr>
          <p:spPr>
            <a:xfrm>
              <a:off x="3095626" y="1458516"/>
              <a:ext cx="134898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28"/>
            <p:cNvSpPr/>
            <p:nvPr/>
          </p:nvSpPr>
          <p:spPr bwMode="auto">
            <a:xfrm>
              <a:off x="4052888" y="1206106"/>
              <a:ext cx="591741" cy="59174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600"/>
            </a:p>
          </p:txBody>
        </p:sp>
        <p:grpSp>
          <p:nvGrpSpPr>
            <p:cNvPr id="5" name="Group 38"/>
            <p:cNvGrpSpPr>
              <a:grpSpLocks noChangeAspect="1"/>
            </p:cNvGrpSpPr>
            <p:nvPr/>
          </p:nvGrpSpPr>
          <p:grpSpPr>
            <a:xfrm>
              <a:off x="4162193" y="1311775"/>
              <a:ext cx="365627" cy="365627"/>
              <a:chOff x="-2771775" y="66675"/>
              <a:chExt cx="827087" cy="827088"/>
            </a:xfrm>
            <a:solidFill>
              <a:schemeClr val="bg1"/>
            </a:solidFill>
          </p:grpSpPr>
          <p:sp>
            <p:nvSpPr>
              <p:cNvPr id="6"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p:spPr>
            <p:txBody>
              <a:bodyPr/>
              <a:lstStyle/>
              <a:p>
                <a:pPr>
                  <a:defRPr/>
                </a:pPr>
                <a:endParaRPr lang="id-ID" sz="1600"/>
              </a:p>
            </p:txBody>
          </p:sp>
          <p:sp>
            <p:nvSpPr>
              <p:cNvPr id="7"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p:spPr>
            <p:txBody>
              <a:bodyPr/>
              <a:lstStyle/>
              <a:p>
                <a:pPr>
                  <a:defRPr/>
                </a:pPr>
                <a:endParaRPr lang="id-ID" sz="1600"/>
              </a:p>
            </p:txBody>
          </p:sp>
          <p:sp>
            <p:nvSpPr>
              <p:cNvPr id="8"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p:spPr>
            <p:txBody>
              <a:bodyPr/>
              <a:lstStyle/>
              <a:p>
                <a:pPr>
                  <a:defRPr/>
                </a:pPr>
                <a:endParaRPr lang="id-ID" sz="1600"/>
              </a:p>
            </p:txBody>
          </p:sp>
        </p:grpSp>
      </p:grpSp>
      <p:grpSp>
        <p:nvGrpSpPr>
          <p:cNvPr id="9" name="组合 8"/>
          <p:cNvGrpSpPr/>
          <p:nvPr/>
        </p:nvGrpSpPr>
        <p:grpSpPr>
          <a:xfrm>
            <a:off x="4080301" y="4930686"/>
            <a:ext cx="2520292" cy="788783"/>
            <a:chOff x="3487342" y="3704037"/>
            <a:chExt cx="1890711" cy="591741"/>
          </a:xfrm>
        </p:grpSpPr>
        <p:cxnSp>
          <p:nvCxnSpPr>
            <p:cNvPr id="10" name="Straight Connector 65"/>
            <p:cNvCxnSpPr/>
            <p:nvPr/>
          </p:nvCxnSpPr>
          <p:spPr>
            <a:xfrm>
              <a:off x="3487342" y="4013597"/>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31"/>
            <p:cNvSpPr/>
            <p:nvPr/>
          </p:nvSpPr>
          <p:spPr bwMode="auto">
            <a:xfrm>
              <a:off x="4786312" y="3704037"/>
              <a:ext cx="591741" cy="591741"/>
            </a:xfrm>
            <a:prstGeom prst="ellipse">
              <a:avLst/>
            </a:prstGeom>
            <a:solidFill>
              <a:srgbClr val="92B6DA"/>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600"/>
            </a:p>
          </p:txBody>
        </p:sp>
        <p:grpSp>
          <p:nvGrpSpPr>
            <p:cNvPr id="12" name="Group 42"/>
            <p:cNvGrpSpPr/>
            <p:nvPr/>
          </p:nvGrpSpPr>
          <p:grpSpPr>
            <a:xfrm>
              <a:off x="4917922" y="3874428"/>
              <a:ext cx="324274" cy="247844"/>
              <a:chOff x="5516563" y="84138"/>
              <a:chExt cx="1414463" cy="1081087"/>
            </a:xfrm>
            <a:solidFill>
              <a:schemeClr val="bg1"/>
            </a:solidFill>
          </p:grpSpPr>
          <p:sp>
            <p:nvSpPr>
              <p:cNvPr id="13"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a:lstStyle/>
              <a:p>
                <a:pPr>
                  <a:defRPr/>
                </a:pPr>
                <a:endParaRPr lang="id-ID" sz="1600"/>
              </a:p>
            </p:txBody>
          </p:sp>
          <p:sp>
            <p:nvSpPr>
              <p:cNvPr id="14"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a:lstStyle/>
              <a:p>
                <a:pPr>
                  <a:defRPr/>
                </a:pPr>
                <a:endParaRPr lang="id-ID" sz="1600"/>
              </a:p>
            </p:txBody>
          </p:sp>
          <p:sp>
            <p:nvSpPr>
              <p:cNvPr id="1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a:lstStyle/>
              <a:p>
                <a:pPr>
                  <a:defRPr/>
                </a:pPr>
                <a:endParaRPr lang="id-ID" sz="1600"/>
              </a:p>
            </p:txBody>
          </p:sp>
          <p:sp>
            <p:nvSpPr>
              <p:cNvPr id="16"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a:lstStyle/>
              <a:p>
                <a:pPr>
                  <a:defRPr/>
                </a:pPr>
                <a:endParaRPr lang="id-ID" sz="1600"/>
              </a:p>
            </p:txBody>
          </p:sp>
          <p:sp>
            <p:nvSpPr>
              <p:cNvPr id="17"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a:lstStyle/>
              <a:p>
                <a:pPr>
                  <a:defRPr/>
                </a:pPr>
                <a:endParaRPr lang="id-ID" sz="1600"/>
              </a:p>
            </p:txBody>
          </p:sp>
          <p:sp>
            <p:nvSpPr>
              <p:cNvPr id="18"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a:lstStyle/>
              <a:p>
                <a:pPr>
                  <a:defRPr/>
                </a:pPr>
                <a:endParaRPr lang="id-ID" sz="1600"/>
              </a:p>
            </p:txBody>
          </p:sp>
          <p:sp>
            <p:nvSpPr>
              <p:cNvPr id="19"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a:lstStyle/>
              <a:p>
                <a:pPr>
                  <a:defRPr/>
                </a:pPr>
                <a:endParaRPr lang="id-ID" sz="1600"/>
              </a:p>
            </p:txBody>
          </p:sp>
        </p:grpSp>
      </p:grpSp>
      <p:grpSp>
        <p:nvGrpSpPr>
          <p:cNvPr id="20" name="组合 19"/>
          <p:cNvGrpSpPr/>
          <p:nvPr/>
        </p:nvGrpSpPr>
        <p:grpSpPr>
          <a:xfrm>
            <a:off x="4512353" y="3832422"/>
            <a:ext cx="2790103" cy="788783"/>
            <a:chOff x="3960019" y="2880124"/>
            <a:chExt cx="2093122" cy="591741"/>
          </a:xfrm>
        </p:grpSpPr>
        <p:cxnSp>
          <p:nvCxnSpPr>
            <p:cNvPr id="21" name="Straight Connector 64"/>
            <p:cNvCxnSpPr/>
            <p:nvPr/>
          </p:nvCxnSpPr>
          <p:spPr>
            <a:xfrm>
              <a:off x="3960019" y="3177778"/>
              <a:ext cx="161925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Oval 34"/>
            <p:cNvSpPr/>
            <p:nvPr/>
          </p:nvSpPr>
          <p:spPr bwMode="auto">
            <a:xfrm>
              <a:off x="5461401" y="2880124"/>
              <a:ext cx="591740" cy="591741"/>
            </a:xfrm>
            <a:prstGeom prst="ellipse">
              <a:avLst/>
            </a:prstGeom>
            <a:solidFill>
              <a:srgbClr val="5B9BD5"/>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600"/>
            </a:p>
          </p:txBody>
        </p:sp>
        <p:grpSp>
          <p:nvGrpSpPr>
            <p:cNvPr id="23" name="Group 50"/>
            <p:cNvGrpSpPr/>
            <p:nvPr/>
          </p:nvGrpSpPr>
          <p:grpSpPr>
            <a:xfrm>
              <a:off x="5582489" y="3029057"/>
              <a:ext cx="335556" cy="288970"/>
              <a:chOff x="2727325" y="-39687"/>
              <a:chExt cx="1463675" cy="1260475"/>
            </a:xfrm>
            <a:solidFill>
              <a:schemeClr val="bg1"/>
            </a:solidFill>
          </p:grpSpPr>
          <p:sp>
            <p:nvSpPr>
              <p:cNvPr id="24"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a:lstStyle/>
              <a:p>
                <a:pPr>
                  <a:defRPr/>
                </a:pPr>
                <a:endParaRPr lang="id-ID" sz="1600"/>
              </a:p>
            </p:txBody>
          </p:sp>
          <p:sp>
            <p:nvSpPr>
              <p:cNvPr id="25"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a:lstStyle/>
              <a:p>
                <a:pPr>
                  <a:defRPr/>
                </a:pPr>
                <a:endParaRPr lang="id-ID" sz="1600"/>
              </a:p>
            </p:txBody>
          </p:sp>
        </p:grpSp>
      </p:grpSp>
      <p:grpSp>
        <p:nvGrpSpPr>
          <p:cNvPr id="26" name="组合 25"/>
          <p:cNvGrpSpPr/>
          <p:nvPr/>
        </p:nvGrpSpPr>
        <p:grpSpPr>
          <a:xfrm>
            <a:off x="4231443" y="2669083"/>
            <a:ext cx="2237790" cy="788783"/>
            <a:chOff x="2858371" y="2007393"/>
            <a:chExt cx="1678780" cy="591741"/>
          </a:xfrm>
        </p:grpSpPr>
        <p:cxnSp>
          <p:nvCxnSpPr>
            <p:cNvPr id="27" name="Straight Connector 63"/>
            <p:cNvCxnSpPr/>
            <p:nvPr/>
          </p:nvCxnSpPr>
          <p:spPr>
            <a:xfrm>
              <a:off x="2858371" y="2355056"/>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3945410" y="2007393"/>
              <a:ext cx="591741" cy="591741"/>
              <a:chOff x="4648200" y="2007393"/>
              <a:chExt cx="591741" cy="591741"/>
            </a:xfrm>
          </p:grpSpPr>
          <p:sp>
            <p:nvSpPr>
              <p:cNvPr id="29" name="Oval 37"/>
              <p:cNvSpPr/>
              <p:nvPr/>
            </p:nvSpPr>
            <p:spPr bwMode="auto">
              <a:xfrm>
                <a:off x="4648200" y="2007393"/>
                <a:ext cx="591741" cy="591741"/>
              </a:xfrm>
              <a:prstGeom prst="ellipse">
                <a:avLst/>
              </a:prstGeom>
              <a:solidFill>
                <a:srgbClr val="92B6DA"/>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600"/>
              </a:p>
            </p:txBody>
          </p:sp>
          <p:sp>
            <p:nvSpPr>
              <p:cNvPr id="30"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endParaRPr lang="zh-CN" altLang="en-US" sz="3200"/>
              </a:p>
            </p:txBody>
          </p:sp>
        </p:grpSp>
      </p:grpSp>
      <p:grpSp>
        <p:nvGrpSpPr>
          <p:cNvPr id="31" name="Group 4"/>
          <p:cNvGrpSpPr/>
          <p:nvPr/>
        </p:nvGrpSpPr>
        <p:grpSpPr bwMode="auto">
          <a:xfrm>
            <a:off x="3778163" y="4875134"/>
            <a:ext cx="1193488" cy="1136355"/>
            <a:chOff x="6139503" y="4859013"/>
            <a:chExt cx="1192668" cy="1135509"/>
          </a:xfrm>
        </p:grpSpPr>
        <p:sp>
          <p:nvSpPr>
            <p:cNvPr id="32" name="Rounded Rectangle 5"/>
            <p:cNvSpPr>
              <a:spLocks noChangeArrowheads="1"/>
            </p:cNvSpPr>
            <p:nvPr/>
          </p:nvSpPr>
          <p:spPr bwMode="auto">
            <a:xfrm>
              <a:off x="6139503" y="4871700"/>
              <a:ext cx="1192668" cy="1122822"/>
            </a:xfrm>
            <a:prstGeom prst="roundRect">
              <a:avLst>
                <a:gd name="adj" fmla="val 9375"/>
              </a:avLst>
            </a:prstGeom>
            <a:solidFill>
              <a:srgbClr val="92B6DA"/>
            </a:solidFill>
            <a:ln w="9525">
              <a:noFill/>
              <a:round/>
            </a:ln>
            <a:effectLst>
              <a:outerShdw blurRad="40000" dist="23000" dir="5400000" rotWithShape="0">
                <a:srgbClr val="808080">
                  <a:alpha val="34999"/>
                </a:srgbClr>
              </a:outerShdw>
            </a:effectLst>
          </p:spPr>
          <p:txBody>
            <a:bodyPr anchor="ctr"/>
            <a:lstStyle/>
            <a:p>
              <a:pPr algn="ctr"/>
              <a:endParaRPr lang="id-ID" altLang="id-ID" sz="3200">
                <a:solidFill>
                  <a:schemeClr val="bg1"/>
                </a:solidFill>
                <a:latin typeface="Calibri" panose="020F0502020204030204" charset="0"/>
                <a:ea typeface="MS PGothic" panose="020B0600070205080204" pitchFamily="34" charset="-128"/>
              </a:endParaRPr>
            </a:p>
          </p:txBody>
        </p:sp>
        <p:sp>
          <p:nvSpPr>
            <p:cNvPr id="33" name="TextBox 21"/>
            <p:cNvSpPr txBox="1">
              <a:spLocks noChangeArrowheads="1"/>
            </p:cNvSpPr>
            <p:nvPr/>
          </p:nvSpPr>
          <p:spPr bwMode="auto">
            <a:xfrm>
              <a:off x="6420130" y="4859013"/>
              <a:ext cx="771728" cy="1117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nb-NO" altLang="id-ID" sz="6665">
                  <a:solidFill>
                    <a:schemeClr val="bg1"/>
                  </a:solidFill>
                  <a:ea typeface="MS PGothic" panose="020B0600070205080204" pitchFamily="34" charset="-128"/>
                </a:rPr>
                <a:t>1</a:t>
              </a:r>
            </a:p>
          </p:txBody>
        </p:sp>
      </p:grpSp>
      <p:grpSp>
        <p:nvGrpSpPr>
          <p:cNvPr id="34" name="Group 7"/>
          <p:cNvGrpSpPr/>
          <p:nvPr/>
        </p:nvGrpSpPr>
        <p:grpSpPr bwMode="auto">
          <a:xfrm>
            <a:off x="4059079" y="3732434"/>
            <a:ext cx="1191900" cy="1156987"/>
            <a:chOff x="6420131" y="3715897"/>
            <a:chExt cx="1192668" cy="1156073"/>
          </a:xfrm>
        </p:grpSpPr>
        <p:sp>
          <p:nvSpPr>
            <p:cNvPr id="35" name="Rounded Rectangle 8"/>
            <p:cNvSpPr>
              <a:spLocks noChangeArrowheads="1"/>
            </p:cNvSpPr>
            <p:nvPr/>
          </p:nvSpPr>
          <p:spPr bwMode="auto">
            <a:xfrm>
              <a:off x="6420131" y="3749200"/>
              <a:ext cx="1192668" cy="1122770"/>
            </a:xfrm>
            <a:prstGeom prst="roundRect">
              <a:avLst>
                <a:gd name="adj" fmla="val 9375"/>
              </a:avLst>
            </a:prstGeom>
            <a:solidFill>
              <a:srgbClr val="5B9BD5"/>
            </a:solidFill>
            <a:ln w="9525">
              <a:noFill/>
              <a:round/>
            </a:ln>
            <a:effectLst>
              <a:outerShdw blurRad="40000" dist="23000" dir="5400000" rotWithShape="0">
                <a:srgbClr val="808080">
                  <a:alpha val="34999"/>
                </a:srgbClr>
              </a:outerShdw>
            </a:effectLst>
          </p:spPr>
          <p:txBody>
            <a:bodyPr anchor="ctr"/>
            <a:lstStyle/>
            <a:p>
              <a:pPr algn="ctr"/>
              <a:endParaRPr lang="id-ID" altLang="id-ID" sz="3200">
                <a:solidFill>
                  <a:schemeClr val="bg1"/>
                </a:solidFill>
                <a:latin typeface="Calibri" panose="020F0502020204030204" charset="0"/>
                <a:ea typeface="MS PGothic" panose="020B0600070205080204" pitchFamily="34" charset="-128"/>
              </a:endParaRPr>
            </a:p>
          </p:txBody>
        </p:sp>
        <p:sp>
          <p:nvSpPr>
            <p:cNvPr id="36" name="TextBox 22"/>
            <p:cNvSpPr txBox="1">
              <a:spLocks noChangeArrowheads="1"/>
            </p:cNvSpPr>
            <p:nvPr/>
          </p:nvSpPr>
          <p:spPr bwMode="auto">
            <a:xfrm>
              <a:off x="6700153" y="3715897"/>
              <a:ext cx="771728" cy="111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nb-NO" altLang="id-ID" sz="6665">
                  <a:solidFill>
                    <a:schemeClr val="bg1"/>
                  </a:solidFill>
                  <a:ea typeface="MS PGothic" panose="020B0600070205080204" pitchFamily="34" charset="-128"/>
                </a:rPr>
                <a:t>2</a:t>
              </a:r>
            </a:p>
          </p:txBody>
        </p:sp>
      </p:grpSp>
      <p:grpSp>
        <p:nvGrpSpPr>
          <p:cNvPr id="37" name="Group 10"/>
          <p:cNvGrpSpPr/>
          <p:nvPr/>
        </p:nvGrpSpPr>
        <p:grpSpPr bwMode="auto">
          <a:xfrm>
            <a:off x="3638498" y="2643688"/>
            <a:ext cx="1191903" cy="1132435"/>
            <a:chOff x="5999190" y="2626865"/>
            <a:chExt cx="1192668" cy="1132923"/>
          </a:xfrm>
        </p:grpSpPr>
        <p:sp>
          <p:nvSpPr>
            <p:cNvPr id="38" name="Rounded Rectangle 11"/>
            <p:cNvSpPr>
              <a:spLocks noChangeArrowheads="1"/>
            </p:cNvSpPr>
            <p:nvPr/>
          </p:nvSpPr>
          <p:spPr bwMode="auto">
            <a:xfrm>
              <a:off x="5999190" y="2626865"/>
              <a:ext cx="1192668" cy="1122553"/>
            </a:xfrm>
            <a:prstGeom prst="roundRect">
              <a:avLst>
                <a:gd name="adj" fmla="val 9375"/>
              </a:avLst>
            </a:prstGeom>
            <a:solidFill>
              <a:srgbClr val="92B6DA"/>
            </a:solidFill>
            <a:ln w="9525">
              <a:noFill/>
              <a:round/>
            </a:ln>
            <a:effectLst>
              <a:outerShdw blurRad="40000" dist="23000" dir="5400000" rotWithShape="0">
                <a:srgbClr val="808080">
                  <a:alpha val="34999"/>
                </a:srgbClr>
              </a:outerShdw>
            </a:effectLst>
          </p:spPr>
          <p:txBody>
            <a:bodyPr anchor="ctr"/>
            <a:lstStyle/>
            <a:p>
              <a:pPr algn="ctr"/>
              <a:endParaRPr lang="id-ID" altLang="id-ID" sz="3200">
                <a:solidFill>
                  <a:schemeClr val="bg1"/>
                </a:solidFill>
                <a:latin typeface="Calibri" panose="020F0502020204030204" charset="0"/>
                <a:ea typeface="MS PGothic" panose="020B0600070205080204" pitchFamily="34" charset="-128"/>
              </a:endParaRPr>
            </a:p>
          </p:txBody>
        </p:sp>
        <p:sp>
          <p:nvSpPr>
            <p:cNvPr id="39" name="TextBox 23"/>
            <p:cNvSpPr txBox="1">
              <a:spLocks noChangeArrowheads="1"/>
            </p:cNvSpPr>
            <p:nvPr/>
          </p:nvSpPr>
          <p:spPr bwMode="auto">
            <a:xfrm>
              <a:off x="6319132" y="2641309"/>
              <a:ext cx="771729" cy="111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nb-NO" altLang="id-ID" sz="6665" dirty="0">
                  <a:solidFill>
                    <a:schemeClr val="bg1"/>
                  </a:solidFill>
                  <a:ea typeface="MS PGothic" panose="020B0600070205080204" pitchFamily="34" charset="-128"/>
                </a:rPr>
                <a:t>3</a:t>
              </a:r>
            </a:p>
          </p:txBody>
        </p:sp>
      </p:grpSp>
      <p:grpSp>
        <p:nvGrpSpPr>
          <p:cNvPr id="40" name="Group 13"/>
          <p:cNvGrpSpPr/>
          <p:nvPr/>
        </p:nvGrpSpPr>
        <p:grpSpPr bwMode="auto">
          <a:xfrm>
            <a:off x="3041753" y="1524653"/>
            <a:ext cx="1193488" cy="1182518"/>
            <a:chOff x="5402860" y="1507003"/>
            <a:chExt cx="1192668" cy="1182419"/>
          </a:xfrm>
        </p:grpSpPr>
        <p:sp>
          <p:nvSpPr>
            <p:cNvPr id="41" name="Rounded Rectangle 14"/>
            <p:cNvSpPr>
              <a:spLocks noChangeArrowheads="1"/>
            </p:cNvSpPr>
            <p:nvPr/>
          </p:nvSpPr>
          <p:spPr bwMode="auto">
            <a:xfrm rot="20684149">
              <a:off x="5402860" y="1567446"/>
              <a:ext cx="1192668" cy="1121976"/>
            </a:xfrm>
            <a:prstGeom prst="roundRect">
              <a:avLst>
                <a:gd name="adj" fmla="val 9375"/>
              </a:avLst>
            </a:prstGeom>
            <a:solidFill>
              <a:schemeClr val="accent1"/>
            </a:solidFill>
            <a:ln w="9525">
              <a:noFill/>
              <a:round/>
            </a:ln>
            <a:effectLst>
              <a:outerShdw blurRad="40000" dist="23000" dir="5400000" rotWithShape="0">
                <a:srgbClr val="808080">
                  <a:alpha val="34999"/>
                </a:srgbClr>
              </a:outerShdw>
            </a:effectLst>
          </p:spPr>
          <p:txBody>
            <a:bodyPr anchor="ctr"/>
            <a:lstStyle/>
            <a:p>
              <a:pPr algn="ctr"/>
              <a:endParaRPr lang="id-ID" altLang="id-ID" sz="3200">
                <a:solidFill>
                  <a:schemeClr val="bg1"/>
                </a:solidFill>
                <a:latin typeface="Calibri" panose="020F0502020204030204" charset="0"/>
                <a:ea typeface="MS PGothic" panose="020B0600070205080204" pitchFamily="34" charset="-128"/>
              </a:endParaRPr>
            </a:p>
          </p:txBody>
        </p:sp>
        <p:sp>
          <p:nvSpPr>
            <p:cNvPr id="42" name="TextBox 24"/>
            <p:cNvSpPr txBox="1">
              <a:spLocks noChangeArrowheads="1"/>
            </p:cNvSpPr>
            <p:nvPr/>
          </p:nvSpPr>
          <p:spPr bwMode="auto">
            <a:xfrm rot="20681241">
              <a:off x="5692174" y="1507003"/>
              <a:ext cx="771728" cy="111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nb-NO" altLang="id-ID" sz="6665" dirty="0">
                  <a:solidFill>
                    <a:schemeClr val="bg1"/>
                  </a:solidFill>
                  <a:ea typeface="MS PGothic" panose="020B0600070205080204" pitchFamily="34" charset="-128"/>
                </a:rPr>
                <a:t>4</a:t>
              </a:r>
            </a:p>
          </p:txBody>
        </p:sp>
      </p:grpSp>
      <p:grpSp>
        <p:nvGrpSpPr>
          <p:cNvPr id="43" name="Group 16"/>
          <p:cNvGrpSpPr/>
          <p:nvPr/>
        </p:nvGrpSpPr>
        <p:grpSpPr bwMode="auto">
          <a:xfrm>
            <a:off x="1200731" y="2248508"/>
            <a:ext cx="2529816" cy="4197844"/>
            <a:chOff x="3560664" y="2230705"/>
            <a:chExt cx="2529883" cy="4198799"/>
          </a:xfrm>
        </p:grpSpPr>
        <p:sp>
          <p:nvSpPr>
            <p:cNvPr id="44"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endParaRPr lang="en-US" altLang="id-ID" sz="3200" dirty="0">
                <a:solidFill>
                  <a:srgbClr val="FFFFFF"/>
                </a:solidFill>
                <a:ea typeface="MS PGothic" panose="020B0600070205080204" pitchFamily="34" charset="-128"/>
              </a:endParaRPr>
            </a:p>
          </p:txBody>
        </p:sp>
        <p:grpSp>
          <p:nvGrpSpPr>
            <p:cNvPr id="45" name="Group 18"/>
            <p:cNvGrpSpPr/>
            <p:nvPr/>
          </p:nvGrpSpPr>
          <p:grpSpPr>
            <a:xfrm>
              <a:off x="4158559" y="2230705"/>
              <a:ext cx="1931988" cy="3981365"/>
              <a:chOff x="1879600" y="2427657"/>
              <a:chExt cx="1931988" cy="3981365"/>
            </a:xfrm>
            <a:solidFill>
              <a:schemeClr val="accent1">
                <a:lumMod val="75000"/>
              </a:schemeClr>
            </a:solidFill>
          </p:grpSpPr>
          <p:sp>
            <p:nvSpPr>
              <p:cNvPr id="46" name="Rounded Rectangle 19"/>
              <p:cNvSpPr/>
              <p:nvPr/>
            </p:nvSpPr>
            <p:spPr bwMode="auto">
              <a:xfrm rot="3296091" flipH="1">
                <a:off x="2526506" y="2275966"/>
                <a:ext cx="333375" cy="1627188"/>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47" name="Oval 20"/>
              <p:cNvSpPr>
                <a:spLocks noChangeArrowheads="1"/>
              </p:cNvSpPr>
              <p:nvPr/>
            </p:nvSpPr>
            <p:spPr bwMode="auto">
              <a:xfrm>
                <a:off x="1879938" y="2427657"/>
                <a:ext cx="823038" cy="823069"/>
              </a:xfrm>
              <a:prstGeom prst="ellipse">
                <a:avLst/>
              </a:prstGeom>
              <a:solidFill>
                <a:schemeClr val="tx2"/>
              </a:solidFill>
              <a:ln>
                <a:noFill/>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48" name="Rounded Rectangle 21"/>
              <p:cNvSpPr/>
              <p:nvPr/>
            </p:nvSpPr>
            <p:spPr bwMode="auto">
              <a:xfrm>
                <a:off x="1954213" y="3305460"/>
                <a:ext cx="674687" cy="1408112"/>
              </a:xfrm>
              <a:prstGeom prst="roundRect">
                <a:avLst>
                  <a:gd name="adj" fmla="val 2987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49" name="Rounded Rectangle 22"/>
              <p:cNvSpPr/>
              <p:nvPr/>
            </p:nvSpPr>
            <p:spPr bwMode="auto">
              <a:xfrm>
                <a:off x="1954213" y="4408772"/>
                <a:ext cx="373062" cy="2000250"/>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50" name="Rounded Rectangle 23"/>
              <p:cNvSpPr/>
              <p:nvPr/>
            </p:nvSpPr>
            <p:spPr bwMode="auto">
              <a:xfrm rot="20452300">
                <a:off x="2325688" y="4429410"/>
                <a:ext cx="371475" cy="774700"/>
              </a:xfrm>
              <a:prstGeom prst="roundRect">
                <a:avLst>
                  <a:gd name="adj" fmla="val 4046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51" name="Rounded Rectangle 24"/>
              <p:cNvSpPr/>
              <p:nvPr/>
            </p:nvSpPr>
            <p:spPr bwMode="auto">
              <a:xfrm rot="14513746">
                <a:off x="2885282" y="2583941"/>
                <a:ext cx="350837" cy="150177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sp>
            <p:nvSpPr>
              <p:cNvPr id="52" name="Rounded Rectangle 25"/>
              <p:cNvSpPr/>
              <p:nvPr/>
            </p:nvSpPr>
            <p:spPr bwMode="auto">
              <a:xfrm>
                <a:off x="2413000" y="4916772"/>
                <a:ext cx="373063" cy="1423988"/>
              </a:xfrm>
              <a:prstGeom prst="roundRect">
                <a:avLst>
                  <a:gd name="adj" fmla="val 42456"/>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algn="ctr">
                  <a:defRPr/>
                </a:pPr>
                <a:endParaRPr lang="id-ID" altLang="id-ID" sz="3200">
                  <a:solidFill>
                    <a:srgbClr val="FFFFFF"/>
                  </a:solidFill>
                </a:endParaRPr>
              </a:p>
            </p:txBody>
          </p:sp>
        </p:grpSp>
      </p:grpSp>
      <p:sp>
        <p:nvSpPr>
          <p:cNvPr id="53" name="TextBox 52"/>
          <p:cNvSpPr txBox="1"/>
          <p:nvPr/>
        </p:nvSpPr>
        <p:spPr>
          <a:xfrm>
            <a:off x="5950020" y="1511290"/>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4" name="TextBox 53"/>
          <p:cNvSpPr txBox="1"/>
          <p:nvPr/>
        </p:nvSpPr>
        <p:spPr>
          <a:xfrm>
            <a:off x="6644309" y="2567760"/>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5" name="TextBox 54"/>
          <p:cNvSpPr txBox="1"/>
          <p:nvPr/>
        </p:nvSpPr>
        <p:spPr>
          <a:xfrm>
            <a:off x="7412194" y="3709320"/>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6" name="TextBox 55"/>
          <p:cNvSpPr txBox="1"/>
          <p:nvPr/>
        </p:nvSpPr>
        <p:spPr>
          <a:xfrm>
            <a:off x="6773950" y="4829361"/>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7" name="标题 63"/>
          <p:cNvSpPr txBox="1">
            <a:spLocks/>
          </p:cNvSpPr>
          <p:nvPr/>
        </p:nvSpPr>
        <p:spPr>
          <a:xfrm>
            <a:off x="838200" y="251911"/>
            <a:ext cx="10515600" cy="366395"/>
          </a:xfrm>
          <a:prstGeom prst="rect">
            <a:avLst/>
          </a:prstGeom>
        </p:spPr>
        <p:txBody>
          <a:bodyPr>
            <a:normAutofit fontScale="5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t>单击此处添加标题</a:t>
            </a:r>
            <a:endParaRPr lang="zh-CN" altLang="en-US" dirty="0"/>
          </a:p>
        </p:txBody>
      </p:sp>
      <p:sp>
        <p:nvSpPr>
          <p:cNvPr id="58" name="文本框 57"/>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304661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60000">
                                          <p:cBhvr additive="base">
                                            <p:cTn id="12"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60000">
                                          <p:cBhvr additive="base">
                                            <p:cTn id="17"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14:bounceEnd="60000">
                                          <p:cBhvr additive="base">
                                            <p:cTn id="22"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文本框 2">
            <a:extLst>
              <a:ext uri="{FF2B5EF4-FFF2-40B4-BE49-F238E27FC236}">
                <a16:creationId xmlns:a16="http://schemas.microsoft.com/office/drawing/2014/main" xmlns="" id="{731D9C80-54FB-4A21-AC0E-E578117E003F}"/>
              </a:ext>
            </a:extLst>
          </p:cNvPr>
          <p:cNvSpPr txBox="1">
            <a:spLocks noChangeArrowheads="1"/>
          </p:cNvSpPr>
          <p:nvPr>
            <p:custDataLst>
              <p:tags r:id="rId1"/>
            </p:custDataLst>
          </p:nvPr>
        </p:nvSpPr>
        <p:spPr bwMode="auto">
          <a:xfrm>
            <a:off x="1568450" y="1816101"/>
            <a:ext cx="4205288"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4" name="PA_直接连接符 13">
            <a:extLst>
              <a:ext uri="{FF2B5EF4-FFF2-40B4-BE49-F238E27FC236}">
                <a16:creationId xmlns:a16="http://schemas.microsoft.com/office/drawing/2014/main" xmlns="" id="{3839F41A-8B50-4832-9869-4F94E2E589B1}"/>
              </a:ext>
            </a:extLst>
          </p:cNvPr>
          <p:cNvCxnSpPr/>
          <p:nvPr>
            <p:custDataLst>
              <p:tags r:id="rId2"/>
            </p:custDataLst>
          </p:nvPr>
        </p:nvCxnSpPr>
        <p:spPr>
          <a:xfrm>
            <a:off x="5494338" y="3394075"/>
            <a:ext cx="4608512"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PA_文本框 11">
            <a:extLst>
              <a:ext uri="{FF2B5EF4-FFF2-40B4-BE49-F238E27FC236}">
                <a16:creationId xmlns:a16="http://schemas.microsoft.com/office/drawing/2014/main" xmlns="" id="{348B2330-A20A-49FF-9E1E-963CAAEC6B11}"/>
              </a:ext>
            </a:extLst>
          </p:cNvPr>
          <p:cNvSpPr txBox="1">
            <a:spLocks noChangeArrowheads="1"/>
          </p:cNvSpPr>
          <p:nvPr>
            <p:custDataLst>
              <p:tags r:id="rId3"/>
            </p:custDataLst>
          </p:nvPr>
        </p:nvSpPr>
        <p:spPr bwMode="auto">
          <a:xfrm>
            <a:off x="1524000" y="3070226"/>
            <a:ext cx="3887788" cy="646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      PART THREE</a:t>
            </a:r>
            <a:endParaRPr lang="zh-CN" altLang="en-US"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PA_文本框 15">
            <a:extLst>
              <a:ext uri="{FF2B5EF4-FFF2-40B4-BE49-F238E27FC236}">
                <a16:creationId xmlns:a16="http://schemas.microsoft.com/office/drawing/2014/main" xmlns="" id="{41D55863-CB9A-4B43-A996-81C8C904CC41}"/>
              </a:ext>
            </a:extLst>
          </p:cNvPr>
          <p:cNvSpPr txBox="1">
            <a:spLocks noChangeArrowheads="1"/>
          </p:cNvSpPr>
          <p:nvPr>
            <p:custDataLst>
              <p:tags r:id="rId4"/>
            </p:custDataLst>
          </p:nvPr>
        </p:nvSpPr>
        <p:spPr bwMode="auto">
          <a:xfrm>
            <a:off x="5440364" y="2674939"/>
            <a:ext cx="466248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dirty="0">
                <a:solidFill>
                  <a:srgbClr val="92B6DA"/>
                </a:solidFill>
                <a:latin typeface="微软雅黑" panose="020B0503020204020204" pitchFamily="34" charset="-122"/>
                <a:ea typeface="微软雅黑" panose="020B0503020204020204" pitchFamily="34" charset="-122"/>
              </a:rPr>
              <a:t>输入您的标题</a:t>
            </a:r>
          </a:p>
        </p:txBody>
      </p:sp>
      <p:sp>
        <p:nvSpPr>
          <p:cNvPr id="17" name="PA_文本框 16">
            <a:extLst>
              <a:ext uri="{FF2B5EF4-FFF2-40B4-BE49-F238E27FC236}">
                <a16:creationId xmlns:a16="http://schemas.microsoft.com/office/drawing/2014/main" xmlns="" id="{9EAF76E9-CC52-4BC1-8750-197FC9BEE451}"/>
              </a:ext>
            </a:extLst>
          </p:cNvPr>
          <p:cNvSpPr txBox="1">
            <a:spLocks noChangeArrowheads="1"/>
          </p:cNvSpPr>
          <p:nvPr>
            <p:custDataLst>
              <p:tags r:id="rId5"/>
            </p:custDataLst>
          </p:nvPr>
        </p:nvSpPr>
        <p:spPr bwMode="auto">
          <a:xfrm>
            <a:off x="5411789" y="3470275"/>
            <a:ext cx="464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a:t>
            </a:r>
          </a:p>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  </a:t>
            </a:r>
          </a:p>
        </p:txBody>
      </p:sp>
      <p:sp>
        <p:nvSpPr>
          <p:cNvPr id="8" name="矩形 7"/>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8" cstate="print">
            <a:extLst>
              <a:ext uri="{28A0092B-C50C-407E-A947-70E740481C1C}">
                <a14:useLocalDpi xmlns:a14="http://schemas.microsoft.com/office/drawing/2010/main" val="0"/>
              </a:ext>
            </a:extLst>
          </a:blip>
          <a:srcRect r="25057"/>
          <a:stretch/>
        </p:blipFill>
        <p:spPr>
          <a:xfrm>
            <a:off x="8383337" y="1874931"/>
            <a:ext cx="3778183" cy="5041402"/>
          </a:xfrm>
          <a:prstGeom prst="rect">
            <a:avLst/>
          </a:prstGeom>
        </p:spPr>
      </p:pic>
    </p:spTree>
    <p:extLst>
      <p:ext uri="{BB962C8B-B14F-4D97-AF65-F5344CB8AC3E}">
        <p14:creationId xmlns:p14="http://schemas.microsoft.com/office/powerpoint/2010/main" val="973559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1008760" y="1413301"/>
            <a:ext cx="10366452" cy="4031398"/>
          </a:xfrm>
          <a:prstGeom prst="rightArrow">
            <a:avLst>
              <a:gd name="adj1" fmla="val 50000"/>
              <a:gd name="adj2" fmla="val 49990"/>
            </a:avLst>
          </a:prstGeom>
          <a:solidFill>
            <a:schemeClr val="accent1"/>
          </a:solidFill>
          <a:ln w="12700" cap="flat" cmpd="sng">
            <a:noFill/>
            <a:bevel/>
          </a:ln>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3" name="椭圆 2"/>
          <p:cNvSpPr/>
          <p:nvPr/>
        </p:nvSpPr>
        <p:spPr>
          <a:xfrm>
            <a:off x="1990279" y="2565129"/>
            <a:ext cx="1727742" cy="1727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 name="椭圆 3"/>
          <p:cNvSpPr/>
          <p:nvPr/>
        </p:nvSpPr>
        <p:spPr>
          <a:xfrm>
            <a:off x="4389920" y="2565129"/>
            <a:ext cx="1727742" cy="1727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椭圆 4"/>
          <p:cNvSpPr/>
          <p:nvPr/>
        </p:nvSpPr>
        <p:spPr>
          <a:xfrm>
            <a:off x="6789562" y="2565129"/>
            <a:ext cx="1727742" cy="1727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6" name="组合 5"/>
          <p:cNvGrpSpPr/>
          <p:nvPr/>
        </p:nvGrpSpPr>
        <p:grpSpPr>
          <a:xfrm>
            <a:off x="1872633" y="4580726"/>
            <a:ext cx="2037361" cy="1247916"/>
            <a:chOff x="1110889" y="3219822"/>
            <a:chExt cx="1528419" cy="936181"/>
          </a:xfrm>
        </p:grpSpPr>
        <p:sp>
          <p:nvSpPr>
            <p:cNvPr id="7"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nvGrpSpPr>
            <p:cNvPr id="8" name="组合 7"/>
            <p:cNvGrpSpPr/>
            <p:nvPr/>
          </p:nvGrpSpPr>
          <p:grpSpPr>
            <a:xfrm>
              <a:off x="1115616" y="3396950"/>
              <a:ext cx="1523692" cy="614634"/>
              <a:chOff x="3638480" y="1770394"/>
              <a:chExt cx="1523692" cy="614634"/>
            </a:xfrm>
          </p:grpSpPr>
          <p:sp>
            <p:nvSpPr>
              <p:cNvPr id="9"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不用多余的</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4272274" y="4580726"/>
            <a:ext cx="2037361" cy="1247916"/>
            <a:chOff x="1110889" y="3219822"/>
            <a:chExt cx="1528419" cy="936181"/>
          </a:xfrm>
        </p:grpSpPr>
        <p:sp>
          <p:nvSpPr>
            <p:cNvPr id="12"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nvGrpSpPr>
            <p:cNvPr id="13" name="组合 12"/>
            <p:cNvGrpSpPr/>
            <p:nvPr/>
          </p:nvGrpSpPr>
          <p:grpSpPr>
            <a:xfrm>
              <a:off x="1115616" y="3396950"/>
              <a:ext cx="1523692" cy="614634"/>
              <a:chOff x="3638480" y="1770394"/>
              <a:chExt cx="1523692" cy="614634"/>
            </a:xfrm>
          </p:grpSpPr>
          <p:sp>
            <p:nvSpPr>
              <p:cNvPr id="14"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不用多余的</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16" name="组合 15"/>
          <p:cNvGrpSpPr/>
          <p:nvPr/>
        </p:nvGrpSpPr>
        <p:grpSpPr>
          <a:xfrm>
            <a:off x="6671916" y="4580726"/>
            <a:ext cx="2037361" cy="1247916"/>
            <a:chOff x="1110889" y="3219822"/>
            <a:chExt cx="1528419" cy="936181"/>
          </a:xfrm>
        </p:grpSpPr>
        <p:sp>
          <p:nvSpPr>
            <p:cNvPr id="17"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nvGrpSpPr>
            <p:cNvPr id="18" name="组合 17"/>
            <p:cNvGrpSpPr/>
            <p:nvPr/>
          </p:nvGrpSpPr>
          <p:grpSpPr>
            <a:xfrm>
              <a:off x="1115616" y="3396950"/>
              <a:ext cx="1523692" cy="614634"/>
              <a:chOff x="3638480" y="1770394"/>
              <a:chExt cx="1523692" cy="614634"/>
            </a:xfrm>
          </p:grpSpPr>
          <p:sp>
            <p:nvSpPr>
              <p:cNvPr id="19"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文字内容需概括精炼</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不用多余的</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21" name="组合 20"/>
          <p:cNvGrpSpPr/>
          <p:nvPr/>
        </p:nvGrpSpPr>
        <p:grpSpPr>
          <a:xfrm>
            <a:off x="2371383" y="3111198"/>
            <a:ext cx="1064325" cy="885383"/>
            <a:chOff x="4992688" y="0"/>
            <a:chExt cx="906463" cy="754063"/>
          </a:xfrm>
          <a:solidFill>
            <a:srgbClr val="5B9BD5"/>
          </a:solidFill>
        </p:grpSpPr>
        <p:sp>
          <p:nvSpPr>
            <p:cNvPr id="22" name="Freeform 14"/>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3" name="Freeform 15"/>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4" name="Freeform 16"/>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5"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6" name="Freeform 18"/>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7" name="Freeform 19"/>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8" name="Freeform 20"/>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29"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0" name="Freeform 22"/>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1" name="Freeform 23"/>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2" name="Freeform 24"/>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3"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4"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nvGrpSpPr>
          <p:cNvPr id="35" name="组合 34"/>
          <p:cNvGrpSpPr/>
          <p:nvPr/>
        </p:nvGrpSpPr>
        <p:grpSpPr>
          <a:xfrm>
            <a:off x="4787136" y="2948164"/>
            <a:ext cx="1013936" cy="1030974"/>
            <a:chOff x="8175626" y="1322388"/>
            <a:chExt cx="566737" cy="576263"/>
          </a:xfrm>
          <a:solidFill>
            <a:srgbClr val="5B9BD5"/>
          </a:solidFill>
        </p:grpSpPr>
        <p:sp>
          <p:nvSpPr>
            <p:cNvPr id="36" name="Freeform 247"/>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7" name="Freeform 248"/>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8" name="Freeform 249"/>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39"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nvGrpSpPr>
          <p:cNvPr id="40" name="组合 39"/>
          <p:cNvGrpSpPr/>
          <p:nvPr/>
        </p:nvGrpSpPr>
        <p:grpSpPr>
          <a:xfrm>
            <a:off x="7272532" y="3049434"/>
            <a:ext cx="761802" cy="802008"/>
            <a:chOff x="393701" y="2441575"/>
            <a:chExt cx="571500" cy="601663"/>
          </a:xfrm>
          <a:solidFill>
            <a:srgbClr val="5B9BD5"/>
          </a:solidFill>
        </p:grpSpPr>
        <p:sp>
          <p:nvSpPr>
            <p:cNvPr id="41" name="Freeform 83"/>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2" name="Freeform 84"/>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3" name="Freeform 85"/>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4" name="Freeform 86"/>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5" name="Freeform 87"/>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6"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sp>
        <p:nvSpPr>
          <p:cNvPr id="48" name="文本框 47"/>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4033169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5"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6" dur="1000" fill="hold"/>
                                        <p:tgtEl>
                                          <p:spTgt spid="4"/>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4"/>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42"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5"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8" dur="1000" fill="hold"/>
                                        <p:tgtEl>
                                          <p:spTgt spid="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
                                        </p:tgtEl>
                                      </p:cBhvr>
                                    </p:animEffect>
                                  </p:childTnLst>
                                </p:cTn>
                              </p:par>
                            </p:childTnLst>
                          </p:cTn>
                        </p:par>
                        <p:par>
                          <p:cTn id="63" fill="hold">
                            <p:stCondLst>
                              <p:cond delay="5500"/>
                            </p:stCondLst>
                            <p:childTnLst>
                              <p:par>
                                <p:cTn id="64" presetID="53" presetClass="entr" presetSubtype="16"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animEffect transition="in" filter="fade">
                                      <p:cBhvr>
                                        <p:cTn id="68" dur="500"/>
                                        <p:tgtEl>
                                          <p:spTgt spid="40"/>
                                        </p:tgtEl>
                                      </p:cBhvr>
                                    </p:animEffect>
                                  </p:childTnLst>
                                </p:cTn>
                              </p:par>
                              <p:par>
                                <p:cTn id="69" presetID="42" presetClass="entr" presetSubtype="0"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3"/>
          <p:cNvGrpSpPr/>
          <p:nvPr/>
        </p:nvGrpSpPr>
        <p:grpSpPr>
          <a:xfrm>
            <a:off x="6425784" y="1738319"/>
            <a:ext cx="3351927" cy="344589"/>
            <a:chOff x="6425869" y="1500376"/>
            <a:chExt cx="3352800" cy="344678"/>
          </a:xfrm>
        </p:grpSpPr>
        <p:cxnSp>
          <p:nvCxnSpPr>
            <p:cNvPr id="3" name="直接连接符 18"/>
            <p:cNvCxnSpPr/>
            <p:nvPr/>
          </p:nvCxnSpPr>
          <p:spPr>
            <a:xfrm flipV="1">
              <a:off x="6425869" y="1500376"/>
              <a:ext cx="523875" cy="344678"/>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4" name="直接连接符 20"/>
            <p:cNvCxnSpPr/>
            <p:nvPr/>
          </p:nvCxnSpPr>
          <p:spPr>
            <a:xfrm>
              <a:off x="6949744" y="1500376"/>
              <a:ext cx="2828925" cy="0"/>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grpSp>
      <p:grpSp>
        <p:nvGrpSpPr>
          <p:cNvPr id="5" name="组合 14"/>
          <p:cNvGrpSpPr/>
          <p:nvPr/>
        </p:nvGrpSpPr>
        <p:grpSpPr>
          <a:xfrm>
            <a:off x="8156879" y="3439344"/>
            <a:ext cx="3351927" cy="344589"/>
            <a:chOff x="8157414" y="3201844"/>
            <a:chExt cx="3352800" cy="344678"/>
          </a:xfrm>
        </p:grpSpPr>
        <p:cxnSp>
          <p:nvCxnSpPr>
            <p:cNvPr id="6" name="直接连接符 21"/>
            <p:cNvCxnSpPr/>
            <p:nvPr/>
          </p:nvCxnSpPr>
          <p:spPr>
            <a:xfrm flipV="1">
              <a:off x="8157414" y="3201844"/>
              <a:ext cx="523875" cy="344678"/>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7" name="直接连接符 22"/>
            <p:cNvCxnSpPr/>
            <p:nvPr/>
          </p:nvCxnSpPr>
          <p:spPr>
            <a:xfrm>
              <a:off x="8681289" y="3201844"/>
              <a:ext cx="2828925" cy="0"/>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grpSp>
      <p:grpSp>
        <p:nvGrpSpPr>
          <p:cNvPr id="8" name="组合 16"/>
          <p:cNvGrpSpPr/>
          <p:nvPr/>
        </p:nvGrpSpPr>
        <p:grpSpPr>
          <a:xfrm>
            <a:off x="1081992" y="2847980"/>
            <a:ext cx="3288539" cy="631961"/>
            <a:chOff x="859010" y="4001456"/>
            <a:chExt cx="3289396" cy="632124"/>
          </a:xfrm>
        </p:grpSpPr>
        <p:cxnSp>
          <p:nvCxnSpPr>
            <p:cNvPr id="9" name="直接连接符 19"/>
            <p:cNvCxnSpPr/>
            <p:nvPr/>
          </p:nvCxnSpPr>
          <p:spPr>
            <a:xfrm>
              <a:off x="3687935" y="4001456"/>
              <a:ext cx="460471" cy="632124"/>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0" name="直接连接符 23"/>
            <p:cNvCxnSpPr/>
            <p:nvPr/>
          </p:nvCxnSpPr>
          <p:spPr>
            <a:xfrm>
              <a:off x="859010" y="4001457"/>
              <a:ext cx="2828925" cy="0"/>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grpSp>
      <p:grpSp>
        <p:nvGrpSpPr>
          <p:cNvPr id="11" name="组合 15"/>
          <p:cNvGrpSpPr/>
          <p:nvPr/>
        </p:nvGrpSpPr>
        <p:grpSpPr>
          <a:xfrm>
            <a:off x="1883504" y="5280210"/>
            <a:ext cx="3351927" cy="344589"/>
            <a:chOff x="2417853" y="5824691"/>
            <a:chExt cx="3352800" cy="344678"/>
          </a:xfrm>
        </p:grpSpPr>
        <p:cxnSp>
          <p:nvCxnSpPr>
            <p:cNvPr id="12" name="直接连接符 24"/>
            <p:cNvCxnSpPr/>
            <p:nvPr/>
          </p:nvCxnSpPr>
          <p:spPr>
            <a:xfrm flipV="1">
              <a:off x="5246778" y="5824691"/>
              <a:ext cx="523875" cy="344678"/>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3" name="直接连接符 25"/>
            <p:cNvCxnSpPr/>
            <p:nvPr/>
          </p:nvCxnSpPr>
          <p:spPr>
            <a:xfrm>
              <a:off x="2417853" y="6169369"/>
              <a:ext cx="2828925" cy="0"/>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grpSp>
      <p:grpSp>
        <p:nvGrpSpPr>
          <p:cNvPr id="14" name="Group 86"/>
          <p:cNvGrpSpPr/>
          <p:nvPr/>
        </p:nvGrpSpPr>
        <p:grpSpPr>
          <a:xfrm>
            <a:off x="3873189" y="3084720"/>
            <a:ext cx="1818801" cy="1818801"/>
            <a:chOff x="2904457" y="2313472"/>
            <a:chExt cx="1364456" cy="1364456"/>
          </a:xfrm>
        </p:grpSpPr>
        <p:sp>
          <p:nvSpPr>
            <p:cNvPr id="15" name="矩形 2"/>
            <p:cNvSpPr/>
            <p:nvPr/>
          </p:nvSpPr>
          <p:spPr>
            <a:xfrm rot="2703315">
              <a:off x="2904457" y="2313472"/>
              <a:ext cx="1364456" cy="1364456"/>
            </a:xfrm>
            <a:prstGeom prst="rect">
              <a:avLst/>
            </a:prstGeom>
            <a:solidFill>
              <a:srgbClr val="92B6D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16" name="直角三角形 3"/>
            <p:cNvSpPr/>
            <p:nvPr/>
          </p:nvSpPr>
          <p:spPr>
            <a:xfrm rot="2703315">
              <a:off x="2904457" y="2313472"/>
              <a:ext cx="1364456" cy="1364456"/>
            </a:xfrm>
            <a:prstGeom prst="rtTriangl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pic>
          <p:nvPicPr>
            <p:cNvPr id="17" name="Picture 5"/>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111305" y="2609965"/>
              <a:ext cx="950758" cy="783893"/>
            </a:xfrm>
            <a:prstGeom prst="rect">
              <a:avLst/>
            </a:prstGeom>
            <a:noFill/>
            <a:ln>
              <a:noFill/>
            </a:ln>
            <a:effectLst/>
          </p:spPr>
        </p:pic>
      </p:grpSp>
      <p:grpSp>
        <p:nvGrpSpPr>
          <p:cNvPr id="18" name="Group 89"/>
          <p:cNvGrpSpPr/>
          <p:nvPr/>
        </p:nvGrpSpPr>
        <p:grpSpPr>
          <a:xfrm>
            <a:off x="6566672" y="3084721"/>
            <a:ext cx="1818801" cy="1818802"/>
            <a:chOff x="4925095" y="2313472"/>
            <a:chExt cx="1364456" cy="1364457"/>
          </a:xfrm>
        </p:grpSpPr>
        <p:sp>
          <p:nvSpPr>
            <p:cNvPr id="19" name="矩形 7"/>
            <p:cNvSpPr/>
            <p:nvPr/>
          </p:nvSpPr>
          <p:spPr>
            <a:xfrm rot="2703315">
              <a:off x="4925095" y="2313473"/>
              <a:ext cx="1364456" cy="1364456"/>
            </a:xfrm>
            <a:prstGeom prst="rect">
              <a:avLst/>
            </a:prstGeom>
            <a:solidFill>
              <a:srgbClr val="92B6D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20" name="直角三角形 8"/>
            <p:cNvSpPr/>
            <p:nvPr/>
          </p:nvSpPr>
          <p:spPr>
            <a:xfrm rot="2703315">
              <a:off x="4925095" y="2313472"/>
              <a:ext cx="1364456" cy="1364456"/>
            </a:xfrm>
            <a:prstGeom prst="rtTriangl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21" name="Freeform 15"/>
            <p:cNvSpPr>
              <a:spLocks noEditPoints="1"/>
            </p:cNvSpPr>
            <p:nvPr/>
          </p:nvSpPr>
          <p:spPr bwMode="black">
            <a:xfrm>
              <a:off x="5220354" y="2609965"/>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0" tIns="54847" rIns="109693" bIns="54847" numCol="1" anchor="t" anchorCtr="0" compatLnSpc="1"/>
            <a:lstStyle/>
            <a:p>
              <a:pPr algn="ctr"/>
              <a:endParaRPr lang="en-US" sz="1600" dirty="0">
                <a:solidFill>
                  <a:schemeClr val="tx1">
                    <a:lumMod val="50000"/>
                    <a:lumOff val="50000"/>
                  </a:schemeClr>
                </a:solidFill>
              </a:endParaRPr>
            </a:p>
          </p:txBody>
        </p:sp>
      </p:grpSp>
      <p:grpSp>
        <p:nvGrpSpPr>
          <p:cNvPr id="22" name="Group 88"/>
          <p:cNvGrpSpPr/>
          <p:nvPr/>
        </p:nvGrpSpPr>
        <p:grpSpPr>
          <a:xfrm>
            <a:off x="5219930" y="1744121"/>
            <a:ext cx="1818801" cy="1818801"/>
            <a:chOff x="3914776" y="1307760"/>
            <a:chExt cx="1364456" cy="1364456"/>
          </a:xfrm>
        </p:grpSpPr>
        <p:sp>
          <p:nvSpPr>
            <p:cNvPr id="23" name="矩形 1"/>
            <p:cNvSpPr/>
            <p:nvPr/>
          </p:nvSpPr>
          <p:spPr>
            <a:xfrm rot="2703315">
              <a:off x="3914776" y="1307760"/>
              <a:ext cx="1364456" cy="1364456"/>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24" name="直角三角形 4"/>
            <p:cNvSpPr/>
            <p:nvPr/>
          </p:nvSpPr>
          <p:spPr>
            <a:xfrm rot="2703315">
              <a:off x="3914776" y="1307760"/>
              <a:ext cx="1364456" cy="136445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pic>
          <p:nvPicPr>
            <p:cNvPr id="25" name="Picture 30" descr="service-based.png"/>
            <p:cNvPicPr>
              <a:picLocks noChangeAspect="1"/>
            </p:cNvPicPr>
            <p:nvPr/>
          </p:nvPicPr>
          <p:blipFill>
            <a:blip r:embed="rId5" cstate="print"/>
            <a:srcRect/>
            <a:stretch>
              <a:fillRect/>
            </a:stretch>
          </p:blipFill>
          <p:spPr bwMode="auto">
            <a:xfrm>
              <a:off x="4058503" y="1522900"/>
              <a:ext cx="1048883" cy="1087065"/>
            </a:xfrm>
            <a:prstGeom prst="rect">
              <a:avLst/>
            </a:prstGeom>
            <a:noFill/>
            <a:ln>
              <a:noFill/>
            </a:ln>
          </p:spPr>
        </p:pic>
      </p:grpSp>
      <p:grpSp>
        <p:nvGrpSpPr>
          <p:cNvPr id="26" name="Group 91"/>
          <p:cNvGrpSpPr/>
          <p:nvPr/>
        </p:nvGrpSpPr>
        <p:grpSpPr>
          <a:xfrm>
            <a:off x="5248929" y="4423783"/>
            <a:ext cx="1818802" cy="1818801"/>
            <a:chOff x="3936529" y="3318030"/>
            <a:chExt cx="1364457" cy="1364456"/>
          </a:xfrm>
        </p:grpSpPr>
        <p:sp>
          <p:nvSpPr>
            <p:cNvPr id="27" name="直角三角形 4"/>
            <p:cNvSpPr/>
            <p:nvPr/>
          </p:nvSpPr>
          <p:spPr>
            <a:xfrm rot="2703315">
              <a:off x="3936529" y="3318030"/>
              <a:ext cx="1364456" cy="1364456"/>
            </a:xfrm>
            <a:prstGeom prst="r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grpSp>
          <p:nvGrpSpPr>
            <p:cNvPr id="28" name="Group 90"/>
            <p:cNvGrpSpPr/>
            <p:nvPr/>
          </p:nvGrpSpPr>
          <p:grpSpPr>
            <a:xfrm>
              <a:off x="3936530" y="3318030"/>
              <a:ext cx="1364456" cy="1364456"/>
              <a:chOff x="3653942" y="3445038"/>
              <a:chExt cx="1364456" cy="1364456"/>
            </a:xfrm>
          </p:grpSpPr>
          <p:sp>
            <p:nvSpPr>
              <p:cNvPr id="29" name="矩形 1"/>
              <p:cNvSpPr/>
              <p:nvPr/>
            </p:nvSpPr>
            <p:spPr>
              <a:xfrm rot="2703315">
                <a:off x="3653942" y="3445038"/>
                <a:ext cx="1364456" cy="1364456"/>
              </a:xfrm>
              <a:prstGeom prst="rect">
                <a:avLst/>
              </a:prstGeom>
              <a:solidFill>
                <a:srgbClr val="5B9BD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pic>
            <p:nvPicPr>
              <p:cNvPr id="30" name="Picture 186"/>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rot="1200739">
                <a:off x="3958409" y="3717998"/>
                <a:ext cx="787452" cy="739052"/>
              </a:xfrm>
              <a:prstGeom prst="rect">
                <a:avLst/>
              </a:prstGeom>
              <a:effectLst/>
            </p:spPr>
          </p:pic>
        </p:grpSp>
      </p:grpSp>
      <p:grpSp>
        <p:nvGrpSpPr>
          <p:cNvPr id="31" name="组合 25"/>
          <p:cNvGrpSpPr/>
          <p:nvPr/>
        </p:nvGrpSpPr>
        <p:grpSpPr>
          <a:xfrm>
            <a:off x="7064766" y="1335776"/>
            <a:ext cx="4112551" cy="1116977"/>
            <a:chOff x="503238" y="2746886"/>
            <a:chExt cx="2174935" cy="837951"/>
          </a:xfrm>
        </p:grpSpPr>
        <p:sp>
          <p:nvSpPr>
            <p:cNvPr id="32" name="矩形 26"/>
            <p:cNvSpPr/>
            <p:nvPr/>
          </p:nvSpPr>
          <p:spPr>
            <a:xfrm>
              <a:off x="503238" y="3053880"/>
              <a:ext cx="2174935" cy="530957"/>
            </a:xfrm>
            <a:prstGeom prst="rect">
              <a:avLst/>
            </a:prstGeom>
          </p:spPr>
          <p:txBody>
            <a:bodyPr wrap="square">
              <a:spAutoFit/>
            </a:bodyPr>
            <a:lstStyle/>
            <a:p>
              <a:pPr algn="just">
                <a:lnSpc>
                  <a:spcPct val="150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33" name="矩形 27"/>
            <p:cNvSpPr/>
            <p:nvPr/>
          </p:nvSpPr>
          <p:spPr>
            <a:xfrm>
              <a:off x="550382" y="2746886"/>
              <a:ext cx="855552" cy="284671"/>
            </a:xfrm>
            <a:prstGeom prst="rect">
              <a:avLst/>
            </a:prstGeom>
          </p:spPr>
          <p:txBody>
            <a:bodyPr wrap="none">
              <a:spAutoFit/>
            </a:bodyPr>
            <a:lstStyle/>
            <a:p>
              <a:pPr algn="l">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4" name="组合 25"/>
          <p:cNvGrpSpPr/>
          <p:nvPr/>
        </p:nvGrpSpPr>
        <p:grpSpPr>
          <a:xfrm>
            <a:off x="8762160" y="3030623"/>
            <a:ext cx="3206639" cy="1424690"/>
            <a:chOff x="503239" y="2746886"/>
            <a:chExt cx="1695841" cy="1068796"/>
          </a:xfrm>
        </p:grpSpPr>
        <p:sp>
          <p:nvSpPr>
            <p:cNvPr id="35" name="矩形 26"/>
            <p:cNvSpPr/>
            <p:nvPr/>
          </p:nvSpPr>
          <p:spPr>
            <a:xfrm>
              <a:off x="503239" y="3053880"/>
              <a:ext cx="1695841" cy="761802"/>
            </a:xfrm>
            <a:prstGeom prst="rect">
              <a:avLst/>
            </a:prstGeom>
          </p:spPr>
          <p:txBody>
            <a:bodyPr wrap="square">
              <a:spAutoFit/>
            </a:bodyPr>
            <a:lstStyle/>
            <a:p>
              <a:pPr algn="just">
                <a:lnSpc>
                  <a:spcPct val="150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36" name="矩形 27"/>
            <p:cNvSpPr/>
            <p:nvPr/>
          </p:nvSpPr>
          <p:spPr>
            <a:xfrm>
              <a:off x="550382" y="2746886"/>
              <a:ext cx="855553" cy="284671"/>
            </a:xfrm>
            <a:prstGeom prst="rect">
              <a:avLst/>
            </a:prstGeom>
          </p:spPr>
          <p:txBody>
            <a:bodyPr wrap="none">
              <a:spAutoFit/>
            </a:bodyPr>
            <a:lstStyle/>
            <a:p>
              <a:pPr algn="l">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7" name="组合 25"/>
          <p:cNvGrpSpPr/>
          <p:nvPr/>
        </p:nvGrpSpPr>
        <p:grpSpPr>
          <a:xfrm>
            <a:off x="460647" y="2431809"/>
            <a:ext cx="3449531" cy="1424690"/>
            <a:chOff x="174639" y="2746886"/>
            <a:chExt cx="1423165" cy="1068796"/>
          </a:xfrm>
        </p:grpSpPr>
        <p:sp>
          <p:nvSpPr>
            <p:cNvPr id="38" name="矩形 26"/>
            <p:cNvSpPr/>
            <p:nvPr/>
          </p:nvSpPr>
          <p:spPr>
            <a:xfrm>
              <a:off x="174639" y="3053880"/>
              <a:ext cx="1423165" cy="761802"/>
            </a:xfrm>
            <a:prstGeom prst="rect">
              <a:avLst/>
            </a:prstGeom>
          </p:spPr>
          <p:txBody>
            <a:bodyPr wrap="square">
              <a:spAutoFit/>
            </a:bodyPr>
            <a:lstStyle/>
            <a:p>
              <a:pPr algn="just">
                <a:lnSpc>
                  <a:spcPct val="150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39" name="矩形 27"/>
            <p:cNvSpPr/>
            <p:nvPr/>
          </p:nvSpPr>
          <p:spPr>
            <a:xfrm>
              <a:off x="871900" y="2746886"/>
              <a:ext cx="667432" cy="284671"/>
            </a:xfrm>
            <a:prstGeom prst="rect">
              <a:avLst/>
            </a:prstGeom>
          </p:spPr>
          <p:txBody>
            <a:bodyPr wrap="none">
              <a:spAutoFit/>
            </a:bodyPr>
            <a:lstStyle/>
            <a:p>
              <a:pPr algn="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0" name="组合 25"/>
          <p:cNvGrpSpPr/>
          <p:nvPr/>
        </p:nvGrpSpPr>
        <p:grpSpPr>
          <a:xfrm>
            <a:off x="888049" y="5163884"/>
            <a:ext cx="3865080" cy="1116977"/>
            <a:chOff x="3197" y="2746886"/>
            <a:chExt cx="1594607" cy="837951"/>
          </a:xfrm>
        </p:grpSpPr>
        <p:sp>
          <p:nvSpPr>
            <p:cNvPr id="41" name="矩形 26"/>
            <p:cNvSpPr/>
            <p:nvPr/>
          </p:nvSpPr>
          <p:spPr>
            <a:xfrm>
              <a:off x="3197" y="3053880"/>
              <a:ext cx="1594607" cy="530957"/>
            </a:xfrm>
            <a:prstGeom prst="rect">
              <a:avLst/>
            </a:prstGeom>
          </p:spPr>
          <p:txBody>
            <a:bodyPr wrap="square">
              <a:spAutoFit/>
            </a:bodyPr>
            <a:lstStyle/>
            <a:p>
              <a:pPr algn="just">
                <a:lnSpc>
                  <a:spcPct val="150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42" name="矩形 27"/>
            <p:cNvSpPr/>
            <p:nvPr/>
          </p:nvSpPr>
          <p:spPr>
            <a:xfrm>
              <a:off x="871900" y="2746886"/>
              <a:ext cx="667432" cy="284671"/>
            </a:xfrm>
            <a:prstGeom prst="rect">
              <a:avLst/>
            </a:prstGeom>
          </p:spPr>
          <p:txBody>
            <a:bodyPr wrap="none">
              <a:spAutoFit/>
            </a:bodyPr>
            <a:lstStyle/>
            <a:p>
              <a:pPr algn="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4" name="文本框 43"/>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7757097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800" decel="100000"/>
                                        <p:tgtEl>
                                          <p:spTgt spid="14"/>
                                        </p:tgtEl>
                                      </p:cBhvr>
                                    </p:animEffect>
                                    <p:anim calcmode="lin" valueType="num">
                                      <p:cBhvr>
                                        <p:cTn id="8" dur="800" decel="100000" fill="hold"/>
                                        <p:tgtEl>
                                          <p:spTgt spid="14"/>
                                        </p:tgtEl>
                                        <p:attrNameLst>
                                          <p:attrName>style.rotation</p:attrName>
                                        </p:attrNameLst>
                                      </p:cBhvr>
                                      <p:tavLst>
                                        <p:tav tm="0">
                                          <p:val>
                                            <p:fltVal val="-90"/>
                                          </p:val>
                                        </p:tav>
                                        <p:tav tm="100000">
                                          <p:val>
                                            <p:fltVal val="0"/>
                                          </p:val>
                                        </p:tav>
                                      </p:tavLst>
                                    </p:anim>
                                    <p:anim calcmode="lin" valueType="num">
                                      <p:cBhvr>
                                        <p:cTn id="9" dur="800" decel="100000" fill="hold"/>
                                        <p:tgtEl>
                                          <p:spTgt spid="14"/>
                                        </p:tgtEl>
                                        <p:attrNameLst>
                                          <p:attrName>ppt_x</p:attrName>
                                        </p:attrNameLst>
                                      </p:cBhvr>
                                      <p:tavLst>
                                        <p:tav tm="0">
                                          <p:val>
                                            <p:strVal val="#ppt_x+0.4"/>
                                          </p:val>
                                        </p:tav>
                                        <p:tav tm="100000">
                                          <p:val>
                                            <p:strVal val="#ppt_x-0.05"/>
                                          </p:val>
                                        </p:tav>
                                      </p:tavLst>
                                    </p:anim>
                                    <p:anim calcmode="lin" valueType="num">
                                      <p:cBhvr>
                                        <p:cTn id="10" dur="800" decel="100000" fill="hold"/>
                                        <p:tgtEl>
                                          <p:spTgt spid="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800" decel="100000"/>
                                        <p:tgtEl>
                                          <p:spTgt spid="22"/>
                                        </p:tgtEl>
                                      </p:cBhvr>
                                    </p:animEffect>
                                    <p:anim calcmode="lin" valueType="num">
                                      <p:cBhvr>
                                        <p:cTn id="17" dur="800" decel="100000" fill="hold"/>
                                        <p:tgtEl>
                                          <p:spTgt spid="22"/>
                                        </p:tgtEl>
                                        <p:attrNameLst>
                                          <p:attrName>style.rotation</p:attrName>
                                        </p:attrNameLst>
                                      </p:cBhvr>
                                      <p:tavLst>
                                        <p:tav tm="0">
                                          <p:val>
                                            <p:fltVal val="-90"/>
                                          </p:val>
                                        </p:tav>
                                        <p:tav tm="100000">
                                          <p:val>
                                            <p:fltVal val="0"/>
                                          </p:val>
                                        </p:tav>
                                      </p:tavLst>
                                    </p:anim>
                                    <p:anim calcmode="lin" valueType="num">
                                      <p:cBhvr>
                                        <p:cTn id="18" dur="800" decel="100000" fill="hold"/>
                                        <p:tgtEl>
                                          <p:spTgt spid="22"/>
                                        </p:tgtEl>
                                        <p:attrNameLst>
                                          <p:attrName>ppt_x</p:attrName>
                                        </p:attrNameLst>
                                      </p:cBhvr>
                                      <p:tavLst>
                                        <p:tav tm="0">
                                          <p:val>
                                            <p:strVal val="#ppt_x+0.4"/>
                                          </p:val>
                                        </p:tav>
                                        <p:tav tm="100000">
                                          <p:val>
                                            <p:strVal val="#ppt_x-0.05"/>
                                          </p:val>
                                        </p:tav>
                                      </p:tavLst>
                                    </p:anim>
                                    <p:anim calcmode="lin" valueType="num">
                                      <p:cBhvr>
                                        <p:cTn id="19" dur="800" decel="100000" fill="hold"/>
                                        <p:tgtEl>
                                          <p:spTgt spid="2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800" decel="100000"/>
                                        <p:tgtEl>
                                          <p:spTgt spid="18"/>
                                        </p:tgtEl>
                                      </p:cBhvr>
                                    </p:animEffect>
                                    <p:anim calcmode="lin" valueType="num">
                                      <p:cBhvr>
                                        <p:cTn id="26" dur="800" decel="100000" fill="hold"/>
                                        <p:tgtEl>
                                          <p:spTgt spid="18"/>
                                        </p:tgtEl>
                                        <p:attrNameLst>
                                          <p:attrName>style.rotation</p:attrName>
                                        </p:attrNameLst>
                                      </p:cBhvr>
                                      <p:tavLst>
                                        <p:tav tm="0">
                                          <p:val>
                                            <p:fltVal val="-90"/>
                                          </p:val>
                                        </p:tav>
                                        <p:tav tm="100000">
                                          <p:val>
                                            <p:fltVal val="0"/>
                                          </p:val>
                                        </p:tav>
                                      </p:tavLst>
                                    </p:anim>
                                    <p:anim calcmode="lin" valueType="num">
                                      <p:cBhvr>
                                        <p:cTn id="27" dur="800" decel="100000" fill="hold"/>
                                        <p:tgtEl>
                                          <p:spTgt spid="18"/>
                                        </p:tgtEl>
                                        <p:attrNameLst>
                                          <p:attrName>ppt_x</p:attrName>
                                        </p:attrNameLst>
                                      </p:cBhvr>
                                      <p:tavLst>
                                        <p:tav tm="0">
                                          <p:val>
                                            <p:strVal val="#ppt_x+0.4"/>
                                          </p:val>
                                        </p:tav>
                                        <p:tav tm="100000">
                                          <p:val>
                                            <p:strVal val="#ppt_x-0.05"/>
                                          </p:val>
                                        </p:tav>
                                      </p:tavLst>
                                    </p:anim>
                                    <p:anim calcmode="lin" valueType="num">
                                      <p:cBhvr>
                                        <p:cTn id="28" dur="800" decel="100000" fill="hold"/>
                                        <p:tgtEl>
                                          <p:spTgt spid="18"/>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800" decel="100000"/>
                                        <p:tgtEl>
                                          <p:spTgt spid="26"/>
                                        </p:tgtEl>
                                      </p:cBhvr>
                                    </p:animEffect>
                                    <p:anim calcmode="lin" valueType="num">
                                      <p:cBhvr>
                                        <p:cTn id="35" dur="800" decel="100000" fill="hold"/>
                                        <p:tgtEl>
                                          <p:spTgt spid="26"/>
                                        </p:tgtEl>
                                        <p:attrNameLst>
                                          <p:attrName>style.rotation</p:attrName>
                                        </p:attrNameLst>
                                      </p:cBhvr>
                                      <p:tavLst>
                                        <p:tav tm="0">
                                          <p:val>
                                            <p:fltVal val="-90"/>
                                          </p:val>
                                        </p:tav>
                                        <p:tav tm="100000">
                                          <p:val>
                                            <p:fltVal val="0"/>
                                          </p:val>
                                        </p:tav>
                                      </p:tavLst>
                                    </p:anim>
                                    <p:anim calcmode="lin" valueType="num">
                                      <p:cBhvr>
                                        <p:cTn id="36" dur="800" decel="100000" fill="hold"/>
                                        <p:tgtEl>
                                          <p:spTgt spid="26"/>
                                        </p:tgtEl>
                                        <p:attrNameLst>
                                          <p:attrName>ppt_x</p:attrName>
                                        </p:attrNameLst>
                                      </p:cBhvr>
                                      <p:tavLst>
                                        <p:tav tm="0">
                                          <p:val>
                                            <p:strVal val="#ppt_x+0.4"/>
                                          </p:val>
                                        </p:tav>
                                        <p:tav tm="100000">
                                          <p:val>
                                            <p:strVal val="#ppt_x-0.05"/>
                                          </p:val>
                                        </p:tav>
                                      </p:tavLst>
                                    </p:anim>
                                    <p:anim calcmode="lin" valueType="num">
                                      <p:cBhvr>
                                        <p:cTn id="37" dur="800" decel="100000" fill="hold"/>
                                        <p:tgtEl>
                                          <p:spTgt spid="26"/>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4500"/>
                            </p:stCondLst>
                            <p:childTnLst>
                              <p:par>
                                <p:cTn id="54" presetID="2" presetClass="entr" presetSubtype="2" decel="100000"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1+#ppt_w/2"/>
                                          </p:val>
                                        </p:tav>
                                        <p:tav tm="100000">
                                          <p:val>
                                            <p:strVal val="#ppt_x"/>
                                          </p:val>
                                        </p:tav>
                                      </p:tavLst>
                                    </p:anim>
                                    <p:anim calcmode="lin" valueType="num">
                                      <p:cBhvr additive="base">
                                        <p:cTn id="57" dur="500" fill="hold"/>
                                        <p:tgtEl>
                                          <p:spTgt spid="31"/>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2" decel="100000" fill="hold"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1+#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2" presetClass="entr" presetSubtype="2" decel="100000"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fill="hold"/>
                                        <p:tgtEl>
                                          <p:spTgt spid="37"/>
                                        </p:tgtEl>
                                        <p:attrNameLst>
                                          <p:attrName>ppt_x</p:attrName>
                                        </p:attrNameLst>
                                      </p:cBhvr>
                                      <p:tavLst>
                                        <p:tav tm="0">
                                          <p:val>
                                            <p:strVal val="1+#ppt_w/2"/>
                                          </p:val>
                                        </p:tav>
                                        <p:tav tm="100000">
                                          <p:val>
                                            <p:strVal val="#ppt_x"/>
                                          </p:val>
                                        </p:tav>
                                      </p:tavLst>
                                    </p:anim>
                                    <p:anim calcmode="lin" valueType="num">
                                      <p:cBhvr additive="base">
                                        <p:cTn id="67" dur="500" fill="hold"/>
                                        <p:tgtEl>
                                          <p:spTgt spid="37"/>
                                        </p:tgtEl>
                                        <p:attrNameLst>
                                          <p:attrName>ppt_y</p:attrName>
                                        </p:attrNameLst>
                                      </p:cBhvr>
                                      <p:tavLst>
                                        <p:tav tm="0">
                                          <p:val>
                                            <p:strVal val="#ppt_y"/>
                                          </p:val>
                                        </p:tav>
                                        <p:tav tm="100000">
                                          <p:val>
                                            <p:strVal val="#ppt_y"/>
                                          </p:val>
                                        </p:tav>
                                      </p:tavLst>
                                    </p:anim>
                                  </p:childTnLst>
                                </p:cTn>
                              </p:par>
                            </p:childTnLst>
                          </p:cTn>
                        </p:par>
                        <p:par>
                          <p:cTn id="68" fill="hold">
                            <p:stCondLst>
                              <p:cond delay="6000"/>
                            </p:stCondLst>
                            <p:childTnLst>
                              <p:par>
                                <p:cTn id="69" presetID="2" presetClass="entr" presetSubtype="2" decel="100000"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additive="base">
                                        <p:cTn id="71" dur="500" fill="hold"/>
                                        <p:tgtEl>
                                          <p:spTgt spid="40"/>
                                        </p:tgtEl>
                                        <p:attrNameLst>
                                          <p:attrName>ppt_x</p:attrName>
                                        </p:attrNameLst>
                                      </p:cBhvr>
                                      <p:tavLst>
                                        <p:tav tm="0">
                                          <p:val>
                                            <p:strVal val="1+#ppt_w/2"/>
                                          </p:val>
                                        </p:tav>
                                        <p:tav tm="100000">
                                          <p:val>
                                            <p:strVal val="#ppt_x"/>
                                          </p:val>
                                        </p:tav>
                                      </p:tavLst>
                                    </p:anim>
                                    <p:anim calcmode="lin" valueType="num">
                                      <p:cBhvr additive="base">
                                        <p:cTn id="72"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4697" y="1817142"/>
            <a:ext cx="8307161" cy="4025527"/>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p>
        </p:txBody>
      </p:sp>
      <p:sp>
        <p:nvSpPr>
          <p:cNvPr id="3" name="椭圆 2"/>
          <p:cNvSpPr/>
          <p:nvPr/>
        </p:nvSpPr>
        <p:spPr>
          <a:xfrm>
            <a:off x="1136155" y="3017740"/>
            <a:ext cx="1617359" cy="16243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000">
                <a:latin typeface="微软雅黑" panose="020B0503020204020204" pitchFamily="34" charset="-122"/>
                <a:ea typeface="微软雅黑" panose="020B0503020204020204" pitchFamily="34" charset="-122"/>
              </a:rPr>
              <a:t>点击添加文本</a:t>
            </a:r>
          </a:p>
        </p:txBody>
      </p:sp>
      <p:sp>
        <p:nvSpPr>
          <p:cNvPr id="4" name="椭圆 3"/>
          <p:cNvSpPr/>
          <p:nvPr/>
        </p:nvSpPr>
        <p:spPr>
          <a:xfrm>
            <a:off x="9443315" y="3017740"/>
            <a:ext cx="1617359" cy="162433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000">
                <a:latin typeface="微软雅黑" panose="020B0503020204020204" pitchFamily="34" charset="-122"/>
                <a:ea typeface="微软雅黑" panose="020B0503020204020204" pitchFamily="34" charset="-122"/>
              </a:rPr>
              <a:t>点击添加文本</a:t>
            </a:r>
          </a:p>
        </p:txBody>
      </p:sp>
      <p:sp>
        <p:nvSpPr>
          <p:cNvPr id="5" name="矩形 4"/>
          <p:cNvSpPr/>
          <p:nvPr/>
        </p:nvSpPr>
        <p:spPr>
          <a:xfrm>
            <a:off x="5345555" y="3008624"/>
            <a:ext cx="1825312" cy="418545"/>
          </a:xfrm>
          <a:prstGeom prst="rect">
            <a:avLst/>
          </a:prstGeom>
        </p:spPr>
        <p:txBody>
          <a:bodyPr wrap="none" lIns="89442" tIns="44720" rIns="89442" bIns="44720">
            <a:spAutoFit/>
          </a:body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zh-CN" altLang="en-US" sz="2135" dirty="0">
              <a:solidFill>
                <a:schemeClr val="tx1">
                  <a:lumMod val="50000"/>
                  <a:lumOff val="50000"/>
                </a:schemeClr>
              </a:solidFill>
            </a:endParaRPr>
          </a:p>
        </p:txBody>
      </p:sp>
      <p:sp>
        <p:nvSpPr>
          <p:cNvPr id="6" name="矩形 5"/>
          <p:cNvSpPr/>
          <p:nvPr/>
        </p:nvSpPr>
        <p:spPr>
          <a:xfrm>
            <a:off x="5345555" y="4288959"/>
            <a:ext cx="1825312" cy="418545"/>
          </a:xfrm>
          <a:prstGeom prst="rect">
            <a:avLst/>
          </a:prstGeom>
        </p:spPr>
        <p:txBody>
          <a:bodyPr wrap="none" lIns="89442" tIns="44720" rIns="89442" bIns="44720">
            <a:spAutoFit/>
          </a:bodyPr>
          <a:lstStyle/>
          <a:p>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zh-CN" altLang="en-US" sz="2135">
              <a:solidFill>
                <a:schemeClr val="tx1">
                  <a:lumMod val="50000"/>
                  <a:lumOff val="50000"/>
                </a:schemeClr>
              </a:solidFill>
            </a:endParaRPr>
          </a:p>
        </p:txBody>
      </p:sp>
      <p:sp>
        <p:nvSpPr>
          <p:cNvPr id="7" name="上箭头 6"/>
          <p:cNvSpPr/>
          <p:nvPr/>
        </p:nvSpPr>
        <p:spPr>
          <a:xfrm>
            <a:off x="5399918" y="2201018"/>
            <a:ext cx="1476718" cy="70623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8" name="上箭头 7"/>
          <p:cNvSpPr/>
          <p:nvPr/>
        </p:nvSpPr>
        <p:spPr>
          <a:xfrm flipV="1">
            <a:off x="5399918" y="4783322"/>
            <a:ext cx="1476718" cy="70623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p>
        </p:txBody>
      </p:sp>
      <p:sp>
        <p:nvSpPr>
          <p:cNvPr id="9" name="矩形 8"/>
          <p:cNvSpPr/>
          <p:nvPr/>
        </p:nvSpPr>
        <p:spPr>
          <a:xfrm>
            <a:off x="3861749" y="5630801"/>
            <a:ext cx="4430157" cy="4237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135">
                <a:latin typeface="微软雅黑" panose="020B0503020204020204" pitchFamily="34" charset="-122"/>
                <a:ea typeface="微软雅黑" panose="020B0503020204020204" pitchFamily="34" charset="-122"/>
              </a:rPr>
              <a:t>点击添加文本</a:t>
            </a:r>
          </a:p>
        </p:txBody>
      </p:sp>
      <p:sp>
        <p:nvSpPr>
          <p:cNvPr id="10" name="矩形 9"/>
          <p:cNvSpPr/>
          <p:nvPr/>
        </p:nvSpPr>
        <p:spPr>
          <a:xfrm>
            <a:off x="3861749" y="1605273"/>
            <a:ext cx="4430157" cy="42374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135" dirty="0">
                <a:latin typeface="微软雅黑" panose="020B0503020204020204" pitchFamily="34" charset="-122"/>
                <a:ea typeface="微软雅黑" panose="020B0503020204020204" pitchFamily="34" charset="-122"/>
              </a:rPr>
              <a:t>点击添加文本</a:t>
            </a:r>
          </a:p>
        </p:txBody>
      </p:sp>
      <p:sp>
        <p:nvSpPr>
          <p:cNvPr id="11" name="五边形 2"/>
          <p:cNvSpPr/>
          <p:nvPr/>
        </p:nvSpPr>
        <p:spPr>
          <a:xfrm>
            <a:off x="3246370" y="3882875"/>
            <a:ext cx="5783816" cy="3178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12" name="五边形 2"/>
          <p:cNvSpPr/>
          <p:nvPr/>
        </p:nvSpPr>
        <p:spPr>
          <a:xfrm flipH="1">
            <a:off x="3246370" y="3459135"/>
            <a:ext cx="5783816" cy="3178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14" name="文本框 13"/>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11582640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Vertical)">
                                      <p:cBhvr>
                                        <p:cTn id="43" dur="500"/>
                                        <p:tgtEl>
                                          <p:spTgt spid="10"/>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outVertical)">
                                      <p:cBhvr>
                                        <p:cTn id="46" dur="500"/>
                                        <p:tgtEl>
                                          <p:spTgt spid="9"/>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barn(outVertic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6"/>
          <p:cNvGrpSpPr/>
          <p:nvPr/>
        </p:nvGrpSpPr>
        <p:grpSpPr>
          <a:xfrm>
            <a:off x="6188175" y="2854434"/>
            <a:ext cx="5819976" cy="3362455"/>
            <a:chOff x="4552949" y="1591929"/>
            <a:chExt cx="4366119" cy="2522498"/>
          </a:xfrm>
        </p:grpSpPr>
        <p:pic>
          <p:nvPicPr>
            <p:cNvPr id="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164247" flipV="1">
              <a:off x="7212990" y="3259838"/>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67" r="7205" b="57679"/>
            <a:stretch>
              <a:fillRect/>
            </a:stretch>
          </p:blipFill>
          <p:spPr bwMode="auto">
            <a:xfrm rot="19878225" flipV="1">
              <a:off x="8211649" y="3972668"/>
              <a:ext cx="558904" cy="6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152643" flipV="1">
              <a:off x="7672523" y="40134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8245135" y="311186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7733400" y="235719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7272375" y="16160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8981151" flipV="1">
              <a:off x="6626991" y="1711212"/>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平行四边形 115"/>
            <p:cNvSpPr/>
            <p:nvPr/>
          </p:nvSpPr>
          <p:spPr>
            <a:xfrm rot="1200000">
              <a:off x="6825944" y="1597157"/>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1" name="平行四边形 116"/>
            <p:cNvSpPr/>
            <p:nvPr/>
          </p:nvSpPr>
          <p:spPr>
            <a:xfrm rot="16200000">
              <a:off x="6645902" y="2019619"/>
              <a:ext cx="740288" cy="477033"/>
            </a:xfrm>
            <a:prstGeom prst="parallelogram">
              <a:avLst>
                <a:gd name="adj" fmla="val 36484"/>
              </a:avLst>
            </a:prstGeom>
            <a:solidFill>
              <a:schemeClr val="accent1"/>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12" name="平行四边形 117"/>
            <p:cNvSpPr/>
            <p:nvPr/>
          </p:nvSpPr>
          <p:spPr>
            <a:xfrm rot="9071256">
              <a:off x="7074221" y="1950233"/>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3" name="五边形 118"/>
            <p:cNvSpPr/>
            <p:nvPr/>
          </p:nvSpPr>
          <p:spPr>
            <a:xfrm flipH="1">
              <a:off x="5503720" y="3371869"/>
              <a:ext cx="2227320" cy="568209"/>
            </a:xfrm>
            <a:prstGeom prst="homePlate">
              <a:avLst>
                <a:gd name="adj" fmla="val 37444"/>
              </a:avLst>
            </a:prstGeom>
            <a:solidFill>
              <a:schemeClr val="accent3"/>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14" name="平行四边形 119"/>
            <p:cNvSpPr/>
            <p:nvPr/>
          </p:nvSpPr>
          <p:spPr>
            <a:xfrm rot="1200000">
              <a:off x="7302977" y="2335693"/>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5" name="平行四边形 120"/>
            <p:cNvSpPr/>
            <p:nvPr/>
          </p:nvSpPr>
          <p:spPr>
            <a:xfrm rot="16200000">
              <a:off x="7122935" y="2758157"/>
              <a:ext cx="740288" cy="477033"/>
            </a:xfrm>
            <a:prstGeom prst="parallelogram">
              <a:avLst>
                <a:gd name="adj" fmla="val 36484"/>
              </a:avLst>
            </a:prstGeom>
            <a:solidFill>
              <a:srgbClr val="92B6DA"/>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16" name="平行四边形 121"/>
            <p:cNvSpPr/>
            <p:nvPr/>
          </p:nvSpPr>
          <p:spPr>
            <a:xfrm rot="9071256">
              <a:off x="7551254" y="2688771"/>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7" name="平行四边形 122"/>
            <p:cNvSpPr/>
            <p:nvPr/>
          </p:nvSpPr>
          <p:spPr>
            <a:xfrm rot="1200000">
              <a:off x="7780009" y="3083302"/>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8" name="平行四边形 123"/>
            <p:cNvSpPr/>
            <p:nvPr/>
          </p:nvSpPr>
          <p:spPr>
            <a:xfrm rot="16200000">
              <a:off x="7599968" y="3505766"/>
              <a:ext cx="740288" cy="477033"/>
            </a:xfrm>
            <a:prstGeom prst="parallelogram">
              <a:avLst>
                <a:gd name="adj" fmla="val 36484"/>
              </a:avLst>
            </a:prstGeom>
            <a:solidFill>
              <a:schemeClr val="accent3"/>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19" name="平行四边形 124"/>
            <p:cNvSpPr/>
            <p:nvPr/>
          </p:nvSpPr>
          <p:spPr>
            <a:xfrm rot="9071256">
              <a:off x="8028285" y="3436379"/>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20" name="五边形 125"/>
            <p:cNvSpPr/>
            <p:nvPr/>
          </p:nvSpPr>
          <p:spPr>
            <a:xfrm flipH="1">
              <a:off x="5022115" y="2625012"/>
              <a:ext cx="2238255" cy="568209"/>
            </a:xfrm>
            <a:prstGeom prst="homePlate">
              <a:avLst>
                <a:gd name="adj" fmla="val 37444"/>
              </a:avLst>
            </a:prstGeom>
            <a:solidFill>
              <a:srgbClr val="92B6DA"/>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21" name="五边形 126"/>
            <p:cNvSpPr/>
            <p:nvPr/>
          </p:nvSpPr>
          <p:spPr>
            <a:xfrm flipH="1">
              <a:off x="4552949" y="1883949"/>
              <a:ext cx="2227320" cy="568209"/>
            </a:xfrm>
            <a:prstGeom prst="homePlate">
              <a:avLst>
                <a:gd name="adj" fmla="val 40583"/>
              </a:avLst>
            </a:prstGeom>
            <a:solidFill>
              <a:schemeClr val="accent1"/>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22" name="Freeform 89"/>
            <p:cNvSpPr>
              <a:spLocks noEditPoints="1"/>
            </p:cNvSpPr>
            <p:nvPr/>
          </p:nvSpPr>
          <p:spPr bwMode="black">
            <a:xfrm>
              <a:off x="7563794" y="2376547"/>
              <a:ext cx="422573" cy="26802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92B6DA"/>
            </a:solidFill>
            <a:ln>
              <a:noFill/>
            </a:ln>
            <a:effectLst>
              <a:reflection blurRad="6350" stA="52000" endA="300" endPos="35000" dir="5400000" sy="-100000" algn="bl" rotWithShape="0"/>
            </a:effectLst>
          </p:spPr>
          <p:txBody>
            <a:bodyPr vert="horz" wrap="square" lIns="61719" tIns="30859" rIns="61719" bIns="30859" numCol="1" anchor="t" anchorCtr="0" compatLnSpc="1"/>
            <a:lstStyle/>
            <a:p>
              <a:endParaRPr lang="en-US" sz="1200" dirty="0"/>
            </a:p>
          </p:txBody>
        </p:sp>
        <p:sp>
          <p:nvSpPr>
            <p:cNvPr id="23" name="矩形 128"/>
            <p:cNvSpPr/>
            <p:nvPr/>
          </p:nvSpPr>
          <p:spPr>
            <a:xfrm rot="10800000">
              <a:off x="6626393" y="1888658"/>
              <a:ext cx="148050" cy="563500"/>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sp>
          <p:nvSpPr>
            <p:cNvPr id="24" name="矩形 129"/>
            <p:cNvSpPr/>
            <p:nvPr/>
          </p:nvSpPr>
          <p:spPr>
            <a:xfrm rot="10800000">
              <a:off x="7110671" y="2625011"/>
              <a:ext cx="148050" cy="568209"/>
            </a:xfrm>
            <a:prstGeom prst="rect">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sp>
          <p:nvSpPr>
            <p:cNvPr id="25" name="矩形 130"/>
            <p:cNvSpPr/>
            <p:nvPr/>
          </p:nvSpPr>
          <p:spPr>
            <a:xfrm rot="10800000">
              <a:off x="7377911" y="3371869"/>
              <a:ext cx="354683"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pic>
          <p:nvPicPr>
            <p:cNvPr id="26"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19878225" flipV="1">
              <a:off x="7637917" y="3214337"/>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19878225" flipV="1">
              <a:off x="7113625" y="2493408"/>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8" name="组合 133"/>
            <p:cNvGrpSpPr>
              <a:grpSpLocks noChangeAspect="1"/>
            </p:cNvGrpSpPr>
            <p:nvPr/>
          </p:nvGrpSpPr>
          <p:grpSpPr>
            <a:xfrm>
              <a:off x="7088733" y="1591929"/>
              <a:ext cx="339976" cy="286883"/>
              <a:chOff x="2162176" y="-104775"/>
              <a:chExt cx="1655763" cy="1417638"/>
            </a:xfrm>
            <a:solidFill>
              <a:srgbClr val="3666D7"/>
            </a:solidFill>
          </p:grpSpPr>
          <p:sp>
            <p:nvSpPr>
              <p:cNvPr id="51"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1200" dirty="0"/>
              </a:p>
            </p:txBody>
          </p:sp>
          <p:sp>
            <p:nvSpPr>
              <p:cNvPr id="52"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1200" dirty="0"/>
              </a:p>
            </p:txBody>
          </p:sp>
        </p:grpSp>
        <p:pic>
          <p:nvPicPr>
            <p:cNvPr id="29" name="Picture 5" descr="\\MAGNUM\Projects\Microsoft\Cloud Power FY12\Design\ICONS_PNG\Increase.png"/>
            <p:cNvPicPr>
              <a:picLocks noChangeAspect="1" noChangeArrowheads="1"/>
            </p:cNvPicPr>
            <p:nvPr/>
          </p:nvPicPr>
          <p:blipFill rotWithShape="1">
            <a:blip r:embed="rId6" cstate="print">
              <a:duotone>
                <a:prstClr val="black"/>
                <a:srgbClr val="393F59">
                  <a:tint val="45000"/>
                  <a:satMod val="400000"/>
                </a:srgbClr>
              </a:duotone>
            </a:blip>
            <a:srcRect b="16251"/>
            <a:stretch>
              <a:fillRect/>
            </a:stretch>
          </p:blipFill>
          <p:spPr bwMode="auto">
            <a:xfrm>
              <a:off x="7816381" y="2782717"/>
              <a:ext cx="713153" cy="588490"/>
            </a:xfrm>
            <a:prstGeom prst="rect">
              <a:avLst/>
            </a:prstGeom>
            <a:noFill/>
            <a:effectLst>
              <a:reflection blurRad="6350" stA="52000" endA="300" endPos="35000" dir="5400000" sy="-100000" algn="bl" rotWithShape="0"/>
            </a:effectLst>
          </p:spPr>
        </p:pic>
        <p:sp>
          <p:nvSpPr>
            <p:cNvPr id="30" name="文本框 137"/>
            <p:cNvSpPr txBox="1"/>
            <p:nvPr/>
          </p:nvSpPr>
          <p:spPr>
            <a:xfrm>
              <a:off x="5007689" y="199833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31" name="文本框 138"/>
            <p:cNvSpPr txBox="1"/>
            <p:nvPr/>
          </p:nvSpPr>
          <p:spPr>
            <a:xfrm>
              <a:off x="5407901" y="273521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32" name="文本框 139"/>
            <p:cNvSpPr txBox="1"/>
            <p:nvPr/>
          </p:nvSpPr>
          <p:spPr>
            <a:xfrm>
              <a:off x="5808113" y="347209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grpSp>
          <p:nvGrpSpPr>
            <p:cNvPr id="33" name="组合 140"/>
            <p:cNvGrpSpPr/>
            <p:nvPr/>
          </p:nvGrpSpPr>
          <p:grpSpPr>
            <a:xfrm>
              <a:off x="6901085" y="2030573"/>
              <a:ext cx="218826" cy="477753"/>
              <a:chOff x="5038767" y="1303073"/>
              <a:chExt cx="325210" cy="720403"/>
            </a:xfrm>
          </p:grpSpPr>
          <p:sp>
            <p:nvSpPr>
              <p:cNvPr id="46" name="Freeform 22"/>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7" name="Freeform 23"/>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8" name="Freeform 24"/>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9" name="Freeform 25"/>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50"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nvGrpSpPr>
            <p:cNvPr id="34" name="组合 147"/>
            <p:cNvGrpSpPr/>
            <p:nvPr/>
          </p:nvGrpSpPr>
          <p:grpSpPr>
            <a:xfrm>
              <a:off x="7386672" y="2749493"/>
              <a:ext cx="224012" cy="498227"/>
              <a:chOff x="5846145" y="2700653"/>
              <a:chExt cx="332915" cy="751275"/>
            </a:xfrm>
          </p:grpSpPr>
          <p:sp>
            <p:nvSpPr>
              <p:cNvPr id="41" name="Freeform 28"/>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2" name="Freeform 29"/>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3" name="Freeform 30"/>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4" name="Freeform 31"/>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5"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nvGrpSpPr>
            <p:cNvPr id="35" name="组合 154"/>
            <p:cNvGrpSpPr/>
            <p:nvPr/>
          </p:nvGrpSpPr>
          <p:grpSpPr>
            <a:xfrm>
              <a:off x="7866225" y="3512668"/>
              <a:ext cx="224026" cy="495498"/>
              <a:chOff x="6669441" y="4079707"/>
              <a:chExt cx="332935" cy="747160"/>
            </a:xfrm>
          </p:grpSpPr>
          <p:sp>
            <p:nvSpPr>
              <p:cNvPr id="36" name="Freeform 34"/>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37" name="Freeform 35"/>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38" name="Freeform 36"/>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39" name="Freeform 37"/>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40"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grpSp>
        <p:nvGrpSpPr>
          <p:cNvPr id="53" name="Group 87"/>
          <p:cNvGrpSpPr/>
          <p:nvPr/>
        </p:nvGrpSpPr>
        <p:grpSpPr>
          <a:xfrm>
            <a:off x="1071675" y="2154788"/>
            <a:ext cx="4556199" cy="1152464"/>
            <a:chOff x="138498" y="3002145"/>
            <a:chExt cx="3418039" cy="864573"/>
          </a:xfrm>
        </p:grpSpPr>
        <p:sp>
          <p:nvSpPr>
            <p:cNvPr id="54" name="椭圆 10"/>
            <p:cNvSpPr/>
            <p:nvPr/>
          </p:nvSpPr>
          <p:spPr>
            <a:xfrm>
              <a:off x="138498" y="3248582"/>
              <a:ext cx="349697" cy="349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1</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55"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chemeClr val="accent1"/>
                  </a:solidFill>
                  <a:latin typeface="微软雅黑" panose="020B0503020204020204" pitchFamily="34" charset="-122"/>
                  <a:ea typeface="微软雅黑" panose="020B0503020204020204" pitchFamily="34" charset="-122"/>
                </a:rPr>
                <a:t>点击添加标题</a:t>
              </a:r>
              <a:endParaRPr lang="en-US" altLang="zh-CN" sz="1865" dirty="0">
                <a:solidFill>
                  <a:schemeClr val="accent1"/>
                </a:solidFill>
                <a:latin typeface="微软雅黑" panose="020B0503020204020204" pitchFamily="34" charset="-122"/>
                <a:ea typeface="微软雅黑" panose="020B0503020204020204" pitchFamily="34" charset="-122"/>
              </a:endParaRPr>
            </a:p>
          </p:txBody>
        </p:sp>
        <p:sp>
          <p:nvSpPr>
            <p:cNvPr id="56" name="矩形 9"/>
            <p:cNvSpPr/>
            <p:nvPr/>
          </p:nvSpPr>
          <p:spPr>
            <a:xfrm>
              <a:off x="484797" y="3271159"/>
              <a:ext cx="307174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57" name="Group 91"/>
          <p:cNvGrpSpPr/>
          <p:nvPr/>
        </p:nvGrpSpPr>
        <p:grpSpPr>
          <a:xfrm>
            <a:off x="1084371" y="3727562"/>
            <a:ext cx="4543500" cy="1152464"/>
            <a:chOff x="138498" y="3002145"/>
            <a:chExt cx="3408513" cy="864573"/>
          </a:xfrm>
        </p:grpSpPr>
        <p:sp>
          <p:nvSpPr>
            <p:cNvPr id="58" name="椭圆 10"/>
            <p:cNvSpPr/>
            <p:nvPr/>
          </p:nvSpPr>
          <p:spPr>
            <a:xfrm>
              <a:off x="138498" y="3267632"/>
              <a:ext cx="349697" cy="349697"/>
            </a:xfrm>
            <a:prstGeom prst="ellips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2</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59"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rgbClr val="92B6DA"/>
                  </a:solidFill>
                  <a:latin typeface="微软雅黑" panose="020B0503020204020204" pitchFamily="34" charset="-122"/>
                  <a:ea typeface="微软雅黑" panose="020B0503020204020204" pitchFamily="34" charset="-122"/>
                </a:rPr>
                <a:t>点击添加标题</a:t>
              </a:r>
              <a:endParaRPr lang="en-US" altLang="zh-CN" sz="1865" dirty="0">
                <a:solidFill>
                  <a:srgbClr val="92B6DA"/>
                </a:solidFill>
                <a:latin typeface="微软雅黑" panose="020B0503020204020204" pitchFamily="34" charset="-122"/>
                <a:ea typeface="微软雅黑" panose="020B0503020204020204" pitchFamily="34" charset="-122"/>
              </a:endParaRPr>
            </a:p>
          </p:txBody>
        </p:sp>
        <p:sp>
          <p:nvSpPr>
            <p:cNvPr id="60" name="矩形 9"/>
            <p:cNvSpPr/>
            <p:nvPr/>
          </p:nvSpPr>
          <p:spPr>
            <a:xfrm>
              <a:off x="484796" y="3271159"/>
              <a:ext cx="3062215"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61" name="Group 95"/>
          <p:cNvGrpSpPr/>
          <p:nvPr/>
        </p:nvGrpSpPr>
        <p:grpSpPr>
          <a:xfrm>
            <a:off x="1097068" y="5330000"/>
            <a:ext cx="4530802" cy="1152464"/>
            <a:chOff x="138498" y="3002145"/>
            <a:chExt cx="3398987" cy="864573"/>
          </a:xfrm>
        </p:grpSpPr>
        <p:sp>
          <p:nvSpPr>
            <p:cNvPr id="62" name="椭圆 10"/>
            <p:cNvSpPr/>
            <p:nvPr/>
          </p:nvSpPr>
          <p:spPr>
            <a:xfrm>
              <a:off x="138498" y="3267632"/>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3</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63"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chemeClr val="accent3"/>
                  </a:solidFill>
                  <a:latin typeface="微软雅黑" panose="020B0503020204020204" pitchFamily="34" charset="-122"/>
                  <a:ea typeface="微软雅黑" panose="020B0503020204020204" pitchFamily="34" charset="-122"/>
                </a:rPr>
                <a:t>点击添加标题</a:t>
              </a:r>
              <a:endParaRPr lang="en-US" altLang="zh-CN" sz="1865" dirty="0">
                <a:solidFill>
                  <a:schemeClr val="accent3"/>
                </a:solidFill>
                <a:latin typeface="微软雅黑" panose="020B0503020204020204" pitchFamily="34" charset="-122"/>
                <a:ea typeface="微软雅黑" panose="020B0503020204020204" pitchFamily="34" charset="-122"/>
              </a:endParaRPr>
            </a:p>
          </p:txBody>
        </p:sp>
        <p:sp>
          <p:nvSpPr>
            <p:cNvPr id="64" name="矩形 9"/>
            <p:cNvSpPr/>
            <p:nvPr/>
          </p:nvSpPr>
          <p:spPr>
            <a:xfrm>
              <a:off x="484796" y="3271159"/>
              <a:ext cx="3052689"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66" name="文本框 65"/>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636409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slide(fromTop)">
                                      <p:cBhvr>
                                        <p:cTn id="7" dur="500"/>
                                        <p:tgtEl>
                                          <p:spTgt spid="5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slide(fromTop)">
                                      <p:cBhvr>
                                        <p:cTn id="11" dur="500"/>
                                        <p:tgtEl>
                                          <p:spTgt spid="57"/>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slide(fromTop)">
                                      <p:cBhvr>
                                        <p:cTn id="1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文本框 2">
            <a:extLst>
              <a:ext uri="{FF2B5EF4-FFF2-40B4-BE49-F238E27FC236}">
                <a16:creationId xmlns:a16="http://schemas.microsoft.com/office/drawing/2014/main" xmlns="" id="{731D9C80-54FB-4A21-AC0E-E578117E003F}"/>
              </a:ext>
            </a:extLst>
          </p:cNvPr>
          <p:cNvSpPr txBox="1">
            <a:spLocks noChangeArrowheads="1"/>
          </p:cNvSpPr>
          <p:nvPr>
            <p:custDataLst>
              <p:tags r:id="rId1"/>
            </p:custDataLst>
          </p:nvPr>
        </p:nvSpPr>
        <p:spPr bwMode="auto">
          <a:xfrm>
            <a:off x="1568450" y="1816101"/>
            <a:ext cx="4205288"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4" name="PA_直接连接符 13">
            <a:extLst>
              <a:ext uri="{FF2B5EF4-FFF2-40B4-BE49-F238E27FC236}">
                <a16:creationId xmlns:a16="http://schemas.microsoft.com/office/drawing/2014/main" xmlns="" id="{3839F41A-8B50-4832-9869-4F94E2E589B1}"/>
              </a:ext>
            </a:extLst>
          </p:cNvPr>
          <p:cNvCxnSpPr/>
          <p:nvPr>
            <p:custDataLst>
              <p:tags r:id="rId2"/>
            </p:custDataLst>
          </p:nvPr>
        </p:nvCxnSpPr>
        <p:spPr>
          <a:xfrm>
            <a:off x="5494338" y="3394075"/>
            <a:ext cx="4608512"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PA_文本框 11">
            <a:extLst>
              <a:ext uri="{FF2B5EF4-FFF2-40B4-BE49-F238E27FC236}">
                <a16:creationId xmlns:a16="http://schemas.microsoft.com/office/drawing/2014/main" xmlns="" id="{348B2330-A20A-49FF-9E1E-963CAAEC6B11}"/>
              </a:ext>
            </a:extLst>
          </p:cNvPr>
          <p:cNvSpPr txBox="1">
            <a:spLocks noChangeArrowheads="1"/>
          </p:cNvSpPr>
          <p:nvPr>
            <p:custDataLst>
              <p:tags r:id="rId3"/>
            </p:custDataLst>
          </p:nvPr>
        </p:nvSpPr>
        <p:spPr bwMode="auto">
          <a:xfrm>
            <a:off x="1524000" y="3070226"/>
            <a:ext cx="3887788" cy="646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      PART FOUR</a:t>
            </a:r>
            <a:endParaRPr lang="zh-CN" altLang="en-US"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PA_文本框 15">
            <a:extLst>
              <a:ext uri="{FF2B5EF4-FFF2-40B4-BE49-F238E27FC236}">
                <a16:creationId xmlns:a16="http://schemas.microsoft.com/office/drawing/2014/main" xmlns="" id="{41D55863-CB9A-4B43-A996-81C8C904CC41}"/>
              </a:ext>
            </a:extLst>
          </p:cNvPr>
          <p:cNvSpPr txBox="1">
            <a:spLocks noChangeArrowheads="1"/>
          </p:cNvSpPr>
          <p:nvPr>
            <p:custDataLst>
              <p:tags r:id="rId4"/>
            </p:custDataLst>
          </p:nvPr>
        </p:nvSpPr>
        <p:spPr bwMode="auto">
          <a:xfrm>
            <a:off x="5440364" y="2674939"/>
            <a:ext cx="466248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dirty="0">
                <a:solidFill>
                  <a:srgbClr val="92B6DA"/>
                </a:solidFill>
                <a:latin typeface="微软雅黑" panose="020B0503020204020204" pitchFamily="34" charset="-122"/>
                <a:ea typeface="微软雅黑" panose="020B0503020204020204" pitchFamily="34" charset="-122"/>
              </a:rPr>
              <a:t>输入您的标题</a:t>
            </a:r>
          </a:p>
        </p:txBody>
      </p:sp>
      <p:sp>
        <p:nvSpPr>
          <p:cNvPr id="17" name="PA_文本框 16">
            <a:extLst>
              <a:ext uri="{FF2B5EF4-FFF2-40B4-BE49-F238E27FC236}">
                <a16:creationId xmlns:a16="http://schemas.microsoft.com/office/drawing/2014/main" xmlns="" id="{9EAF76E9-CC52-4BC1-8750-197FC9BEE451}"/>
              </a:ext>
            </a:extLst>
          </p:cNvPr>
          <p:cNvSpPr txBox="1">
            <a:spLocks noChangeArrowheads="1"/>
          </p:cNvSpPr>
          <p:nvPr>
            <p:custDataLst>
              <p:tags r:id="rId5"/>
            </p:custDataLst>
          </p:nvPr>
        </p:nvSpPr>
        <p:spPr bwMode="auto">
          <a:xfrm>
            <a:off x="5411789" y="3470275"/>
            <a:ext cx="464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a:t>
            </a:r>
          </a:p>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  </a:t>
            </a:r>
          </a:p>
        </p:txBody>
      </p:sp>
      <p:sp>
        <p:nvSpPr>
          <p:cNvPr id="8" name="矩形 7"/>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8" cstate="print">
            <a:extLst>
              <a:ext uri="{28A0092B-C50C-407E-A947-70E740481C1C}">
                <a14:useLocalDpi xmlns:a14="http://schemas.microsoft.com/office/drawing/2010/main" val="0"/>
              </a:ext>
            </a:extLst>
          </a:blip>
          <a:srcRect r="25057"/>
          <a:stretch/>
        </p:blipFill>
        <p:spPr>
          <a:xfrm>
            <a:off x="8383337" y="1874931"/>
            <a:ext cx="3778183" cy="5041402"/>
          </a:xfrm>
          <a:prstGeom prst="rect">
            <a:avLst/>
          </a:prstGeom>
        </p:spPr>
      </p:pic>
    </p:spTree>
    <p:extLst>
      <p:ext uri="{BB962C8B-B14F-4D97-AF65-F5344CB8AC3E}">
        <p14:creationId xmlns:p14="http://schemas.microsoft.com/office/powerpoint/2010/main" val="11763707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52" y="4012850"/>
            <a:ext cx="6263880" cy="13403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zh-CN" altLang="en-US" sz="3200"/>
          </a:p>
        </p:txBody>
      </p:sp>
      <p:sp>
        <p:nvSpPr>
          <p:cNvPr id="3" name="矩形 2"/>
          <p:cNvSpPr/>
          <p:nvPr/>
        </p:nvSpPr>
        <p:spPr>
          <a:xfrm>
            <a:off x="2784064" y="1647153"/>
            <a:ext cx="6263880" cy="13403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zh-CN" altLang="en-US" sz="3200"/>
          </a:p>
        </p:txBody>
      </p:sp>
      <p:sp>
        <p:nvSpPr>
          <p:cNvPr id="4" name="椭圆 64"/>
          <p:cNvSpPr>
            <a:spLocks noChangeArrowheads="1"/>
          </p:cNvSpPr>
          <p:nvPr/>
        </p:nvSpPr>
        <p:spPr bwMode="auto">
          <a:xfrm>
            <a:off x="1272096" y="1317316"/>
            <a:ext cx="1658513" cy="1657616"/>
          </a:xfrm>
          <a:prstGeom prst="ellipse">
            <a:avLst/>
          </a:prstGeom>
          <a:solidFill>
            <a:schemeClr val="accent1"/>
          </a:solidFill>
          <a:ln w="190500" cap="sq" cmpd="sng">
            <a:solidFill>
              <a:schemeClr val="bg1">
                <a:lumMod val="65000"/>
              </a:schemeClr>
            </a:solidFill>
            <a:round/>
          </a:ln>
        </p:spPr>
        <p:txBody>
          <a:bodyPr lIns="91436" tIns="45717" rIns="91436" bIns="45717"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添加文字</a:t>
            </a:r>
            <a:endParaRPr lang="zh-CN" altLang="zh-CN"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TextBox 4"/>
          <p:cNvSpPr txBox="1"/>
          <p:nvPr/>
        </p:nvSpPr>
        <p:spPr>
          <a:xfrm>
            <a:off x="3248796" y="1813553"/>
            <a:ext cx="5903887" cy="1156849"/>
          </a:xfrm>
          <a:prstGeom prst="rect">
            <a:avLst/>
          </a:prstGeom>
          <a:noFill/>
        </p:spPr>
        <p:txBody>
          <a:bodyPr wrap="square" lIns="91436" tIns="45717" rIns="91436" bIns="45717" rtlCol="0">
            <a:spAutoFit/>
          </a:bodyPr>
          <a:lstStyle/>
          <a:p>
            <a:pP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椭圆 64"/>
          <p:cNvSpPr>
            <a:spLocks noChangeArrowheads="1"/>
          </p:cNvSpPr>
          <p:nvPr/>
        </p:nvSpPr>
        <p:spPr bwMode="auto">
          <a:xfrm>
            <a:off x="9407939" y="3400008"/>
            <a:ext cx="1658513" cy="1657616"/>
          </a:xfrm>
          <a:prstGeom prst="ellipse">
            <a:avLst/>
          </a:prstGeom>
          <a:solidFill>
            <a:srgbClr val="92B6DA"/>
          </a:solidFill>
          <a:ln w="190500" cap="sq" cmpd="sng">
            <a:solidFill>
              <a:schemeClr val="bg1">
                <a:lumMod val="65000"/>
              </a:schemeClr>
            </a:solidFill>
            <a:round/>
          </a:ln>
        </p:spPr>
        <p:txBody>
          <a:bodyPr lIns="91436" tIns="45717" rIns="91436" bIns="45717"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添加文字</a:t>
            </a:r>
            <a:endParaRPr lang="zh-CN" altLang="zh-CN"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TextBox 6"/>
          <p:cNvSpPr txBox="1"/>
          <p:nvPr/>
        </p:nvSpPr>
        <p:spPr>
          <a:xfrm>
            <a:off x="3248796" y="4228820"/>
            <a:ext cx="5903887" cy="1156849"/>
          </a:xfrm>
          <a:prstGeom prst="rect">
            <a:avLst/>
          </a:prstGeom>
          <a:noFill/>
        </p:spPr>
        <p:txBody>
          <a:bodyPr wrap="square" lIns="91436" tIns="45717" rIns="91436" bIns="45717" rtlCol="0">
            <a:spAutoFit/>
          </a:bodyPr>
          <a:lstStyle/>
          <a:p>
            <a:pP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863216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4"/>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5"/>
                                        </p:tgtEl>
                                        <p:attrNameLst>
                                          <p:attrName>style.visibility</p:attrName>
                                        </p:attrNameLst>
                                      </p:cBhvr>
                                      <p:to>
                                        <p:strVal val="visible"/>
                                      </p:to>
                                    </p:set>
                                    <p:animEffect transition="in" filter="wipe(left)">
                                      <p:cBhvr>
                                        <p:cTn id="18" dur="100"/>
                                        <p:tgtEl>
                                          <p:spTgt spid="5"/>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5"/>
                                        </p:tgtEl>
                                      </p:cBhvr>
                                      <p:to x="80000" y="100000"/>
                                    </p:animScale>
                                    <p:anim by="(#ppt_w*0.10)" calcmode="lin" valueType="num">
                                      <p:cBhvr>
                                        <p:cTn id="21" dur="50" autoRev="1" fill="hold">
                                          <p:stCondLst>
                                            <p:cond delay="0"/>
                                          </p:stCondLst>
                                        </p:cTn>
                                        <p:tgtEl>
                                          <p:spTgt spid="5"/>
                                        </p:tgtEl>
                                        <p:attrNameLst>
                                          <p:attrName>ppt_x</p:attrName>
                                        </p:attrNameLst>
                                      </p:cBhvr>
                                    </p:anim>
                                    <p:anim by="(-#ppt_w*0.10)" calcmode="lin" valueType="num">
                                      <p:cBhvr>
                                        <p:cTn id="22" dur="50" autoRev="1" fill="hold">
                                          <p:stCondLst>
                                            <p:cond delay="0"/>
                                          </p:stCondLst>
                                        </p:cTn>
                                        <p:tgtEl>
                                          <p:spTgt spid="5"/>
                                        </p:tgtEl>
                                        <p:attrNameLst>
                                          <p:attrName>ppt_y</p:attrName>
                                        </p:attrNameLst>
                                      </p:cBhvr>
                                    </p:anim>
                                    <p:animRot by="-480000">
                                      <p:cBhvr>
                                        <p:cTn id="23" dur="50" autoRev="1" fill="hold">
                                          <p:stCondLst>
                                            <p:cond delay="0"/>
                                          </p:stCondLst>
                                        </p:cTn>
                                        <p:tgtEl>
                                          <p:spTgt spid="5"/>
                                        </p:tgtEl>
                                        <p:attrNameLst>
                                          <p:attrName>r</p:attrName>
                                        </p:attrNameLst>
                                      </p:cBhvr>
                                    </p:animRot>
                                  </p:childTnLst>
                                </p:cTn>
                              </p:par>
                            </p:childTnLst>
                          </p:cTn>
                        </p:par>
                        <p:par>
                          <p:cTn id="24" fill="hold">
                            <p:stCondLst>
                              <p:cond delay="3410"/>
                            </p:stCondLst>
                            <p:childTnLst>
                              <p:par>
                                <p:cTn id="25" presetID="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6"/>
                                        </p:tgtEl>
                                        <p:attrNameLst>
                                          <p:attrName>r</p:attrName>
                                        </p:attrNameLst>
                                      </p:cBhvr>
                                    </p:animRot>
                                  </p:childTnLst>
                                </p:cTn>
                              </p:par>
                            </p:childTnLst>
                          </p:cTn>
                        </p:par>
                        <p:par>
                          <p:cTn id="31" fill="hold">
                            <p:stCondLst>
                              <p:cond delay="3910"/>
                            </p:stCondLst>
                            <p:childTnLst>
                              <p:par>
                                <p:cTn id="32" presetID="22" presetClass="entr" presetSubtype="2"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right)">
                                      <p:cBhvr>
                                        <p:cTn id="34" dur="500"/>
                                        <p:tgtEl>
                                          <p:spTgt spid="2"/>
                                        </p:tgtEl>
                                      </p:cBhvr>
                                    </p:animEffect>
                                  </p:childTnLst>
                                </p:cTn>
                              </p:par>
                            </p:childTnLst>
                          </p:cTn>
                        </p:par>
                        <p:par>
                          <p:cTn id="35" fill="hold">
                            <p:stCondLst>
                              <p:cond delay="44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7"/>
                                        </p:tgtEl>
                                        <p:attrNameLst>
                                          <p:attrName>style.visibility</p:attrName>
                                        </p:attrNameLst>
                                      </p:cBhvr>
                                      <p:to>
                                        <p:strVal val="visible"/>
                                      </p:to>
                                    </p:set>
                                    <p:animEffect transition="in" filter="wipe(left)">
                                      <p:cBhvr>
                                        <p:cTn id="38" dur="100"/>
                                        <p:tgtEl>
                                          <p:spTgt spid="7"/>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7"/>
                                        </p:tgtEl>
                                      </p:cBhvr>
                                      <p:to x="80000" y="100000"/>
                                    </p:animScale>
                                    <p:anim by="(#ppt_w*0.10)" calcmode="lin" valueType="num">
                                      <p:cBhvr>
                                        <p:cTn id="41" dur="50" autoRev="1" fill="hold">
                                          <p:stCondLst>
                                            <p:cond delay="0"/>
                                          </p:stCondLst>
                                        </p:cTn>
                                        <p:tgtEl>
                                          <p:spTgt spid="7"/>
                                        </p:tgtEl>
                                        <p:attrNameLst>
                                          <p:attrName>ppt_x</p:attrName>
                                        </p:attrNameLst>
                                      </p:cBhvr>
                                    </p:anim>
                                    <p:anim by="(-#ppt_w*0.10)" calcmode="lin" valueType="num">
                                      <p:cBhvr>
                                        <p:cTn id="42" dur="50" autoRev="1" fill="hold">
                                          <p:stCondLst>
                                            <p:cond delay="0"/>
                                          </p:stCondLst>
                                        </p:cTn>
                                        <p:tgtEl>
                                          <p:spTgt spid="7"/>
                                        </p:tgtEl>
                                        <p:attrNameLst>
                                          <p:attrName>ppt_y</p:attrName>
                                        </p:attrNameLst>
                                      </p:cBhvr>
                                    </p:anim>
                                    <p:animRot by="-480000">
                                      <p:cBhvr>
                                        <p:cTn id="43"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5" grpId="0"/>
      <p:bldP spid="5" grpId="1"/>
      <p:bldP spid="6" grpId="0" animBg="1"/>
      <p:bldP spid="6" grpId="1" animBg="1"/>
      <p:bldP spid="7" grpId="0"/>
      <p:bldP spid="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A_MH_Others_12">
            <a:extLst>
              <a:ext uri="{FF2B5EF4-FFF2-40B4-BE49-F238E27FC236}">
                <a16:creationId xmlns:a16="http://schemas.microsoft.com/office/drawing/2014/main" xmlns="" id="{D445D70F-ADDE-400C-BD3F-027AA5C30809}"/>
              </a:ext>
            </a:extLst>
          </p:cNvPr>
          <p:cNvSpPr txBox="1"/>
          <p:nvPr>
            <p:custDataLst>
              <p:tags r:id="rId1"/>
            </p:custDataLst>
          </p:nvPr>
        </p:nvSpPr>
        <p:spPr>
          <a:xfrm>
            <a:off x="8561393" y="1142758"/>
            <a:ext cx="1051574" cy="4951897"/>
          </a:xfrm>
          <a:prstGeom prst="rect">
            <a:avLst/>
          </a:prstGeom>
          <a:noFill/>
        </p:spPr>
        <p:txBody>
          <a:bodyPr vert="eaVert" wrap="square" lIns="0" tIns="0" rIns="0" bIns="0" rtlCol="0" anchor="ctr" anchorCtr="0">
            <a:noAutofit/>
          </a:bodyPr>
          <a:lstStyle/>
          <a:p>
            <a:r>
              <a:rPr lang="en-US" altLang="zh-CN" sz="6600" spc="100" dirty="0">
                <a:solidFill>
                  <a:srgbClr val="92B6DA"/>
                </a:solidFill>
                <a:latin typeface="微软雅黑" panose="020B0503020204020204" pitchFamily="34" charset="-122"/>
                <a:ea typeface="微软雅黑" panose="020B0503020204020204" pitchFamily="34" charset="-122"/>
              </a:rPr>
              <a:t>C</a:t>
            </a:r>
            <a:r>
              <a:rPr lang="en-US" altLang="zh-CN" sz="3600" spc="100" dirty="0">
                <a:solidFill>
                  <a:srgbClr val="92B6DA"/>
                </a:solidFill>
                <a:latin typeface="微软雅黑" panose="020B0503020204020204" pitchFamily="34" charset="-122"/>
                <a:ea typeface="微软雅黑" panose="020B0503020204020204" pitchFamily="34" charset="-122"/>
              </a:rPr>
              <a:t>ONTENTS</a:t>
            </a:r>
            <a:endParaRPr lang="zh-CN" altLang="en-US" sz="3600" spc="100" dirty="0">
              <a:solidFill>
                <a:srgbClr val="92B6DA"/>
              </a:solidFill>
              <a:latin typeface="微软雅黑" panose="020B0503020204020204" pitchFamily="34" charset="-122"/>
              <a:ea typeface="微软雅黑" panose="020B0503020204020204" pitchFamily="34" charset="-122"/>
            </a:endParaRPr>
          </a:p>
        </p:txBody>
      </p:sp>
      <p:sp>
        <p:nvSpPr>
          <p:cNvPr id="41" name="PA_MH_Others_13">
            <a:extLst>
              <a:ext uri="{FF2B5EF4-FFF2-40B4-BE49-F238E27FC236}">
                <a16:creationId xmlns:a16="http://schemas.microsoft.com/office/drawing/2014/main" xmlns="" id="{626E896D-14DE-46A7-AD6C-0F0C5B85FC00}"/>
              </a:ext>
            </a:extLst>
          </p:cNvPr>
          <p:cNvSpPr txBox="1"/>
          <p:nvPr>
            <p:custDataLst>
              <p:tags r:id="rId2"/>
            </p:custDataLst>
          </p:nvPr>
        </p:nvSpPr>
        <p:spPr>
          <a:xfrm>
            <a:off x="9574891" y="1154311"/>
            <a:ext cx="1434492" cy="2336043"/>
          </a:xfrm>
          <a:prstGeom prst="rect">
            <a:avLst/>
          </a:prstGeom>
          <a:noFill/>
        </p:spPr>
        <p:txBody>
          <a:bodyPr vert="eaVert" wrap="square" rtlCol="0" anchor="ctr" anchorCtr="0">
            <a:normAutofit/>
          </a:bodyPr>
          <a:lstStyle/>
          <a:p>
            <a:r>
              <a:rPr lang="zh-CN" altLang="en-US" sz="7200" dirty="0">
                <a:solidFill>
                  <a:schemeClr val="tx1">
                    <a:lumMod val="65000"/>
                    <a:lumOff val="35000"/>
                  </a:schemeClr>
                </a:solidFill>
                <a:latin typeface="微软雅黑" panose="020B0503020204020204" pitchFamily="34" charset="-122"/>
                <a:ea typeface="微软雅黑" panose="020B0503020204020204" pitchFamily="34" charset="-122"/>
              </a:rPr>
              <a:t>目录</a:t>
            </a:r>
          </a:p>
        </p:txBody>
      </p:sp>
      <p:sp>
        <p:nvSpPr>
          <p:cNvPr id="42" name="PA_MH_Number_1">
            <a:hlinkClick r:id="rId13" action="ppaction://hlinksldjump"/>
            <a:extLst>
              <a:ext uri="{FF2B5EF4-FFF2-40B4-BE49-F238E27FC236}">
                <a16:creationId xmlns:a16="http://schemas.microsoft.com/office/drawing/2014/main" xmlns="" id="{9164B549-FB9F-4A9C-BD34-3514FCE8700A}"/>
              </a:ext>
            </a:extLst>
          </p:cNvPr>
          <p:cNvSpPr/>
          <p:nvPr>
            <p:custDataLst>
              <p:tags r:id="rId3"/>
            </p:custDataLst>
          </p:nvPr>
        </p:nvSpPr>
        <p:spPr>
          <a:xfrm>
            <a:off x="5605485" y="2229702"/>
            <a:ext cx="654956" cy="654956"/>
          </a:xfrm>
          <a:prstGeom prst="ellips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rPr>
              <a:t>01</a:t>
            </a:r>
            <a:endParaRPr lang="zh-CN" altLang="en-US" sz="2400" dirty="0">
              <a:solidFill>
                <a:srgbClr val="FFFFFF"/>
              </a:solidFill>
            </a:endParaRPr>
          </a:p>
        </p:txBody>
      </p:sp>
      <p:sp>
        <p:nvSpPr>
          <p:cNvPr id="43" name="PA_MH_Number_2">
            <a:hlinkClick r:id="rId14" action="ppaction://hlinksldjump"/>
            <a:extLst>
              <a:ext uri="{FF2B5EF4-FFF2-40B4-BE49-F238E27FC236}">
                <a16:creationId xmlns:a16="http://schemas.microsoft.com/office/drawing/2014/main" xmlns="" id="{4E6F1968-33D6-4108-A4D9-F034584E0767}"/>
              </a:ext>
            </a:extLst>
          </p:cNvPr>
          <p:cNvSpPr/>
          <p:nvPr>
            <p:custDataLst>
              <p:tags r:id="rId4"/>
            </p:custDataLst>
          </p:nvPr>
        </p:nvSpPr>
        <p:spPr>
          <a:xfrm>
            <a:off x="4425307" y="1374887"/>
            <a:ext cx="675936" cy="675935"/>
          </a:xfrm>
          <a:prstGeom prst="ellips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rPr>
              <a:t>02</a:t>
            </a:r>
            <a:endParaRPr lang="zh-CN" altLang="en-US" sz="2400" dirty="0">
              <a:solidFill>
                <a:srgbClr val="FFFFFF"/>
              </a:solidFill>
            </a:endParaRPr>
          </a:p>
        </p:txBody>
      </p:sp>
      <p:sp>
        <p:nvSpPr>
          <p:cNvPr id="44" name="PA_MH_Entry_2">
            <a:hlinkClick r:id="rId14" action="ppaction://hlinksldjump"/>
            <a:extLst>
              <a:ext uri="{FF2B5EF4-FFF2-40B4-BE49-F238E27FC236}">
                <a16:creationId xmlns:a16="http://schemas.microsoft.com/office/drawing/2014/main" xmlns="" id="{6764F30B-35A5-473E-85EE-BF59D2C7B221}"/>
              </a:ext>
            </a:extLst>
          </p:cNvPr>
          <p:cNvSpPr txBox="1"/>
          <p:nvPr>
            <p:custDataLst>
              <p:tags r:id="rId5"/>
            </p:custDataLst>
          </p:nvPr>
        </p:nvSpPr>
        <p:spPr>
          <a:xfrm>
            <a:off x="4465416" y="2261384"/>
            <a:ext cx="638625" cy="3028001"/>
          </a:xfrm>
          <a:prstGeom prst="rect">
            <a:avLst/>
          </a:prstGeom>
          <a:noFill/>
        </p:spPr>
        <p:txBody>
          <a:bodyPr vert="eaVert" wrap="square" lIns="0" tIns="0" rIns="0" bIns="0" rtlCol="0" anchor="ctr" anchorCtr="0">
            <a:normAutofit/>
          </a:bodyPr>
          <a:lstStyle/>
          <a:p>
            <a:r>
              <a:rPr lang="zh-CN" altLang="en-US" sz="2000" spc="200" dirty="0">
                <a:solidFill>
                  <a:schemeClr val="tx1">
                    <a:lumMod val="65000"/>
                    <a:lumOff val="35000"/>
                  </a:schemeClr>
                </a:solidFill>
              </a:rPr>
              <a:t>请在此处输入您的标题</a:t>
            </a:r>
          </a:p>
        </p:txBody>
      </p:sp>
      <p:sp>
        <p:nvSpPr>
          <p:cNvPr id="45" name="PA_MH_Number_3">
            <a:hlinkClick r:id="" action="ppaction://noaction"/>
            <a:extLst>
              <a:ext uri="{FF2B5EF4-FFF2-40B4-BE49-F238E27FC236}">
                <a16:creationId xmlns:a16="http://schemas.microsoft.com/office/drawing/2014/main" xmlns="" id="{38C39AB7-E9B8-4E20-BC2F-B853B7EB9FC0}"/>
              </a:ext>
            </a:extLst>
          </p:cNvPr>
          <p:cNvSpPr/>
          <p:nvPr>
            <p:custDataLst>
              <p:tags r:id="rId6"/>
            </p:custDataLst>
          </p:nvPr>
        </p:nvSpPr>
        <p:spPr>
          <a:xfrm>
            <a:off x="3278602" y="2229703"/>
            <a:ext cx="642464" cy="642464"/>
          </a:xfrm>
          <a:prstGeom prst="ellips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rPr>
              <a:t>03</a:t>
            </a:r>
            <a:endParaRPr lang="zh-CN" altLang="en-US" sz="2400" dirty="0">
              <a:solidFill>
                <a:srgbClr val="FFFFFF"/>
              </a:solidFill>
            </a:endParaRPr>
          </a:p>
        </p:txBody>
      </p:sp>
      <p:sp>
        <p:nvSpPr>
          <p:cNvPr id="46" name="PA_MH_Number_4">
            <a:hlinkClick r:id="rId15" action="ppaction://hlinksldjump"/>
            <a:extLst>
              <a:ext uri="{FF2B5EF4-FFF2-40B4-BE49-F238E27FC236}">
                <a16:creationId xmlns:a16="http://schemas.microsoft.com/office/drawing/2014/main" xmlns="" id="{916E524F-95F1-40D3-8245-141E890E40DD}"/>
              </a:ext>
            </a:extLst>
          </p:cNvPr>
          <p:cNvSpPr/>
          <p:nvPr>
            <p:custDataLst>
              <p:tags r:id="rId7"/>
            </p:custDataLst>
          </p:nvPr>
        </p:nvSpPr>
        <p:spPr>
          <a:xfrm>
            <a:off x="2140483" y="1389829"/>
            <a:ext cx="633878" cy="633878"/>
          </a:xfrm>
          <a:prstGeom prst="ellipse">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rPr>
              <a:t>04</a:t>
            </a:r>
            <a:endParaRPr lang="zh-CN" altLang="en-US" sz="2400" dirty="0">
              <a:solidFill>
                <a:srgbClr val="FFFFFF"/>
              </a:solidFill>
            </a:endParaRPr>
          </a:p>
        </p:txBody>
      </p:sp>
      <p:sp>
        <p:nvSpPr>
          <p:cNvPr id="47" name="PA_MH_Entry_4">
            <a:hlinkClick r:id="rId15" action="ppaction://hlinksldjump"/>
            <a:extLst>
              <a:ext uri="{FF2B5EF4-FFF2-40B4-BE49-F238E27FC236}">
                <a16:creationId xmlns:a16="http://schemas.microsoft.com/office/drawing/2014/main" xmlns="" id="{C9E29EDD-A254-4C7A-8B37-D55AA570A0A8}"/>
              </a:ext>
            </a:extLst>
          </p:cNvPr>
          <p:cNvSpPr txBox="1"/>
          <p:nvPr>
            <p:custDataLst>
              <p:tags r:id="rId8"/>
            </p:custDataLst>
          </p:nvPr>
        </p:nvSpPr>
        <p:spPr>
          <a:xfrm>
            <a:off x="2152616" y="2227988"/>
            <a:ext cx="638625" cy="3028001"/>
          </a:xfrm>
          <a:prstGeom prst="rect">
            <a:avLst/>
          </a:prstGeom>
          <a:noFill/>
        </p:spPr>
        <p:txBody>
          <a:bodyPr vert="eaVert" wrap="square" lIns="0" tIns="0" rIns="0" bIns="0" rtlCol="0" anchor="ctr" anchorCtr="0">
            <a:normAutofit/>
          </a:bodyPr>
          <a:lstStyle/>
          <a:p>
            <a:r>
              <a:rPr lang="zh-CN" altLang="en-US" sz="2000" spc="200">
                <a:solidFill>
                  <a:schemeClr val="tx1">
                    <a:lumMod val="65000"/>
                    <a:lumOff val="35000"/>
                  </a:schemeClr>
                </a:solidFill>
              </a:rPr>
              <a:t>请在此处输入您的标题</a:t>
            </a:r>
            <a:endParaRPr lang="zh-CN" altLang="en-US" sz="2000" spc="200" dirty="0">
              <a:solidFill>
                <a:schemeClr val="tx1">
                  <a:lumMod val="65000"/>
                  <a:lumOff val="35000"/>
                </a:schemeClr>
              </a:solidFill>
            </a:endParaRPr>
          </a:p>
        </p:txBody>
      </p:sp>
      <p:sp>
        <p:nvSpPr>
          <p:cNvPr id="48" name="PA_MH_Entry_3">
            <a:hlinkClick r:id="" action="ppaction://noaction"/>
            <a:extLst>
              <a:ext uri="{FF2B5EF4-FFF2-40B4-BE49-F238E27FC236}">
                <a16:creationId xmlns:a16="http://schemas.microsoft.com/office/drawing/2014/main" xmlns="" id="{B3ABDDDE-FD42-4E30-8410-939A729A2959}"/>
              </a:ext>
            </a:extLst>
          </p:cNvPr>
          <p:cNvSpPr txBox="1"/>
          <p:nvPr>
            <p:custDataLst>
              <p:tags r:id="rId9"/>
            </p:custDataLst>
          </p:nvPr>
        </p:nvSpPr>
        <p:spPr>
          <a:xfrm>
            <a:off x="3274953" y="2997236"/>
            <a:ext cx="638625" cy="3311877"/>
          </a:xfrm>
          <a:prstGeom prst="rect">
            <a:avLst/>
          </a:prstGeom>
          <a:noFill/>
        </p:spPr>
        <p:txBody>
          <a:bodyPr vert="eaVert" wrap="square" lIns="0" tIns="0" rIns="0" bIns="0" rtlCol="0" anchor="ctr" anchorCtr="0">
            <a:normAutofit/>
          </a:bodyPr>
          <a:lstStyle/>
          <a:p>
            <a:r>
              <a:rPr lang="zh-CN" altLang="en-US" sz="2000" spc="200" dirty="0">
                <a:solidFill>
                  <a:schemeClr val="tx1">
                    <a:lumMod val="65000"/>
                    <a:lumOff val="35000"/>
                  </a:schemeClr>
                </a:solidFill>
              </a:rPr>
              <a:t>请在此处输入您的标题</a:t>
            </a:r>
          </a:p>
        </p:txBody>
      </p:sp>
      <p:sp>
        <p:nvSpPr>
          <p:cNvPr id="49" name="PA_MH_Entry_3">
            <a:hlinkClick r:id="" action="ppaction://noaction"/>
            <a:extLst>
              <a:ext uri="{FF2B5EF4-FFF2-40B4-BE49-F238E27FC236}">
                <a16:creationId xmlns:a16="http://schemas.microsoft.com/office/drawing/2014/main" xmlns="" id="{CFCA265F-8E0E-4870-AD88-4F654F016324}"/>
              </a:ext>
            </a:extLst>
          </p:cNvPr>
          <p:cNvSpPr txBox="1"/>
          <p:nvPr>
            <p:custDataLst>
              <p:tags r:id="rId10"/>
            </p:custDataLst>
          </p:nvPr>
        </p:nvSpPr>
        <p:spPr>
          <a:xfrm>
            <a:off x="5583740" y="3004529"/>
            <a:ext cx="638625" cy="3311877"/>
          </a:xfrm>
          <a:prstGeom prst="rect">
            <a:avLst/>
          </a:prstGeom>
          <a:noFill/>
        </p:spPr>
        <p:txBody>
          <a:bodyPr vert="eaVert" wrap="square" lIns="0" tIns="0" rIns="0" bIns="0" rtlCol="0" anchor="ctr" anchorCtr="0">
            <a:normAutofit/>
          </a:bodyPr>
          <a:lstStyle/>
          <a:p>
            <a:r>
              <a:rPr lang="zh-CN" altLang="en-US" sz="2000" spc="200" dirty="0">
                <a:solidFill>
                  <a:schemeClr val="tx1">
                    <a:lumMod val="65000"/>
                    <a:lumOff val="35000"/>
                  </a:schemeClr>
                </a:solidFill>
              </a:rPr>
              <a:t>请在此处输入您的标题</a:t>
            </a:r>
          </a:p>
        </p:txBody>
      </p:sp>
      <p:sp>
        <p:nvSpPr>
          <p:cNvPr id="14" name="矩形 13"/>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806175" y="3691076"/>
            <a:ext cx="2933707" cy="2933707"/>
          </a:xfrm>
          <a:prstGeom prst="rect">
            <a:avLst/>
          </a:prstGeom>
        </p:spPr>
      </p:pic>
    </p:spTree>
    <p:extLst>
      <p:ext uri="{BB962C8B-B14F-4D97-AF65-F5344CB8AC3E}">
        <p14:creationId xmlns:p14="http://schemas.microsoft.com/office/powerpoint/2010/main" val="4085915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50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75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25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75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300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1000"/>
                                        <p:tgtEl>
                                          <p:spTgt spid="46"/>
                                        </p:tgtEl>
                                      </p:cBhvr>
                                    </p:animEffect>
                                    <p:anim calcmode="lin" valueType="num">
                                      <p:cBhvr>
                                        <p:cTn id="38" dur="1000" fill="hold"/>
                                        <p:tgtEl>
                                          <p:spTgt spid="46"/>
                                        </p:tgtEl>
                                        <p:attrNameLst>
                                          <p:attrName>ppt_x</p:attrName>
                                        </p:attrNameLst>
                                      </p:cBhvr>
                                      <p:tavLst>
                                        <p:tav tm="0">
                                          <p:val>
                                            <p:strVal val="#ppt_x"/>
                                          </p:val>
                                        </p:tav>
                                        <p:tav tm="100000">
                                          <p:val>
                                            <p:strVal val="#ppt_x"/>
                                          </p:val>
                                        </p:tav>
                                      </p:tavLst>
                                    </p:anim>
                                    <p:anim calcmode="lin" valueType="num">
                                      <p:cBhvr>
                                        <p:cTn id="39" dur="1000" fill="hold"/>
                                        <p:tgtEl>
                                          <p:spTgt spid="4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32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1000"/>
                                        <p:tgtEl>
                                          <p:spTgt spid="47"/>
                                        </p:tgtEl>
                                      </p:cBhvr>
                                    </p:animEffect>
                                    <p:anim calcmode="lin" valueType="num">
                                      <p:cBhvr>
                                        <p:cTn id="43" dur="1000" fill="hold"/>
                                        <p:tgtEl>
                                          <p:spTgt spid="47"/>
                                        </p:tgtEl>
                                        <p:attrNameLst>
                                          <p:attrName>ppt_x</p:attrName>
                                        </p:attrNameLst>
                                      </p:cBhvr>
                                      <p:tavLst>
                                        <p:tav tm="0">
                                          <p:val>
                                            <p:strVal val="#ppt_x"/>
                                          </p:val>
                                        </p:tav>
                                        <p:tav tm="100000">
                                          <p:val>
                                            <p:strVal val="#ppt_x"/>
                                          </p:val>
                                        </p:tav>
                                      </p:tavLst>
                                    </p:anim>
                                    <p:anim calcmode="lin" valueType="num">
                                      <p:cBhvr>
                                        <p:cTn id="44" dur="1000" fill="hold"/>
                                        <p:tgtEl>
                                          <p:spTgt spid="4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350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375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1000"/>
                                        <p:tgtEl>
                                          <p:spTgt spid="49"/>
                                        </p:tgtEl>
                                      </p:cBhvr>
                                    </p:animEffect>
                                    <p:anim calcmode="lin" valueType="num">
                                      <p:cBhvr>
                                        <p:cTn id="53" dur="1000" fill="hold"/>
                                        <p:tgtEl>
                                          <p:spTgt spid="49"/>
                                        </p:tgtEl>
                                        <p:attrNameLst>
                                          <p:attrName>ppt_x</p:attrName>
                                        </p:attrNameLst>
                                      </p:cBhvr>
                                      <p:tavLst>
                                        <p:tav tm="0">
                                          <p:val>
                                            <p:strVal val="#ppt_x"/>
                                          </p:val>
                                        </p:tav>
                                        <p:tav tm="100000">
                                          <p:val>
                                            <p:strVal val="#ppt_x"/>
                                          </p:val>
                                        </p:tav>
                                      </p:tavLst>
                                    </p:anim>
                                    <p:anim calcmode="lin" valueType="num">
                                      <p:cBhvr>
                                        <p:cTn id="5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animBg="1"/>
      <p:bldP spid="43" grpId="0" animBg="1"/>
      <p:bldP spid="44" grpId="0"/>
      <p:bldP spid="45" grpId="0" animBg="1"/>
      <p:bldP spid="46" grpId="0" animBg="1"/>
      <p:bldP spid="47" grpId="0"/>
      <p:bldP spid="48"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5609" y="3957217"/>
            <a:ext cx="10935678" cy="437929"/>
            <a:chOff x="534438" y="3368953"/>
            <a:chExt cx="10944224" cy="438144"/>
          </a:xfrm>
          <a:solidFill>
            <a:schemeClr val="bg1">
              <a:lumMod val="65000"/>
            </a:schemeClr>
          </a:solidFill>
        </p:grpSpPr>
        <p:sp>
          <p:nvSpPr>
            <p:cNvPr id="3" name="矩形 2"/>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 name="组合 3"/>
            <p:cNvGrpSpPr/>
            <p:nvPr/>
          </p:nvGrpSpPr>
          <p:grpSpPr>
            <a:xfrm>
              <a:off x="534438" y="3368953"/>
              <a:ext cx="10944224" cy="438144"/>
              <a:chOff x="623889" y="3209929"/>
              <a:chExt cx="10944224" cy="438144"/>
            </a:xfrm>
            <a:grpFill/>
          </p:grpSpPr>
          <p:sp>
            <p:nvSpPr>
              <p:cNvPr id="5" name="矩形 4"/>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矩形 5"/>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 name="矩形 6"/>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 name="矩形 7"/>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 name="矩形 8"/>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0" name="矩形 9"/>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等腰三角形 10"/>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12" name="肘形连接符 11"/>
          <p:cNvCxnSpPr>
            <a:stCxn id="14" idx="3"/>
          </p:cNvCxnSpPr>
          <p:nvPr/>
        </p:nvCxnSpPr>
        <p:spPr>
          <a:xfrm rot="5400000" flipH="1" flipV="1">
            <a:off x="1081806" y="3318370"/>
            <a:ext cx="752547"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937362" y="3840305"/>
            <a:ext cx="750306" cy="676060"/>
            <a:chOff x="1025957" y="3090803"/>
            <a:chExt cx="750892" cy="676392"/>
          </a:xfrm>
          <a:solidFill>
            <a:srgbClr val="005DA2"/>
          </a:solidFill>
        </p:grpSpPr>
        <p:sp>
          <p:nvSpPr>
            <p:cNvPr id="14" name="六边形 13"/>
            <p:cNvSpPr/>
            <p:nvPr/>
          </p:nvSpPr>
          <p:spPr>
            <a:xfrm rot="5400000">
              <a:off x="1063108" y="3137451"/>
              <a:ext cx="676392" cy="583096"/>
            </a:xfrm>
            <a:prstGeom prst="hexagon">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5" name="文本框 64"/>
            <p:cNvSpPr txBox="1"/>
            <p:nvPr/>
          </p:nvSpPr>
          <p:spPr>
            <a:xfrm>
              <a:off x="1025957" y="3262659"/>
              <a:ext cx="750892"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4</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16" name="肘形连接符 15"/>
          <p:cNvCxnSpPr>
            <a:stCxn id="18" idx="3"/>
          </p:cNvCxnSpPr>
          <p:nvPr/>
        </p:nvCxnSpPr>
        <p:spPr>
          <a:xfrm rot="5400000" flipH="1" flipV="1">
            <a:off x="3660183" y="3318370"/>
            <a:ext cx="752547"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488145" y="3840303"/>
            <a:ext cx="812675" cy="676060"/>
            <a:chOff x="998340" y="3090803"/>
            <a:chExt cx="813309" cy="676392"/>
          </a:xfrm>
          <a:solidFill>
            <a:srgbClr val="005DA2"/>
          </a:solidFill>
        </p:grpSpPr>
        <p:sp>
          <p:nvSpPr>
            <p:cNvPr id="18" name="六边形 17"/>
            <p:cNvSpPr/>
            <p:nvPr/>
          </p:nvSpPr>
          <p:spPr>
            <a:xfrm rot="5400000">
              <a:off x="1063108" y="3137451"/>
              <a:ext cx="676392" cy="583096"/>
            </a:xfrm>
            <a:prstGeom prst="hexagon">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9" name="文本框 72"/>
            <p:cNvSpPr txBox="1"/>
            <p:nvPr/>
          </p:nvSpPr>
          <p:spPr>
            <a:xfrm>
              <a:off x="998340" y="3253274"/>
              <a:ext cx="813309"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6</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20" name="肘形连接符 19"/>
          <p:cNvCxnSpPr>
            <a:stCxn id="22" idx="3"/>
          </p:cNvCxnSpPr>
          <p:nvPr/>
        </p:nvCxnSpPr>
        <p:spPr>
          <a:xfrm rot="5400000" flipH="1" flipV="1">
            <a:off x="6238560" y="3318370"/>
            <a:ext cx="752547"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093831" y="3840303"/>
            <a:ext cx="776780" cy="676060"/>
            <a:chOff x="1025672" y="3090803"/>
            <a:chExt cx="777387" cy="676392"/>
          </a:xfrm>
          <a:solidFill>
            <a:srgbClr val="005DA2"/>
          </a:solidFill>
        </p:grpSpPr>
        <p:sp>
          <p:nvSpPr>
            <p:cNvPr id="22" name="六边形 21"/>
            <p:cNvSpPr/>
            <p:nvPr/>
          </p:nvSpPr>
          <p:spPr>
            <a:xfrm rot="5400000">
              <a:off x="1063108" y="3137451"/>
              <a:ext cx="676392" cy="583096"/>
            </a:xfrm>
            <a:prstGeom prst="hexagon">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23" name="文本框 79"/>
            <p:cNvSpPr txBox="1"/>
            <p:nvPr/>
          </p:nvSpPr>
          <p:spPr>
            <a:xfrm>
              <a:off x="1025672" y="3270652"/>
              <a:ext cx="777387"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8</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24" name="肘形连接符 23"/>
          <p:cNvCxnSpPr>
            <a:stCxn id="26" idx="3"/>
          </p:cNvCxnSpPr>
          <p:nvPr/>
        </p:nvCxnSpPr>
        <p:spPr>
          <a:xfrm rot="5400000" flipH="1" flipV="1">
            <a:off x="8816937" y="3318370"/>
            <a:ext cx="752547"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614939" y="3840300"/>
            <a:ext cx="865220" cy="676059"/>
            <a:chOff x="968357" y="3090803"/>
            <a:chExt cx="865896" cy="676392"/>
          </a:xfrm>
          <a:solidFill>
            <a:srgbClr val="005DA2"/>
          </a:solidFill>
        </p:grpSpPr>
        <p:sp>
          <p:nvSpPr>
            <p:cNvPr id="26" name="六边形 25"/>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27" name="文本框 86"/>
            <p:cNvSpPr txBox="1"/>
            <p:nvPr/>
          </p:nvSpPr>
          <p:spPr>
            <a:xfrm>
              <a:off x="968357" y="3281788"/>
              <a:ext cx="865896"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10</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28" name="肘形连接符 27"/>
          <p:cNvCxnSpPr>
            <a:stCxn id="30" idx="0"/>
          </p:cNvCxnSpPr>
          <p:nvPr/>
        </p:nvCxnSpPr>
        <p:spPr>
          <a:xfrm rot="16200000" flipH="1">
            <a:off x="2346265" y="4771704"/>
            <a:ext cx="802003"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2247138" y="3840301"/>
            <a:ext cx="708934" cy="676060"/>
            <a:chOff x="1046561" y="3090803"/>
            <a:chExt cx="709487" cy="676392"/>
          </a:xfrm>
          <a:solidFill>
            <a:srgbClr val="005DA2"/>
          </a:solidFill>
        </p:grpSpPr>
        <p:sp>
          <p:nvSpPr>
            <p:cNvPr id="30" name="六边形 29"/>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31" name="文本框 93"/>
            <p:cNvSpPr txBox="1"/>
            <p:nvPr/>
          </p:nvSpPr>
          <p:spPr>
            <a:xfrm>
              <a:off x="1046561" y="3264812"/>
              <a:ext cx="709487"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5</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32" name="肘形连接符 31"/>
          <p:cNvCxnSpPr>
            <a:stCxn id="34" idx="0"/>
          </p:cNvCxnSpPr>
          <p:nvPr/>
        </p:nvCxnSpPr>
        <p:spPr>
          <a:xfrm rot="16200000" flipH="1">
            <a:off x="4924641" y="4771704"/>
            <a:ext cx="802003"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4818897" y="3840307"/>
            <a:ext cx="722168" cy="676061"/>
            <a:chOff x="1039939" y="3090803"/>
            <a:chExt cx="722732" cy="676392"/>
          </a:xfrm>
          <a:solidFill>
            <a:srgbClr val="005DA2"/>
          </a:solidFill>
        </p:grpSpPr>
        <p:sp>
          <p:nvSpPr>
            <p:cNvPr id="34" name="六边形 33"/>
            <p:cNvSpPr/>
            <p:nvPr/>
          </p:nvSpPr>
          <p:spPr>
            <a:xfrm rot="5400000">
              <a:off x="1063108" y="3137451"/>
              <a:ext cx="676392" cy="583096"/>
            </a:xfrm>
            <a:prstGeom prst="hexagon">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35" name="文本框 101"/>
            <p:cNvSpPr txBox="1"/>
            <p:nvPr/>
          </p:nvSpPr>
          <p:spPr>
            <a:xfrm>
              <a:off x="1039939" y="3297680"/>
              <a:ext cx="722732"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7</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cxnSp>
        <p:nvCxnSpPr>
          <p:cNvPr id="36" name="肘形连接符 35"/>
          <p:cNvCxnSpPr>
            <a:stCxn id="38" idx="0"/>
          </p:cNvCxnSpPr>
          <p:nvPr/>
        </p:nvCxnSpPr>
        <p:spPr>
          <a:xfrm rot="16200000" flipH="1">
            <a:off x="7503019" y="4771704"/>
            <a:ext cx="802003" cy="29132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7342663" y="3840303"/>
            <a:ext cx="831390" cy="676060"/>
            <a:chOff x="985283" y="3090803"/>
            <a:chExt cx="832039" cy="676392"/>
          </a:xfrm>
          <a:solidFill>
            <a:srgbClr val="005DA2"/>
          </a:solidFill>
        </p:grpSpPr>
        <p:sp>
          <p:nvSpPr>
            <p:cNvPr id="38" name="六边形 37"/>
            <p:cNvSpPr/>
            <p:nvPr/>
          </p:nvSpPr>
          <p:spPr>
            <a:xfrm rot="5400000">
              <a:off x="1063108" y="3137451"/>
              <a:ext cx="676392" cy="583096"/>
            </a:xfrm>
            <a:prstGeom prst="hexagon">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39" name="文本框 108"/>
            <p:cNvSpPr txBox="1"/>
            <p:nvPr/>
          </p:nvSpPr>
          <p:spPr>
            <a:xfrm>
              <a:off x="985283" y="3259926"/>
              <a:ext cx="832039"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9</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grpSp>
        <p:nvGrpSpPr>
          <p:cNvPr id="40" name="组合 39"/>
          <p:cNvGrpSpPr/>
          <p:nvPr/>
        </p:nvGrpSpPr>
        <p:grpSpPr>
          <a:xfrm>
            <a:off x="9878170" y="3840303"/>
            <a:ext cx="917128" cy="676060"/>
            <a:chOff x="942381" y="3090803"/>
            <a:chExt cx="917844" cy="676392"/>
          </a:xfrm>
          <a:solidFill>
            <a:srgbClr val="005DA2"/>
          </a:solidFill>
        </p:grpSpPr>
        <p:sp>
          <p:nvSpPr>
            <p:cNvPr id="41" name="六边形 40"/>
            <p:cNvSpPr/>
            <p:nvPr/>
          </p:nvSpPr>
          <p:spPr>
            <a:xfrm rot="5400000">
              <a:off x="1063108" y="3137451"/>
              <a:ext cx="676392" cy="583096"/>
            </a:xfrm>
            <a:prstGeom prst="hexagon">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42" name="文本框 114"/>
            <p:cNvSpPr txBox="1"/>
            <p:nvPr/>
          </p:nvSpPr>
          <p:spPr>
            <a:xfrm>
              <a:off x="942381" y="3281788"/>
              <a:ext cx="917844" cy="277135"/>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11</a:t>
              </a:r>
              <a:r>
                <a:rPr lang="zh-CN" altLang="en-US" sz="1200" dirty="0">
                  <a:solidFill>
                    <a:schemeClr val="bg1"/>
                  </a:solidFill>
                  <a:latin typeface="微软雅黑" panose="020B0503020204020204" pitchFamily="34" charset="-122"/>
                  <a:ea typeface="微软雅黑" panose="020B0503020204020204" pitchFamily="34" charset="-122"/>
                </a:rPr>
                <a:t>月份</a:t>
              </a:r>
            </a:p>
          </p:txBody>
        </p:sp>
      </p:grpSp>
      <p:sp>
        <p:nvSpPr>
          <p:cNvPr id="43" name="矩形 42"/>
          <p:cNvSpPr/>
          <p:nvPr/>
        </p:nvSpPr>
        <p:spPr>
          <a:xfrm>
            <a:off x="4153305" y="1437926"/>
            <a:ext cx="3839401" cy="4634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r>
              <a:rPr lang="zh-CN" altLang="en-US" sz="3200" dirty="0">
                <a:latin typeface="微软雅黑" panose="020B0503020204020204" pitchFamily="34" charset="-122"/>
                <a:ea typeface="微软雅黑" panose="020B0503020204020204" pitchFamily="34" charset="-122"/>
              </a:rPr>
              <a:t>点击添加小标题</a:t>
            </a:r>
          </a:p>
        </p:txBody>
      </p:sp>
      <p:grpSp>
        <p:nvGrpSpPr>
          <p:cNvPr id="44" name="组合 43"/>
          <p:cNvGrpSpPr/>
          <p:nvPr/>
        </p:nvGrpSpPr>
        <p:grpSpPr>
          <a:xfrm>
            <a:off x="1584674" y="2613379"/>
            <a:ext cx="1900648" cy="983725"/>
            <a:chOff x="1187624" y="1833764"/>
            <a:chExt cx="1425857" cy="737986"/>
          </a:xfrm>
        </p:grpSpPr>
        <p:sp>
          <p:nvSpPr>
            <p:cNvPr id="45" name="矩形 44"/>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46"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172356" y="2613379"/>
            <a:ext cx="1900648" cy="983725"/>
            <a:chOff x="1187624" y="1833764"/>
            <a:chExt cx="1425857" cy="737986"/>
          </a:xfrm>
        </p:grpSpPr>
        <p:sp>
          <p:nvSpPr>
            <p:cNvPr id="48" name="矩形 47"/>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49"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6760493" y="2613379"/>
            <a:ext cx="1900648" cy="983725"/>
            <a:chOff x="1187624" y="1833764"/>
            <a:chExt cx="1425857" cy="737986"/>
          </a:xfrm>
        </p:grpSpPr>
        <p:sp>
          <p:nvSpPr>
            <p:cNvPr id="51" name="矩形 50"/>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52"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9338869" y="2613379"/>
            <a:ext cx="1900648" cy="983725"/>
            <a:chOff x="1187624" y="1833764"/>
            <a:chExt cx="1425857" cy="737986"/>
          </a:xfrm>
        </p:grpSpPr>
        <p:sp>
          <p:nvSpPr>
            <p:cNvPr id="54" name="矩形 53"/>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55"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832488" y="4844918"/>
            <a:ext cx="1900648" cy="983725"/>
            <a:chOff x="1187624" y="1833764"/>
            <a:chExt cx="1425857" cy="737986"/>
          </a:xfrm>
        </p:grpSpPr>
        <p:sp>
          <p:nvSpPr>
            <p:cNvPr id="57" name="矩形 56"/>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58"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420170" y="4844918"/>
            <a:ext cx="1900648" cy="983725"/>
            <a:chOff x="1187624" y="1833764"/>
            <a:chExt cx="1425857" cy="737986"/>
          </a:xfrm>
        </p:grpSpPr>
        <p:sp>
          <p:nvSpPr>
            <p:cNvPr id="60" name="矩形 59"/>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61"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8008306" y="4844918"/>
            <a:ext cx="1900648" cy="983725"/>
            <a:chOff x="1187624" y="1833764"/>
            <a:chExt cx="1425857" cy="737986"/>
          </a:xfrm>
        </p:grpSpPr>
        <p:sp>
          <p:nvSpPr>
            <p:cNvPr id="63" name="矩形 62"/>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64" name="Text Placeholder 2"/>
            <p:cNvSpPr txBox="1"/>
            <p:nvPr/>
          </p:nvSpPr>
          <p:spPr bwMode="auto">
            <a:xfrm>
              <a:off x="1187624" y="1843184"/>
              <a:ext cx="1425857" cy="728566"/>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buNone/>
              </a:pP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内容需概括精炼不用多余的文字修饰</a:t>
              </a:r>
              <a:r>
                <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65"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en-US" altLang="zh-CN" sz="106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6" name="文本框 65"/>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6244284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up)">
                                      <p:cBhvr>
                                        <p:cTn id="79" dur="500"/>
                                        <p:tgtEl>
                                          <p:spTgt spid="3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left)">
                                      <p:cBhvr>
                                        <p:cTn id="83" dur="500"/>
                                        <p:tgtEl>
                                          <p:spTgt spid="62"/>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down)">
                                      <p:cBhvr>
                                        <p:cTn id="91" dur="500"/>
                                        <p:tgtEl>
                                          <p:spTgt spid="24"/>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40"/>
                                        </p:tgtEl>
                                      </p:cBhvr>
                                    </p:animEffect>
                                    <p:animScale>
                                      <p:cBhvr>
                                        <p:cTn id="103"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p:nvPr/>
        </p:nvGrpSpPr>
        <p:grpSpPr>
          <a:xfrm>
            <a:off x="2604095" y="1871625"/>
            <a:ext cx="1225502" cy="1291472"/>
            <a:chOff x="1599600" y="1854200"/>
            <a:chExt cx="919366" cy="968856"/>
          </a:xfrm>
        </p:grpSpPr>
        <p:sp>
          <p:nvSpPr>
            <p:cNvPr id="3" name="AutoShape 2"/>
            <p:cNvSpPr/>
            <p:nvPr/>
          </p:nvSpPr>
          <p:spPr bwMode="auto">
            <a:xfrm>
              <a:off x="1599600" y="1854200"/>
              <a:ext cx="919366" cy="968856"/>
            </a:xfrm>
            <a:custGeom>
              <a:avLst/>
              <a:gdLst>
                <a:gd name="T0" fmla="*/ 145448192 w 21600"/>
                <a:gd name="T1" fmla="*/ 0 h 21600"/>
                <a:gd name="T2" fmla="*/ 290896268 w 21600"/>
                <a:gd name="T3" fmla="*/ 323057896 h 21600"/>
                <a:gd name="T4" fmla="*/ 0 w 21600"/>
                <a:gd name="T5" fmla="*/ 323057896 h 21600"/>
                <a:gd name="T6" fmla="*/ 145448192 w 21600"/>
                <a:gd name="T7" fmla="*/ 0 h 21600"/>
                <a:gd name="T8" fmla="*/ 145448192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0800" y="0"/>
                  </a:moveTo>
                  <a:lnTo>
                    <a:pt x="21600" y="21600"/>
                  </a:lnTo>
                  <a:lnTo>
                    <a:pt x="0" y="21600"/>
                  </a:lnTo>
                  <a:lnTo>
                    <a:pt x="10800" y="0"/>
                  </a:lnTo>
                  <a:close/>
                  <a:moveTo>
                    <a:pt x="10800" y="0"/>
                  </a:moveTo>
                </a:path>
              </a:pathLst>
            </a:custGeom>
            <a:solidFill>
              <a:srgbClr val="5B9BD5"/>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4" name="AutoShape 7"/>
            <p:cNvSpPr/>
            <p:nvPr/>
          </p:nvSpPr>
          <p:spPr bwMode="auto">
            <a:xfrm>
              <a:off x="1917506" y="2385208"/>
              <a:ext cx="279478" cy="276567"/>
            </a:xfrm>
            <a:custGeom>
              <a:avLst/>
              <a:gdLst>
                <a:gd name="T0" fmla="*/ 0 w 21600"/>
                <a:gd name="T1" fmla="*/ 13162309 h 21600"/>
                <a:gd name="T2" fmla="*/ 26881667 w 21600"/>
                <a:gd name="T3" fmla="*/ 13162309 h 21600"/>
                <a:gd name="T4" fmla="*/ 18593153 w 21600"/>
                <a:gd name="T5" fmla="*/ 5264931 h 21600"/>
                <a:gd name="T6" fmla="*/ 19265194 w 21600"/>
                <a:gd name="T7" fmla="*/ 3071201 h 21600"/>
                <a:gd name="T8" fmla="*/ 19265194 w 21600"/>
                <a:gd name="T9" fmla="*/ 6142402 h 21600"/>
                <a:gd name="T10" fmla="*/ 10528653 w 21600"/>
                <a:gd name="T11" fmla="*/ 16891605 h 21600"/>
                <a:gd name="T12" fmla="*/ 9184569 w 21600"/>
                <a:gd name="T13" fmla="*/ 19304711 h 21600"/>
                <a:gd name="T14" fmla="*/ 8512528 w 21600"/>
                <a:gd name="T15" fmla="*/ 20840311 h 21600"/>
                <a:gd name="T16" fmla="*/ 8288514 w 21600"/>
                <a:gd name="T17" fmla="*/ 24130854 h 21600"/>
                <a:gd name="T18" fmla="*/ 6944431 w 21600"/>
                <a:gd name="T19" fmla="*/ 21717782 h 21600"/>
                <a:gd name="T20" fmla="*/ 5824361 w 21600"/>
                <a:gd name="T21" fmla="*/ 19524053 h 21600"/>
                <a:gd name="T22" fmla="*/ 3808236 w 21600"/>
                <a:gd name="T23" fmla="*/ 17988452 h 21600"/>
                <a:gd name="T24" fmla="*/ 3584222 w 21600"/>
                <a:gd name="T25" fmla="*/ 14917251 h 21600"/>
                <a:gd name="T26" fmla="*/ 3360208 w 21600"/>
                <a:gd name="T27" fmla="*/ 13162309 h 21600"/>
                <a:gd name="T28" fmla="*/ 2240139 w 21600"/>
                <a:gd name="T29" fmla="*/ 11846050 h 21600"/>
                <a:gd name="T30" fmla="*/ 2240139 w 21600"/>
                <a:gd name="T31" fmla="*/ 9871732 h 21600"/>
                <a:gd name="T32" fmla="*/ 8512528 w 21600"/>
                <a:gd name="T33" fmla="*/ 4387425 h 21600"/>
                <a:gd name="T34" fmla="*/ 6944431 w 21600"/>
                <a:gd name="T35" fmla="*/ 4387425 h 21600"/>
                <a:gd name="T36" fmla="*/ 6272389 w 21600"/>
                <a:gd name="T37" fmla="*/ 5703649 h 21600"/>
                <a:gd name="T38" fmla="*/ 7168444 w 21600"/>
                <a:gd name="T39" fmla="*/ 6142402 h 21600"/>
                <a:gd name="T40" fmla="*/ 6944431 w 21600"/>
                <a:gd name="T41" fmla="*/ 5264931 h 21600"/>
                <a:gd name="T42" fmla="*/ 10528653 w 21600"/>
                <a:gd name="T43" fmla="*/ 6581155 h 21600"/>
                <a:gd name="T44" fmla="*/ 9184569 w 21600"/>
                <a:gd name="T45" fmla="*/ 7458626 h 21600"/>
                <a:gd name="T46" fmla="*/ 8288514 w 21600"/>
                <a:gd name="T47" fmla="*/ 7897379 h 21600"/>
                <a:gd name="T48" fmla="*/ 8512528 w 21600"/>
                <a:gd name="T49" fmla="*/ 9432979 h 21600"/>
                <a:gd name="T50" fmla="*/ 7392458 w 21600"/>
                <a:gd name="T51" fmla="*/ 10749203 h 21600"/>
                <a:gd name="T52" fmla="*/ 6496403 w 21600"/>
                <a:gd name="T53" fmla="*/ 11187956 h 21600"/>
                <a:gd name="T54" fmla="*/ 4704292 w 21600"/>
                <a:gd name="T55" fmla="*/ 10749203 h 21600"/>
                <a:gd name="T56" fmla="*/ 3360208 w 21600"/>
                <a:gd name="T57" fmla="*/ 11846050 h 21600"/>
                <a:gd name="T58" fmla="*/ 3584222 w 21600"/>
                <a:gd name="T59" fmla="*/ 12723556 h 21600"/>
                <a:gd name="T60" fmla="*/ 6048375 w 21600"/>
                <a:gd name="T61" fmla="*/ 13601027 h 21600"/>
                <a:gd name="T62" fmla="*/ 9184569 w 21600"/>
                <a:gd name="T63" fmla="*/ 14478533 h 21600"/>
                <a:gd name="T64" fmla="*/ 10528653 w 21600"/>
                <a:gd name="T65" fmla="*/ 16891605 h 21600"/>
                <a:gd name="T66" fmla="*/ 12320764 w 21600"/>
                <a:gd name="T67" fmla="*/ 4606801 h 21600"/>
                <a:gd name="T68" fmla="*/ 9856611 w 21600"/>
                <a:gd name="T69" fmla="*/ 3290577 h 21600"/>
                <a:gd name="T70" fmla="*/ 14112875 w 21600"/>
                <a:gd name="T71" fmla="*/ 2193730 h 21600"/>
                <a:gd name="T72" fmla="*/ 23969486 w 21600"/>
                <a:gd name="T73" fmla="*/ 13601027 h 21600"/>
                <a:gd name="T74" fmla="*/ 20609278 w 21600"/>
                <a:gd name="T75" fmla="*/ 22375912 h 21600"/>
                <a:gd name="T76" fmla="*/ 20385264 w 21600"/>
                <a:gd name="T77" fmla="*/ 20182182 h 21600"/>
                <a:gd name="T78" fmla="*/ 18817167 w 21600"/>
                <a:gd name="T79" fmla="*/ 17769111 h 21600"/>
                <a:gd name="T80" fmla="*/ 14784917 w 21600"/>
                <a:gd name="T81" fmla="*/ 14697910 h 21600"/>
                <a:gd name="T82" fmla="*/ 21729347 w 21600"/>
                <a:gd name="T83" fmla="*/ 12284803 h 21600"/>
                <a:gd name="T84" fmla="*/ 23521458 w 21600"/>
                <a:gd name="T85" fmla="*/ 10749203 h 21600"/>
                <a:gd name="T86" fmla="*/ 20833292 w 21600"/>
                <a:gd name="T87" fmla="*/ 8555473 h 21600"/>
                <a:gd name="T88" fmla="*/ 20385264 w 21600"/>
                <a:gd name="T89" fmla="*/ 11407332 h 21600"/>
                <a:gd name="T90" fmla="*/ 17697097 w 21600"/>
                <a:gd name="T91" fmla="*/ 10749203 h 21600"/>
                <a:gd name="T92" fmla="*/ 16353014 w 21600"/>
                <a:gd name="T93" fmla="*/ 9652356 h 21600"/>
                <a:gd name="T94" fmla="*/ 17025056 w 21600"/>
                <a:gd name="T95" fmla="*/ 7678002 h 21600"/>
                <a:gd name="T96" fmla="*/ 20161250 w 21600"/>
                <a:gd name="T97" fmla="*/ 7897379 h 21600"/>
                <a:gd name="T98" fmla="*/ 22401389 w 21600"/>
                <a:gd name="T99" fmla="*/ 7897379 h 21600"/>
                <a:gd name="T100" fmla="*/ 23521458 w 21600"/>
                <a:gd name="T101" fmla="*/ 7019873 h 21600"/>
                <a:gd name="T102" fmla="*/ 24641528 w 21600"/>
                <a:gd name="T103" fmla="*/ 12504180 h 21600"/>
                <a:gd name="T104" fmla="*/ 23969486 w 21600"/>
                <a:gd name="T105" fmla="*/ 1360102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grpSp>
        <p:nvGrpSpPr>
          <p:cNvPr id="5" name="Group 43"/>
          <p:cNvGrpSpPr/>
          <p:nvPr/>
        </p:nvGrpSpPr>
        <p:grpSpPr>
          <a:xfrm>
            <a:off x="1724749" y="4597376"/>
            <a:ext cx="2984200" cy="645736"/>
            <a:chOff x="939916" y="3899046"/>
            <a:chExt cx="2238733" cy="484428"/>
          </a:xfrm>
        </p:grpSpPr>
        <p:sp>
          <p:nvSpPr>
            <p:cNvPr id="6" name="AutoShape 5"/>
            <p:cNvSpPr/>
            <p:nvPr/>
          </p:nvSpPr>
          <p:spPr bwMode="auto">
            <a:xfrm>
              <a:off x="939916" y="3899046"/>
              <a:ext cx="2238733" cy="484428"/>
            </a:xfrm>
            <a:custGeom>
              <a:avLst/>
              <a:gdLst>
                <a:gd name="T0" fmla="*/ 1552418536 w 21600"/>
                <a:gd name="T1" fmla="*/ 0 h 21600"/>
                <a:gd name="T2" fmla="*/ 1724909579 w 21600"/>
                <a:gd name="T3" fmla="*/ 80764474 h 21600"/>
                <a:gd name="T4" fmla="*/ 0 w 21600"/>
                <a:gd name="T5" fmla="*/ 80764474 h 21600"/>
                <a:gd name="T6" fmla="*/ 172491043 w 21600"/>
                <a:gd name="T7" fmla="*/ 0 h 21600"/>
                <a:gd name="T8" fmla="*/ 1552418536 w 21600"/>
                <a:gd name="T9" fmla="*/ 0 h 21600"/>
                <a:gd name="T10" fmla="*/ 1552418536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440" y="0"/>
                  </a:moveTo>
                  <a:lnTo>
                    <a:pt x="21600" y="21600"/>
                  </a:lnTo>
                  <a:lnTo>
                    <a:pt x="0" y="21600"/>
                  </a:lnTo>
                  <a:lnTo>
                    <a:pt x="2160" y="0"/>
                  </a:lnTo>
                  <a:lnTo>
                    <a:pt x="19440" y="0"/>
                  </a:lnTo>
                  <a:close/>
                  <a:moveTo>
                    <a:pt x="19440" y="0"/>
                  </a:moveTo>
                </a:path>
              </a:pathLst>
            </a:custGeom>
            <a:solidFill>
              <a:srgbClr val="92B6DA"/>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nvGrpSpPr>
            <p:cNvPr id="7" name="Group 16"/>
            <p:cNvGrpSpPr/>
            <p:nvPr/>
          </p:nvGrpSpPr>
          <p:grpSpPr bwMode="auto">
            <a:xfrm>
              <a:off x="1919253" y="4007926"/>
              <a:ext cx="279478" cy="270162"/>
              <a:chOff x="0" y="0"/>
              <a:chExt cx="480" cy="463"/>
            </a:xfrm>
          </p:grpSpPr>
          <p:sp>
            <p:nvSpPr>
              <p:cNvPr id="8" name="AutoShape 9"/>
              <p:cNvSpPr/>
              <p:nvPr/>
            </p:nvSpPr>
            <p:spPr bwMode="auto">
              <a:xfrm>
                <a:off x="0" y="0"/>
                <a:ext cx="480" cy="463"/>
              </a:xfrm>
              <a:custGeom>
                <a:avLst/>
                <a:gdLst>
                  <a:gd name="T0" fmla="*/ 10 w 21600"/>
                  <a:gd name="T1" fmla="*/ 0 h 21600"/>
                  <a:gd name="T2" fmla="*/ 1 w 21600"/>
                  <a:gd name="T3" fmla="*/ 0 h 21600"/>
                  <a:gd name="T4" fmla="*/ 0 w 21600"/>
                  <a:gd name="T5" fmla="*/ 1 h 21600"/>
                  <a:gd name="T6" fmla="*/ 0 w 21600"/>
                  <a:gd name="T7" fmla="*/ 7 h 21600"/>
                  <a:gd name="T8" fmla="*/ 1 w 21600"/>
                  <a:gd name="T9" fmla="*/ 8 h 21600"/>
                  <a:gd name="T10" fmla="*/ 4 w 21600"/>
                  <a:gd name="T11" fmla="*/ 8 h 21600"/>
                  <a:gd name="T12" fmla="*/ 3 w 21600"/>
                  <a:gd name="T13" fmla="*/ 9 h 21600"/>
                  <a:gd name="T14" fmla="*/ 3 w 21600"/>
                  <a:gd name="T15" fmla="*/ 10 h 21600"/>
                  <a:gd name="T16" fmla="*/ 4 w 21600"/>
                  <a:gd name="T17" fmla="*/ 10 h 21600"/>
                  <a:gd name="T18" fmla="*/ 6 w 21600"/>
                  <a:gd name="T19" fmla="*/ 10 h 21600"/>
                  <a:gd name="T20" fmla="*/ 7 w 21600"/>
                  <a:gd name="T21" fmla="*/ 10 h 21600"/>
                  <a:gd name="T22" fmla="*/ 7 w 21600"/>
                  <a:gd name="T23" fmla="*/ 9 h 21600"/>
                  <a:gd name="T24" fmla="*/ 6 w 21600"/>
                  <a:gd name="T25" fmla="*/ 8 h 21600"/>
                  <a:gd name="T26" fmla="*/ 10 w 21600"/>
                  <a:gd name="T27" fmla="*/ 8 h 21600"/>
                  <a:gd name="T28" fmla="*/ 11 w 21600"/>
                  <a:gd name="T29" fmla="*/ 7 h 21600"/>
                  <a:gd name="T30" fmla="*/ 11 w 21600"/>
                  <a:gd name="T31" fmla="*/ 1 h 21600"/>
                  <a:gd name="T32" fmla="*/ 10 w 21600"/>
                  <a:gd name="T33" fmla="*/ 0 h 21600"/>
                  <a:gd name="T34" fmla="*/ 5 w 21600"/>
                  <a:gd name="T35" fmla="*/ 7 h 21600"/>
                  <a:gd name="T36" fmla="*/ 5 w 21600"/>
                  <a:gd name="T37" fmla="*/ 6 h 21600"/>
                  <a:gd name="T38" fmla="*/ 6 w 21600"/>
                  <a:gd name="T39" fmla="*/ 7 h 21600"/>
                  <a:gd name="T40" fmla="*/ 5 w 21600"/>
                  <a:gd name="T41" fmla="*/ 8 h 21600"/>
                  <a:gd name="T42" fmla="*/ 5 w 21600"/>
                  <a:gd name="T43" fmla="*/ 7 h 21600"/>
                  <a:gd name="T44" fmla="*/ 10 w 21600"/>
                  <a:gd name="T45" fmla="*/ 6 h 21600"/>
                  <a:gd name="T46" fmla="*/ 1 w 21600"/>
                  <a:gd name="T47" fmla="*/ 6 h 21600"/>
                  <a:gd name="T48" fmla="*/ 1 w 21600"/>
                  <a:gd name="T49" fmla="*/ 1 h 21600"/>
                  <a:gd name="T50" fmla="*/ 10 w 21600"/>
                  <a:gd name="T51" fmla="*/ 1 h 21600"/>
                  <a:gd name="T52" fmla="*/ 10 w 21600"/>
                  <a:gd name="T53" fmla="*/ 6 h 21600"/>
                  <a:gd name="T54" fmla="*/ 10 w 21600"/>
                  <a:gd name="T55" fmla="*/ 6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9" name="AutoShape 10"/>
              <p:cNvSpPr/>
              <p:nvPr/>
            </p:nvSpPr>
            <p:spPr bwMode="auto">
              <a:xfrm>
                <a:off x="225" y="304"/>
                <a:ext cx="36" cy="39"/>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grpSp>
      <p:grpSp>
        <p:nvGrpSpPr>
          <p:cNvPr id="10" name="Group 45"/>
          <p:cNvGrpSpPr/>
          <p:nvPr/>
        </p:nvGrpSpPr>
        <p:grpSpPr>
          <a:xfrm>
            <a:off x="2312271" y="3200351"/>
            <a:ext cx="1808372" cy="645736"/>
            <a:chOff x="1380675" y="2851004"/>
            <a:chExt cx="1356632" cy="484428"/>
          </a:xfrm>
        </p:grpSpPr>
        <p:sp>
          <p:nvSpPr>
            <p:cNvPr id="11" name="AutoShape 3"/>
            <p:cNvSpPr/>
            <p:nvPr/>
          </p:nvSpPr>
          <p:spPr bwMode="auto">
            <a:xfrm>
              <a:off x="1380675" y="2851004"/>
              <a:ext cx="1356632" cy="484428"/>
            </a:xfrm>
            <a:custGeom>
              <a:avLst/>
              <a:gdLst>
                <a:gd name="T0" fmla="*/ 527842477 w 21600"/>
                <a:gd name="T1" fmla="*/ 0 h 21600"/>
                <a:gd name="T2" fmla="*/ 633410938 w 21600"/>
                <a:gd name="T3" fmla="*/ 80764474 h 21600"/>
                <a:gd name="T4" fmla="*/ 0 w 21600"/>
                <a:gd name="T5" fmla="*/ 80764474 h 21600"/>
                <a:gd name="T6" fmla="*/ 105568461 w 21600"/>
                <a:gd name="T7" fmla="*/ 0 h 21600"/>
                <a:gd name="T8" fmla="*/ 527842477 w 21600"/>
                <a:gd name="T9" fmla="*/ 0 h 21600"/>
                <a:gd name="T10" fmla="*/ 52784247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000" y="0"/>
                  </a:moveTo>
                  <a:lnTo>
                    <a:pt x="21600" y="21600"/>
                  </a:lnTo>
                  <a:lnTo>
                    <a:pt x="0" y="21600"/>
                  </a:lnTo>
                  <a:lnTo>
                    <a:pt x="3600" y="0"/>
                  </a:lnTo>
                  <a:lnTo>
                    <a:pt x="18000" y="0"/>
                  </a:lnTo>
                  <a:close/>
                  <a:moveTo>
                    <a:pt x="18000" y="0"/>
                  </a:moveTo>
                </a:path>
              </a:pathLst>
            </a:custGeom>
            <a:solidFill>
              <a:srgbClr val="92B6DA"/>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12" name="AutoShape 11"/>
            <p:cNvSpPr/>
            <p:nvPr/>
          </p:nvSpPr>
          <p:spPr bwMode="auto">
            <a:xfrm>
              <a:off x="1915177" y="3010539"/>
              <a:ext cx="279478" cy="190394"/>
            </a:xfrm>
            <a:custGeom>
              <a:avLst/>
              <a:gdLst>
                <a:gd name="T0" fmla="*/ 23114494 w 21600"/>
                <a:gd name="T1" fmla="*/ 5480127 h 21600"/>
                <a:gd name="T2" fmla="*/ 23456759 w 21600"/>
                <a:gd name="T3" fmla="*/ 4313997 h 21600"/>
                <a:gd name="T4" fmla="*/ 17122140 w 21600"/>
                <a:gd name="T5" fmla="*/ 0 h 21600"/>
                <a:gd name="T6" fmla="*/ 12498740 w 21600"/>
                <a:gd name="T7" fmla="*/ 2098947 h 21600"/>
                <a:gd name="T8" fmla="*/ 7876575 w 21600"/>
                <a:gd name="T9" fmla="*/ 932793 h 21600"/>
                <a:gd name="T10" fmla="*/ 3424908 w 21600"/>
                <a:gd name="T11" fmla="*/ 4664014 h 21600"/>
                <a:gd name="T12" fmla="*/ 3595441 w 21600"/>
                <a:gd name="T13" fmla="*/ 5480127 h 21600"/>
                <a:gd name="T14" fmla="*/ 0 w 21600"/>
                <a:gd name="T15" fmla="*/ 8861307 h 21600"/>
                <a:gd name="T16" fmla="*/ 5307894 w 21600"/>
                <a:gd name="T17" fmla="*/ 12475848 h 21600"/>
                <a:gd name="T18" fmla="*/ 21573772 w 21600"/>
                <a:gd name="T19" fmla="*/ 12475848 h 21600"/>
                <a:gd name="T20" fmla="*/ 26881667 w 21600"/>
                <a:gd name="T21" fmla="*/ 8861307 h 21600"/>
                <a:gd name="T22" fmla="*/ 23114494 w 21600"/>
                <a:gd name="T23" fmla="*/ 5480127 h 21600"/>
                <a:gd name="T24" fmla="*/ 20547048 w 21600"/>
                <a:gd name="T25" fmla="*/ 11776391 h 21600"/>
                <a:gd name="T26" fmla="*/ 13526699 w 21600"/>
                <a:gd name="T27" fmla="*/ 11776391 h 21600"/>
                <a:gd name="T28" fmla="*/ 17806599 w 21600"/>
                <a:gd name="T29" fmla="*/ 8861307 h 21600"/>
                <a:gd name="T30" fmla="*/ 17636102 w 21600"/>
                <a:gd name="T31" fmla="*/ 8511290 h 21600"/>
                <a:gd name="T32" fmla="*/ 15751916 w 21600"/>
                <a:gd name="T33" fmla="*/ 8511290 h 21600"/>
                <a:gd name="T34" fmla="*/ 15751916 w 21600"/>
                <a:gd name="T35" fmla="*/ 7928514 h 21600"/>
                <a:gd name="T36" fmla="*/ 15751916 w 21600"/>
                <a:gd name="T37" fmla="*/ 4313997 h 21600"/>
                <a:gd name="T38" fmla="*/ 15409651 w 21600"/>
                <a:gd name="T39" fmla="*/ 4197317 h 21600"/>
                <a:gd name="T40" fmla="*/ 10958019 w 21600"/>
                <a:gd name="T41" fmla="*/ 4197317 h 21600"/>
                <a:gd name="T42" fmla="*/ 10615754 w 21600"/>
                <a:gd name="T43" fmla="*/ 4430653 h 21600"/>
                <a:gd name="T44" fmla="*/ 10615754 w 21600"/>
                <a:gd name="T45" fmla="*/ 7928514 h 21600"/>
                <a:gd name="T46" fmla="*/ 10615754 w 21600"/>
                <a:gd name="T47" fmla="*/ 8511290 h 21600"/>
                <a:gd name="T48" fmla="*/ 8732802 w 21600"/>
                <a:gd name="T49" fmla="*/ 8511290 h 21600"/>
                <a:gd name="T50" fmla="*/ 8732802 w 21600"/>
                <a:gd name="T51" fmla="*/ 8861307 h 21600"/>
                <a:gd name="T52" fmla="*/ 13012702 w 21600"/>
                <a:gd name="T53" fmla="*/ 11776391 h 21600"/>
                <a:gd name="T54" fmla="*/ 6506351 w 21600"/>
                <a:gd name="T55" fmla="*/ 11776391 h 21600"/>
                <a:gd name="T56" fmla="*/ 1882951 w 21600"/>
                <a:gd name="T57" fmla="*/ 8744651 h 21600"/>
                <a:gd name="T58" fmla="*/ 4965629 w 21600"/>
                <a:gd name="T59" fmla="*/ 5829567 h 21600"/>
                <a:gd name="T60" fmla="*/ 4793897 w 21600"/>
                <a:gd name="T61" fmla="*/ 5130110 h 21600"/>
                <a:gd name="T62" fmla="*/ 8732802 w 21600"/>
                <a:gd name="T63" fmla="*/ 1982267 h 21600"/>
                <a:gd name="T64" fmla="*/ 12840970 w 21600"/>
                <a:gd name="T65" fmla="*/ 3497860 h 21600"/>
                <a:gd name="T66" fmla="*/ 16779875 w 21600"/>
                <a:gd name="T67" fmla="*/ 1282810 h 21600"/>
                <a:gd name="T68" fmla="*/ 21916037 w 21600"/>
                <a:gd name="T69" fmla="*/ 4896774 h 21600"/>
                <a:gd name="T70" fmla="*/ 21745540 w 21600"/>
                <a:gd name="T71" fmla="*/ 5829567 h 21600"/>
                <a:gd name="T72" fmla="*/ 25169213 w 21600"/>
                <a:gd name="T73" fmla="*/ 8744651 h 21600"/>
                <a:gd name="T74" fmla="*/ 20547048 w 21600"/>
                <a:gd name="T75" fmla="*/ 11776391 h 21600"/>
                <a:gd name="T76" fmla="*/ 20547048 w 21600"/>
                <a:gd name="T77" fmla="*/ 11776391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grpSp>
        <p:nvGrpSpPr>
          <p:cNvPr id="13" name="Group 44"/>
          <p:cNvGrpSpPr/>
          <p:nvPr/>
        </p:nvGrpSpPr>
        <p:grpSpPr>
          <a:xfrm>
            <a:off x="2024329" y="3895759"/>
            <a:ext cx="2384256" cy="645736"/>
            <a:chOff x="1164662" y="3372696"/>
            <a:chExt cx="1788658" cy="484428"/>
          </a:xfrm>
        </p:grpSpPr>
        <p:sp>
          <p:nvSpPr>
            <p:cNvPr id="14" name="AutoShape 4"/>
            <p:cNvSpPr/>
            <p:nvPr/>
          </p:nvSpPr>
          <p:spPr bwMode="auto">
            <a:xfrm>
              <a:off x="1164662" y="3372696"/>
              <a:ext cx="1788658" cy="484428"/>
            </a:xfrm>
            <a:custGeom>
              <a:avLst/>
              <a:gdLst>
                <a:gd name="T0" fmla="*/ 963438933 w 21600"/>
                <a:gd name="T1" fmla="*/ 0 h 21600"/>
                <a:gd name="T2" fmla="*/ 1101073067 w 21600"/>
                <a:gd name="T3" fmla="*/ 80764474 h 21600"/>
                <a:gd name="T4" fmla="*/ 0 w 21600"/>
                <a:gd name="T5" fmla="*/ 80764474 h 21600"/>
                <a:gd name="T6" fmla="*/ 137634133 w 21600"/>
                <a:gd name="T7" fmla="*/ 0 h 21600"/>
                <a:gd name="T8" fmla="*/ 963438933 w 21600"/>
                <a:gd name="T9" fmla="*/ 0 h 21600"/>
                <a:gd name="T10" fmla="*/ 963438933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900" y="0"/>
                  </a:moveTo>
                  <a:lnTo>
                    <a:pt x="21600" y="21600"/>
                  </a:lnTo>
                  <a:lnTo>
                    <a:pt x="0" y="21600"/>
                  </a:lnTo>
                  <a:lnTo>
                    <a:pt x="2700" y="0"/>
                  </a:lnTo>
                  <a:lnTo>
                    <a:pt x="18900" y="0"/>
                  </a:lnTo>
                  <a:close/>
                  <a:moveTo>
                    <a:pt x="18900" y="0"/>
                  </a:moveTo>
                </a:path>
              </a:pathLst>
            </a:custGeom>
            <a:solidFill>
              <a:schemeClr val="accent3"/>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15" name="AutoShape 12"/>
            <p:cNvSpPr/>
            <p:nvPr/>
          </p:nvSpPr>
          <p:spPr bwMode="auto">
            <a:xfrm>
              <a:off x="1919253" y="3506612"/>
              <a:ext cx="279478" cy="246872"/>
            </a:xfrm>
            <a:custGeom>
              <a:avLst/>
              <a:gdLst>
                <a:gd name="T0" fmla="*/ 26881667 w 21600"/>
                <a:gd name="T1" fmla="*/ 8390067 h 21600"/>
                <a:gd name="T2" fmla="*/ 13440833 w 21600"/>
                <a:gd name="T3" fmla="*/ 0 h 21600"/>
                <a:gd name="T4" fmla="*/ 0 w 21600"/>
                <a:gd name="T5" fmla="*/ 8390067 h 21600"/>
                <a:gd name="T6" fmla="*/ 7312801 w 21600"/>
                <a:gd name="T7" fmla="*/ 15906163 h 21600"/>
                <a:gd name="T8" fmla="*/ 4150466 w 21600"/>
                <a:gd name="T9" fmla="*/ 20975167 h 21600"/>
                <a:gd name="T10" fmla="*/ 14231091 w 21600"/>
                <a:gd name="T11" fmla="*/ 16780134 h 21600"/>
                <a:gd name="T12" fmla="*/ 26881667 w 21600"/>
                <a:gd name="T13" fmla="*/ 8390067 h 21600"/>
                <a:gd name="T14" fmla="*/ 26881667 w 21600"/>
                <a:gd name="T15" fmla="*/ 839006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grpSp>
        <p:nvGrpSpPr>
          <p:cNvPr id="16" name="Group 42"/>
          <p:cNvGrpSpPr/>
          <p:nvPr/>
        </p:nvGrpSpPr>
        <p:grpSpPr>
          <a:xfrm>
            <a:off x="1425164" y="5280366"/>
            <a:ext cx="3582593" cy="645736"/>
            <a:chOff x="715169" y="4411422"/>
            <a:chExt cx="2687645" cy="484428"/>
          </a:xfrm>
        </p:grpSpPr>
        <p:sp>
          <p:nvSpPr>
            <p:cNvPr id="17" name="AutoShape 6"/>
            <p:cNvSpPr/>
            <p:nvPr/>
          </p:nvSpPr>
          <p:spPr bwMode="auto">
            <a:xfrm>
              <a:off x="715169" y="4411422"/>
              <a:ext cx="2687645" cy="484428"/>
            </a:xfrm>
            <a:custGeom>
              <a:avLst/>
              <a:gdLst>
                <a:gd name="T0" fmla="*/ 2147483647 w 21600"/>
                <a:gd name="T1" fmla="*/ 0 h 21600"/>
                <a:gd name="T2" fmla="*/ 2147483647 w 21600"/>
                <a:gd name="T3" fmla="*/ 80764474 h 21600"/>
                <a:gd name="T4" fmla="*/ 0 w 21600"/>
                <a:gd name="T5" fmla="*/ 80764474 h 21600"/>
                <a:gd name="T6" fmla="*/ 207283900 w 21600"/>
                <a:gd name="T7" fmla="*/ 0 h 21600"/>
                <a:gd name="T8" fmla="*/ 2147483647 w 21600"/>
                <a:gd name="T9" fmla="*/ 0 h 21600"/>
                <a:gd name="T10" fmla="*/ 214748364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799" y="0"/>
                  </a:moveTo>
                  <a:lnTo>
                    <a:pt x="21600" y="21600"/>
                  </a:lnTo>
                  <a:lnTo>
                    <a:pt x="0" y="21600"/>
                  </a:lnTo>
                  <a:lnTo>
                    <a:pt x="1801" y="0"/>
                  </a:lnTo>
                  <a:lnTo>
                    <a:pt x="19799" y="0"/>
                  </a:lnTo>
                  <a:close/>
                  <a:moveTo>
                    <a:pt x="19799" y="0"/>
                  </a:moveTo>
                </a:path>
              </a:pathLst>
            </a:custGeom>
            <a:solidFill>
              <a:schemeClr val="accent1"/>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18" name="AutoShape 13"/>
            <p:cNvSpPr/>
            <p:nvPr/>
          </p:nvSpPr>
          <p:spPr bwMode="auto">
            <a:xfrm>
              <a:off x="1904696" y="4488278"/>
              <a:ext cx="330715" cy="275984"/>
            </a:xfrm>
            <a:custGeom>
              <a:avLst/>
              <a:gdLst>
                <a:gd name="T0" fmla="*/ 37641800 w 21600"/>
                <a:gd name="T1" fmla="*/ 11419145 h 21579"/>
                <a:gd name="T2" fmla="*/ 36976087 w 21600"/>
                <a:gd name="T3" fmla="*/ 13007192 h 21579"/>
                <a:gd name="T4" fmla="*/ 35311824 w 21600"/>
                <a:gd name="T5" fmla="*/ 13896047 h 21579"/>
                <a:gd name="T6" fmla="*/ 35311824 w 21600"/>
                <a:gd name="T7" fmla="*/ 20198404 h 21579"/>
                <a:gd name="T8" fmla="*/ 34382990 w 21600"/>
                <a:gd name="T9" fmla="*/ 22043030 h 21579"/>
                <a:gd name="T10" fmla="*/ 32168064 w 21600"/>
                <a:gd name="T11" fmla="*/ 22810325 h 21579"/>
                <a:gd name="T12" fmla="*/ 28818624 w 21600"/>
                <a:gd name="T13" fmla="*/ 20554678 h 21579"/>
                <a:gd name="T14" fmla="*/ 24599628 w 21600"/>
                <a:gd name="T15" fmla="*/ 18549578 h 21579"/>
                <a:gd name="T16" fmla="*/ 19953619 w 21600"/>
                <a:gd name="T17" fmla="*/ 16985836 h 21579"/>
                <a:gd name="T18" fmla="*/ 15316376 w 21600"/>
                <a:gd name="T19" fmla="*/ 16133456 h 21579"/>
                <a:gd name="T20" fmla="*/ 13887391 w 21600"/>
                <a:gd name="T21" fmla="*/ 16815597 h 21579"/>
                <a:gd name="T22" fmla="*/ 13131048 w 21600"/>
                <a:gd name="T23" fmla="*/ 17882013 h 21579"/>
                <a:gd name="T24" fmla="*/ 13089219 w 21600"/>
                <a:gd name="T25" fmla="*/ 19088225 h 21579"/>
                <a:gd name="T26" fmla="*/ 13849027 w 21600"/>
                <a:gd name="T27" fmla="*/ 20198404 h 21579"/>
                <a:gd name="T28" fmla="*/ 13378515 w 21600"/>
                <a:gd name="T29" fmla="*/ 21489771 h 21579"/>
                <a:gd name="T30" fmla="*/ 13796761 w 21600"/>
                <a:gd name="T31" fmla="*/ 22624255 h 21579"/>
                <a:gd name="T32" fmla="*/ 14809254 w 21600"/>
                <a:gd name="T33" fmla="*/ 23673654 h 21579"/>
                <a:gd name="T34" fmla="*/ 16156335 w 21600"/>
                <a:gd name="T35" fmla="*/ 24673188 h 21579"/>
                <a:gd name="T36" fmla="*/ 14736074 w 21600"/>
                <a:gd name="T37" fmla="*/ 25794281 h 21579"/>
                <a:gd name="T38" fmla="*/ 12568195 w 21600"/>
                <a:gd name="T39" fmla="*/ 26229607 h 21579"/>
                <a:gd name="T40" fmla="*/ 10311399 w 21600"/>
                <a:gd name="T41" fmla="*/ 26050860 h 21579"/>
                <a:gd name="T42" fmla="*/ 8579175 w 21600"/>
                <a:gd name="T43" fmla="*/ 25305463 h 21579"/>
                <a:gd name="T44" fmla="*/ 7760130 w 21600"/>
                <a:gd name="T45" fmla="*/ 23171446 h 21579"/>
                <a:gd name="T46" fmla="*/ 7026456 w 21600"/>
                <a:gd name="T47" fmla="*/ 20943800 h 21579"/>
                <a:gd name="T48" fmla="*/ 6740667 w 21600"/>
                <a:gd name="T49" fmla="*/ 18581170 h 21579"/>
                <a:gd name="T50" fmla="*/ 7232093 w 21600"/>
                <a:gd name="T51" fmla="*/ 15994810 h 21579"/>
                <a:gd name="T52" fmla="*/ 3143802 w 21600"/>
                <a:gd name="T53" fmla="*/ 15994810 h 21579"/>
                <a:gd name="T54" fmla="*/ 930588 w 21600"/>
                <a:gd name="T55" fmla="*/ 15227550 h 21579"/>
                <a:gd name="T56" fmla="*/ 0 w 21600"/>
                <a:gd name="T57" fmla="*/ 13364687 h 21579"/>
                <a:gd name="T58" fmla="*/ 0 w 21600"/>
                <a:gd name="T59" fmla="*/ 9452926 h 21579"/>
                <a:gd name="T60" fmla="*/ 916645 w 21600"/>
                <a:gd name="T61" fmla="*/ 7593724 h 21579"/>
                <a:gd name="T62" fmla="*/ 3143802 w 21600"/>
                <a:gd name="T63" fmla="*/ 6815480 h 21579"/>
                <a:gd name="T64" fmla="*/ 13336686 w 21600"/>
                <a:gd name="T65" fmla="*/ 6815480 h 21579"/>
                <a:gd name="T66" fmla="*/ 18341663 w 21600"/>
                <a:gd name="T67" fmla="*/ 6245204 h 21579"/>
                <a:gd name="T68" fmla="*/ 23545307 w 21600"/>
                <a:gd name="T69" fmla="*/ 4710649 h 21579"/>
                <a:gd name="T70" fmla="*/ 28358548 w 21600"/>
                <a:gd name="T71" fmla="*/ 2519478 h 21579"/>
                <a:gd name="T72" fmla="*/ 32168064 w 21600"/>
                <a:gd name="T73" fmla="*/ 0 h 21579"/>
                <a:gd name="T74" fmla="*/ 34382990 w 21600"/>
                <a:gd name="T75" fmla="*/ 770922 h 21579"/>
                <a:gd name="T76" fmla="*/ 35311824 w 21600"/>
                <a:gd name="T77" fmla="*/ 2633785 h 21579"/>
                <a:gd name="T78" fmla="*/ 35311824 w 21600"/>
                <a:gd name="T79" fmla="*/ 8917905 h 21579"/>
                <a:gd name="T80" fmla="*/ 36976087 w 21600"/>
                <a:gd name="T81" fmla="*/ 9814047 h 21579"/>
                <a:gd name="T82" fmla="*/ 37641800 w 21600"/>
                <a:gd name="T83" fmla="*/ 11419145 h 21579"/>
                <a:gd name="T84" fmla="*/ 32168064 w 21600"/>
                <a:gd name="T85" fmla="*/ 3471588 h 21579"/>
                <a:gd name="T86" fmla="*/ 28776795 w 21600"/>
                <a:gd name="T87" fmla="*/ 5413468 h 21579"/>
                <a:gd name="T88" fmla="*/ 24885417 w 21600"/>
                <a:gd name="T89" fmla="*/ 7093957 h 21579"/>
                <a:gd name="T90" fmla="*/ 20699525 w 21600"/>
                <a:gd name="T91" fmla="*/ 8418138 h 21579"/>
                <a:gd name="T92" fmla="*/ 16480488 w 21600"/>
                <a:gd name="T93" fmla="*/ 9246212 h 21579"/>
                <a:gd name="T94" fmla="*/ 16480488 w 21600"/>
                <a:gd name="T95" fmla="*/ 13585976 h 21579"/>
                <a:gd name="T96" fmla="*/ 20699525 w 21600"/>
                <a:gd name="T97" fmla="*/ 14423780 h 21579"/>
                <a:gd name="T98" fmla="*/ 24885417 w 21600"/>
                <a:gd name="T99" fmla="*/ 15755283 h 21579"/>
                <a:gd name="T100" fmla="*/ 28797710 w 21600"/>
                <a:gd name="T101" fmla="*/ 17446687 h 21579"/>
                <a:gd name="T102" fmla="*/ 32168064 w 21600"/>
                <a:gd name="T103" fmla="*/ 19359415 h 21579"/>
                <a:gd name="T104" fmla="*/ 32168064 w 21600"/>
                <a:gd name="T105" fmla="*/ 3471588 h 21579"/>
                <a:gd name="T106" fmla="*/ 32168064 w 21600"/>
                <a:gd name="T107" fmla="*/ 347158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grpSp>
      <p:grpSp>
        <p:nvGrpSpPr>
          <p:cNvPr id="19" name="Group 47"/>
          <p:cNvGrpSpPr/>
          <p:nvPr/>
        </p:nvGrpSpPr>
        <p:grpSpPr>
          <a:xfrm>
            <a:off x="3740342" y="2308585"/>
            <a:ext cx="2309748" cy="433854"/>
            <a:chOff x="2452007" y="2182004"/>
            <a:chExt cx="1732762" cy="325475"/>
          </a:xfrm>
        </p:grpSpPr>
        <p:sp>
          <p:nvSpPr>
            <p:cNvPr id="20" name="Freeform 25"/>
            <p:cNvSpPr/>
            <p:nvPr/>
          </p:nvSpPr>
          <p:spPr bwMode="auto">
            <a:xfrm>
              <a:off x="2471221" y="2182004"/>
              <a:ext cx="1655906" cy="268415"/>
            </a:xfrm>
            <a:custGeom>
              <a:avLst/>
              <a:gdLst>
                <a:gd name="T0" fmla="*/ 0 w 21600"/>
                <a:gd name="T1" fmla="*/ 2147483647 h 9600"/>
                <a:gd name="T2" fmla="*/ 2147483647 w 21600"/>
                <a:gd name="T3" fmla="*/ 2147483647 h 9600"/>
                <a:gd name="T4" fmla="*/ 0 60000 65536"/>
                <a:gd name="T5" fmla="*/ 0 60000 65536"/>
              </a:gdLst>
              <a:ahLst/>
              <a:cxnLst>
                <a:cxn ang="T4">
                  <a:pos x="T0" y="T1"/>
                </a:cxn>
                <a:cxn ang="T5">
                  <a:pos x="T2" y="T3"/>
                </a:cxn>
              </a:cxnLst>
              <a:rect l="0" t="0" r="r" b="b"/>
              <a:pathLst>
                <a:path w="21600" h="9600">
                  <a:moveTo>
                    <a:pt x="0" y="9600"/>
                  </a:moveTo>
                  <a:cubicBezTo>
                    <a:pt x="0" y="9600"/>
                    <a:pt x="9029" y="-12000"/>
                    <a:pt x="21600" y="960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21" name="Oval 30"/>
            <p:cNvSpPr/>
            <p:nvPr/>
          </p:nvSpPr>
          <p:spPr bwMode="auto">
            <a:xfrm>
              <a:off x="2452007" y="2386372"/>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sp>
          <p:nvSpPr>
            <p:cNvPr id="22" name="Oval 31"/>
            <p:cNvSpPr/>
            <p:nvPr/>
          </p:nvSpPr>
          <p:spPr bwMode="auto">
            <a:xfrm>
              <a:off x="4091610" y="2414320"/>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grpSp>
        <p:nvGrpSpPr>
          <p:cNvPr id="23" name="Group 49"/>
          <p:cNvGrpSpPr/>
          <p:nvPr/>
        </p:nvGrpSpPr>
        <p:grpSpPr>
          <a:xfrm>
            <a:off x="4013538" y="2982261"/>
            <a:ext cx="2030343" cy="455585"/>
            <a:chOff x="2656957" y="2687393"/>
            <a:chExt cx="1523154" cy="341778"/>
          </a:xfrm>
        </p:grpSpPr>
        <p:grpSp>
          <p:nvGrpSpPr>
            <p:cNvPr id="24" name="Group 48"/>
            <p:cNvGrpSpPr/>
            <p:nvPr/>
          </p:nvGrpSpPr>
          <p:grpSpPr>
            <a:xfrm>
              <a:off x="2701208" y="2687393"/>
              <a:ext cx="1478903" cy="291123"/>
              <a:chOff x="2701208" y="2687393"/>
              <a:chExt cx="1478903" cy="291123"/>
            </a:xfrm>
          </p:grpSpPr>
          <p:sp>
            <p:nvSpPr>
              <p:cNvPr id="26" name="Freeform 26"/>
              <p:cNvSpPr/>
              <p:nvPr/>
            </p:nvSpPr>
            <p:spPr bwMode="auto">
              <a:xfrm>
                <a:off x="2701208" y="2687393"/>
                <a:ext cx="1473081" cy="291123"/>
              </a:xfrm>
              <a:custGeom>
                <a:avLst/>
                <a:gdLst>
                  <a:gd name="T0" fmla="*/ 0 w 21600"/>
                  <a:gd name="T1" fmla="*/ 2147483647 h 10845"/>
                  <a:gd name="T2" fmla="*/ 2147483647 w 21600"/>
                  <a:gd name="T3" fmla="*/ 2147483647 h 10845"/>
                  <a:gd name="T4" fmla="*/ 0 60000 65536"/>
                  <a:gd name="T5" fmla="*/ 0 60000 65536"/>
                </a:gdLst>
                <a:ahLst/>
                <a:cxnLst>
                  <a:cxn ang="T4">
                    <a:pos x="T0" y="T1"/>
                  </a:cxn>
                  <a:cxn ang="T5">
                    <a:pos x="T2" y="T3"/>
                  </a:cxn>
                </a:cxnLst>
                <a:rect l="0" t="0" r="r" b="b"/>
                <a:pathLst>
                  <a:path w="21600" h="10845">
                    <a:moveTo>
                      <a:pt x="0" y="10845"/>
                    </a:moveTo>
                    <a:cubicBezTo>
                      <a:pt x="0" y="10845"/>
                      <a:pt x="8479" y="-10755"/>
                      <a:pt x="21600" y="701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27" name="Oval 32"/>
              <p:cNvSpPr/>
              <p:nvPr/>
            </p:nvSpPr>
            <p:spPr bwMode="auto">
              <a:xfrm>
                <a:off x="4086952" y="2810247"/>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sp>
          <p:nvSpPr>
            <p:cNvPr id="25" name="Oval 33"/>
            <p:cNvSpPr/>
            <p:nvPr/>
          </p:nvSpPr>
          <p:spPr bwMode="auto">
            <a:xfrm>
              <a:off x="2656957" y="2936012"/>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grpSp>
        <p:nvGrpSpPr>
          <p:cNvPr id="28" name="Group 50"/>
          <p:cNvGrpSpPr/>
          <p:nvPr/>
        </p:nvGrpSpPr>
        <p:grpSpPr>
          <a:xfrm>
            <a:off x="4330196" y="3664476"/>
            <a:ext cx="1688848" cy="549496"/>
            <a:chOff x="2894513" y="3199187"/>
            <a:chExt cx="1266966" cy="412229"/>
          </a:xfrm>
        </p:grpSpPr>
        <p:sp>
          <p:nvSpPr>
            <p:cNvPr id="29" name="Freeform 27"/>
            <p:cNvSpPr/>
            <p:nvPr/>
          </p:nvSpPr>
          <p:spPr bwMode="auto">
            <a:xfrm>
              <a:off x="2948080" y="3199187"/>
              <a:ext cx="1191857" cy="352841"/>
            </a:xfrm>
            <a:custGeom>
              <a:avLst/>
              <a:gdLst>
                <a:gd name="T0" fmla="*/ 0 w 21600"/>
                <a:gd name="T1" fmla="*/ 2147483647 h 13858"/>
                <a:gd name="T2" fmla="*/ 2147483647 w 21600"/>
                <a:gd name="T3" fmla="*/ 2147483647 h 13858"/>
                <a:gd name="T4" fmla="*/ 0 60000 65536"/>
                <a:gd name="T5" fmla="*/ 0 60000 65536"/>
              </a:gdLst>
              <a:ahLst/>
              <a:cxnLst>
                <a:cxn ang="T4">
                  <a:pos x="T0" y="T1"/>
                </a:cxn>
                <a:cxn ang="T5">
                  <a:pos x="T2" y="T3"/>
                </a:cxn>
              </a:cxnLst>
              <a:rect l="0" t="0" r="r" b="b"/>
              <a:pathLst>
                <a:path w="21600" h="13858">
                  <a:moveTo>
                    <a:pt x="0" y="13858"/>
                  </a:moveTo>
                  <a:cubicBezTo>
                    <a:pt x="0" y="13858"/>
                    <a:pt x="7202" y="-7742"/>
                    <a:pt x="21600" y="299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30" name="Oval 34"/>
            <p:cNvSpPr/>
            <p:nvPr/>
          </p:nvSpPr>
          <p:spPr bwMode="auto">
            <a:xfrm>
              <a:off x="2894513" y="3518257"/>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sp>
          <p:nvSpPr>
            <p:cNvPr id="31" name="Oval 35"/>
            <p:cNvSpPr/>
            <p:nvPr/>
          </p:nvSpPr>
          <p:spPr bwMode="auto">
            <a:xfrm>
              <a:off x="4068320" y="3220148"/>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grpSp>
        <p:nvGrpSpPr>
          <p:cNvPr id="32" name="Group 51"/>
          <p:cNvGrpSpPr/>
          <p:nvPr/>
        </p:nvGrpSpPr>
        <p:grpSpPr>
          <a:xfrm>
            <a:off x="4622023" y="4267056"/>
            <a:ext cx="1397024" cy="667161"/>
            <a:chOff x="3113438" y="3651239"/>
            <a:chExt cx="1048041" cy="500501"/>
          </a:xfrm>
        </p:grpSpPr>
        <p:sp>
          <p:nvSpPr>
            <p:cNvPr id="33" name="Freeform 28"/>
            <p:cNvSpPr/>
            <p:nvPr/>
          </p:nvSpPr>
          <p:spPr bwMode="auto">
            <a:xfrm>
              <a:off x="3163511" y="3678957"/>
              <a:ext cx="973514" cy="416306"/>
            </a:xfrm>
            <a:custGeom>
              <a:avLst/>
              <a:gdLst>
                <a:gd name="T0" fmla="*/ 0 w 21600"/>
                <a:gd name="T1" fmla="*/ 2147483647 h 17258"/>
                <a:gd name="T2" fmla="*/ 2147483647 w 21600"/>
                <a:gd name="T3" fmla="*/ 1459504296 h 17258"/>
                <a:gd name="T4" fmla="*/ 0 60000 65536"/>
                <a:gd name="T5" fmla="*/ 0 60000 65536"/>
              </a:gdLst>
              <a:ahLst/>
              <a:cxnLst>
                <a:cxn ang="T4">
                  <a:pos x="T0" y="T1"/>
                </a:cxn>
                <a:cxn ang="T5">
                  <a:pos x="T2" y="T3"/>
                </a:cxn>
              </a:cxnLst>
              <a:rect l="0" t="0" r="r" b="b"/>
              <a:pathLst>
                <a:path w="21600" h="17258">
                  <a:moveTo>
                    <a:pt x="0" y="17258"/>
                  </a:moveTo>
                  <a:cubicBezTo>
                    <a:pt x="0" y="17258"/>
                    <a:pt x="5818" y="-4342"/>
                    <a:pt x="21600" y="788"/>
                  </a:cubicBezTo>
                </a:path>
              </a:pathLst>
            </a:custGeom>
            <a:noFill/>
            <a:ln w="38100" cap="flat">
              <a:solidFill>
                <a:schemeClr val="bg1">
                  <a:lumMod val="8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34" name="Oval 36"/>
            <p:cNvSpPr/>
            <p:nvPr/>
          </p:nvSpPr>
          <p:spPr bwMode="auto">
            <a:xfrm>
              <a:off x="4068320" y="3651239"/>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sp>
          <p:nvSpPr>
            <p:cNvPr id="35" name="Oval 37"/>
            <p:cNvSpPr/>
            <p:nvPr/>
          </p:nvSpPr>
          <p:spPr bwMode="auto">
            <a:xfrm>
              <a:off x="3113438" y="4058581"/>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grpSp>
        <p:nvGrpSpPr>
          <p:cNvPr id="36" name="Group 52"/>
          <p:cNvGrpSpPr/>
          <p:nvPr/>
        </p:nvGrpSpPr>
        <p:grpSpPr>
          <a:xfrm>
            <a:off x="4938682" y="4772783"/>
            <a:ext cx="1074156" cy="850633"/>
            <a:chOff x="3350994" y="4030633"/>
            <a:chExt cx="805827" cy="638141"/>
          </a:xfrm>
        </p:grpSpPr>
        <p:sp>
          <p:nvSpPr>
            <p:cNvPr id="37" name="Freeform 29"/>
            <p:cNvSpPr/>
            <p:nvPr/>
          </p:nvSpPr>
          <p:spPr bwMode="auto">
            <a:xfrm>
              <a:off x="3398738" y="4075466"/>
              <a:ext cx="728389" cy="546728"/>
            </a:xfrm>
            <a:custGeom>
              <a:avLst/>
              <a:gdLst>
                <a:gd name="T0" fmla="*/ 0 w 21600"/>
                <a:gd name="T1" fmla="*/ 2147483647 h 21600"/>
                <a:gd name="T2" fmla="*/ 2147483647 w 21600"/>
                <a:gd name="T3" fmla="*/ 0 h 21600"/>
                <a:gd name="T4" fmla="*/ 0 60000 65536"/>
                <a:gd name="T5" fmla="*/ 0 60000 65536"/>
              </a:gdLst>
              <a:ahLst/>
              <a:cxnLst>
                <a:cxn ang="T4">
                  <a:pos x="T0" y="T1"/>
                </a:cxn>
                <a:cxn ang="T5">
                  <a:pos x="T2" y="T3"/>
                </a:cxn>
              </a:cxnLst>
              <a:rect l="0" t="0" r="r" b="b"/>
              <a:pathLst>
                <a:path w="21600" h="21600">
                  <a:moveTo>
                    <a:pt x="0" y="21600"/>
                  </a:moveTo>
                  <a:cubicBezTo>
                    <a:pt x="0" y="21600"/>
                    <a:pt x="3117" y="2089"/>
                    <a:pt x="21600" y="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7730">
                <a:solidFill>
                  <a:schemeClr val="tx1">
                    <a:lumMod val="50000"/>
                    <a:lumOff val="50000"/>
                  </a:schemeClr>
                </a:solidFill>
              </a:endParaRPr>
            </a:p>
          </p:txBody>
        </p:sp>
        <p:sp>
          <p:nvSpPr>
            <p:cNvPr id="38" name="Oval 38"/>
            <p:cNvSpPr/>
            <p:nvPr/>
          </p:nvSpPr>
          <p:spPr bwMode="auto">
            <a:xfrm>
              <a:off x="3350994" y="4575615"/>
              <a:ext cx="93159" cy="93159"/>
            </a:xfrm>
            <a:prstGeom prst="ellipse">
              <a:avLst/>
            </a:prstGeom>
            <a:solidFill>
              <a:schemeClr val="tx1">
                <a:lumMod val="40000"/>
                <a:lumOff val="60000"/>
              </a:schemeClr>
            </a:solidFill>
            <a:ln>
              <a:solidFill>
                <a:schemeClr val="bg2"/>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sp>
          <p:nvSpPr>
            <p:cNvPr id="39" name="Oval 39"/>
            <p:cNvSpPr/>
            <p:nvPr/>
          </p:nvSpPr>
          <p:spPr bwMode="auto">
            <a:xfrm>
              <a:off x="4063662" y="4030633"/>
              <a:ext cx="93159" cy="93159"/>
            </a:xfrm>
            <a:prstGeom prst="ellipse">
              <a:avLst/>
            </a:prstGeom>
            <a:solidFill>
              <a:schemeClr val="tx1">
                <a:lumMod val="40000"/>
                <a:lumOff val="60000"/>
              </a:schemeClr>
            </a:solidFill>
            <a:ln>
              <a:solidFill>
                <a:srgbClr val="00B0F0"/>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7730">
                <a:solidFill>
                  <a:schemeClr val="tx1">
                    <a:lumMod val="50000"/>
                    <a:lumOff val="50000"/>
                  </a:schemeClr>
                </a:solidFill>
              </a:endParaRPr>
            </a:p>
          </p:txBody>
        </p:sp>
      </p:grpSp>
      <p:graphicFrame>
        <p:nvGraphicFramePr>
          <p:cNvPr id="40" name="图表 43"/>
          <p:cNvGraphicFramePr/>
          <p:nvPr>
            <p:extLst>
              <p:ext uri="{D42A27DB-BD31-4B8C-83A1-F6EECF244321}">
                <p14:modId xmlns:p14="http://schemas.microsoft.com/office/powerpoint/2010/main" val="1789982178"/>
              </p:ext>
            </p:extLst>
          </p:nvPr>
        </p:nvGraphicFramePr>
        <p:xfrm>
          <a:off x="6012836" y="1992703"/>
          <a:ext cx="5775469" cy="3506533"/>
        </p:xfrm>
        <a:graphic>
          <a:graphicData uri="http://schemas.openxmlformats.org/drawingml/2006/chart">
            <c:chart xmlns:c="http://schemas.openxmlformats.org/drawingml/2006/chart" xmlns:r="http://schemas.openxmlformats.org/officeDocument/2006/relationships" r:id="rId3"/>
          </a:graphicData>
        </a:graphic>
      </p:graphicFrame>
      <p:sp>
        <p:nvSpPr>
          <p:cNvPr id="45" name="文本框 44"/>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
        <p:nvSpPr>
          <p:cNvPr id="41" name="矩形 40">
            <a:extLst>
              <a:ext uri="{FF2B5EF4-FFF2-40B4-BE49-F238E27FC236}">
                <a16:creationId xmlns:a16="http://schemas.microsoft.com/office/drawing/2014/main" xmlns="" id="{B8837475-DB06-4F7B-8A82-E4A38376331E}"/>
              </a:ext>
            </a:extLst>
          </p:cNvPr>
          <p:cNvSpPr/>
          <p:nvPr/>
        </p:nvSpPr>
        <p:spPr>
          <a:xfrm>
            <a:off x="6278712" y="2370722"/>
            <a:ext cx="1569660" cy="369332"/>
          </a:xfrm>
          <a:prstGeom prst="rect">
            <a:avLst/>
          </a:prstGeom>
        </p:spPr>
        <p:txBody>
          <a:bodyPr wrap="none">
            <a:spAutoFit/>
          </a:bodyPr>
          <a:lstStyle/>
          <a:p>
            <a:r>
              <a:rPr lang="zh-CN" altLang="en-US" dirty="0"/>
              <a:t>点击添加标题</a:t>
            </a:r>
          </a:p>
        </p:txBody>
      </p:sp>
      <p:sp>
        <p:nvSpPr>
          <p:cNvPr id="43" name="矩形 42">
            <a:extLst>
              <a:ext uri="{FF2B5EF4-FFF2-40B4-BE49-F238E27FC236}">
                <a16:creationId xmlns:a16="http://schemas.microsoft.com/office/drawing/2014/main" xmlns="" id="{60239363-8912-4063-85DC-286032DC0659}"/>
              </a:ext>
            </a:extLst>
          </p:cNvPr>
          <p:cNvSpPr/>
          <p:nvPr/>
        </p:nvSpPr>
        <p:spPr>
          <a:xfrm>
            <a:off x="6278712" y="2961358"/>
            <a:ext cx="1569660" cy="369332"/>
          </a:xfrm>
          <a:prstGeom prst="rect">
            <a:avLst/>
          </a:prstGeom>
        </p:spPr>
        <p:txBody>
          <a:bodyPr wrap="none">
            <a:spAutoFit/>
          </a:bodyPr>
          <a:lstStyle/>
          <a:p>
            <a:r>
              <a:rPr lang="zh-CN" altLang="en-US" dirty="0"/>
              <a:t>点击添加标题</a:t>
            </a:r>
          </a:p>
        </p:txBody>
      </p:sp>
      <p:sp>
        <p:nvSpPr>
          <p:cNvPr id="44" name="矩形 43">
            <a:extLst>
              <a:ext uri="{FF2B5EF4-FFF2-40B4-BE49-F238E27FC236}">
                <a16:creationId xmlns:a16="http://schemas.microsoft.com/office/drawing/2014/main" xmlns="" id="{91C5FFA4-0285-474A-BFFE-46C508EECEF9}"/>
              </a:ext>
            </a:extLst>
          </p:cNvPr>
          <p:cNvSpPr/>
          <p:nvPr/>
        </p:nvSpPr>
        <p:spPr>
          <a:xfrm>
            <a:off x="6295787" y="3551994"/>
            <a:ext cx="1569660" cy="369332"/>
          </a:xfrm>
          <a:prstGeom prst="rect">
            <a:avLst/>
          </a:prstGeom>
        </p:spPr>
        <p:txBody>
          <a:bodyPr wrap="none">
            <a:spAutoFit/>
          </a:bodyPr>
          <a:lstStyle/>
          <a:p>
            <a:r>
              <a:rPr lang="zh-CN" altLang="en-US" dirty="0"/>
              <a:t>点击添加标题</a:t>
            </a:r>
          </a:p>
        </p:txBody>
      </p:sp>
      <p:sp>
        <p:nvSpPr>
          <p:cNvPr id="46" name="矩形 45">
            <a:extLst>
              <a:ext uri="{FF2B5EF4-FFF2-40B4-BE49-F238E27FC236}">
                <a16:creationId xmlns:a16="http://schemas.microsoft.com/office/drawing/2014/main" xmlns="" id="{B4A79F59-0C77-44B6-9D1F-555BC43A6B30}"/>
              </a:ext>
            </a:extLst>
          </p:cNvPr>
          <p:cNvSpPr/>
          <p:nvPr/>
        </p:nvSpPr>
        <p:spPr>
          <a:xfrm>
            <a:off x="6308984" y="4133277"/>
            <a:ext cx="1569660" cy="369332"/>
          </a:xfrm>
          <a:prstGeom prst="rect">
            <a:avLst/>
          </a:prstGeom>
        </p:spPr>
        <p:txBody>
          <a:bodyPr wrap="none">
            <a:spAutoFit/>
          </a:bodyPr>
          <a:lstStyle/>
          <a:p>
            <a:r>
              <a:rPr lang="zh-CN" altLang="en-US" dirty="0"/>
              <a:t>点击添加标题</a:t>
            </a:r>
          </a:p>
        </p:txBody>
      </p:sp>
      <p:sp>
        <p:nvSpPr>
          <p:cNvPr id="47" name="矩形 46">
            <a:extLst>
              <a:ext uri="{FF2B5EF4-FFF2-40B4-BE49-F238E27FC236}">
                <a16:creationId xmlns:a16="http://schemas.microsoft.com/office/drawing/2014/main" xmlns="" id="{2D2D0657-141D-4609-9235-85B0FB4E38D6}"/>
              </a:ext>
            </a:extLst>
          </p:cNvPr>
          <p:cNvSpPr/>
          <p:nvPr/>
        </p:nvSpPr>
        <p:spPr>
          <a:xfrm>
            <a:off x="6333081" y="4735578"/>
            <a:ext cx="1569660" cy="369332"/>
          </a:xfrm>
          <a:prstGeom prst="rect">
            <a:avLst/>
          </a:prstGeom>
        </p:spPr>
        <p:txBody>
          <a:bodyPr wrap="none">
            <a:spAutoFit/>
          </a:bodyPr>
          <a:lstStyle/>
          <a:p>
            <a:r>
              <a:rPr lang="zh-CN" altLang="en-US" dirty="0"/>
              <a:t>点击添加标题</a:t>
            </a:r>
          </a:p>
        </p:txBody>
      </p:sp>
    </p:spTree>
    <p:extLst>
      <p:ext uri="{BB962C8B-B14F-4D97-AF65-F5344CB8AC3E}">
        <p14:creationId xmlns:p14="http://schemas.microsoft.com/office/powerpoint/2010/main" val="1259701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Bottom)">
                                      <p:cBhvr>
                                        <p:cTn id="11" dur="500"/>
                                        <p:tgtEl>
                                          <p:spTgt spid="5"/>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lide(fromBottom)">
                                      <p:cBhvr>
                                        <p:cTn id="15" dur="500"/>
                                        <p:tgtEl>
                                          <p:spTgt spid="13"/>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lide(fromBottom)">
                                      <p:cBhvr>
                                        <p:cTn id="19" dur="500"/>
                                        <p:tgtEl>
                                          <p:spTgt spid="10"/>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slide(fromBottom)">
                                      <p:cBhvr>
                                        <p:cTn id="23" dur="500"/>
                                        <p:tgtEl>
                                          <p:spTgt spid="2"/>
                                        </p:tgtEl>
                                      </p:cBhvr>
                                    </p:animEffect>
                                  </p:childTnLst>
                                </p:cTn>
                              </p:par>
                            </p:childTnLst>
                          </p:cTn>
                        </p:par>
                        <p:par>
                          <p:cTn id="24" fill="hold">
                            <p:stCondLst>
                              <p:cond delay="2500"/>
                            </p:stCondLst>
                            <p:childTnLst>
                              <p:par>
                                <p:cTn id="25" presetID="12" presetClass="entr" presetSubtype="2"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lide(fromRight)">
                                      <p:cBhvr>
                                        <p:cTn id="27" dur="1000"/>
                                        <p:tgtEl>
                                          <p:spTgt spid="40"/>
                                        </p:tgtEl>
                                      </p:cBhvr>
                                    </p:animEffect>
                                  </p:childTnLst>
                                </p:cTn>
                              </p:par>
                            </p:childTnLst>
                          </p:cTn>
                        </p:par>
                        <p:par>
                          <p:cTn id="28" fill="hold">
                            <p:stCondLst>
                              <p:cond delay="3500"/>
                            </p:stCondLst>
                            <p:childTnLst>
                              <p:par>
                                <p:cTn id="29" presetID="12" presetClass="entr" presetSubtype="8"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slide(fromLeft)">
                                      <p:cBhvr>
                                        <p:cTn id="31" dur="500"/>
                                        <p:tgtEl>
                                          <p:spTgt spid="36"/>
                                        </p:tgtEl>
                                      </p:cBhvr>
                                    </p:animEffect>
                                  </p:childTnLst>
                                </p:cTn>
                              </p:par>
                            </p:childTnLst>
                          </p:cTn>
                        </p:par>
                        <p:par>
                          <p:cTn id="32" fill="hold">
                            <p:stCondLst>
                              <p:cond delay="4000"/>
                            </p:stCondLst>
                            <p:childTnLst>
                              <p:par>
                                <p:cTn id="33" presetID="12" presetClass="entr" presetSubtype="8"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slide(fromLeft)">
                                      <p:cBhvr>
                                        <p:cTn id="35" dur="500"/>
                                        <p:tgtEl>
                                          <p:spTgt spid="32"/>
                                        </p:tgtEl>
                                      </p:cBhvr>
                                    </p:animEffect>
                                  </p:childTnLst>
                                </p:cTn>
                              </p:par>
                            </p:childTnLst>
                          </p:cTn>
                        </p:par>
                        <p:par>
                          <p:cTn id="36" fill="hold">
                            <p:stCondLst>
                              <p:cond delay="4500"/>
                            </p:stCondLst>
                            <p:childTnLst>
                              <p:par>
                                <p:cTn id="37" presetID="12" presetClass="entr" presetSubtype="8"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lide(fromLeft)">
                                      <p:cBhvr>
                                        <p:cTn id="39" dur="500"/>
                                        <p:tgtEl>
                                          <p:spTgt spid="28"/>
                                        </p:tgtEl>
                                      </p:cBhvr>
                                    </p:animEffect>
                                  </p:childTnLst>
                                </p:cTn>
                              </p:par>
                            </p:childTnLst>
                          </p:cTn>
                        </p:par>
                        <p:par>
                          <p:cTn id="40" fill="hold">
                            <p:stCondLst>
                              <p:cond delay="5000"/>
                            </p:stCondLst>
                            <p:childTnLst>
                              <p:par>
                                <p:cTn id="41" presetID="1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slide(fromLeft)">
                                      <p:cBhvr>
                                        <p:cTn id="43" dur="500"/>
                                        <p:tgtEl>
                                          <p:spTgt spid="23"/>
                                        </p:tgtEl>
                                      </p:cBhvr>
                                    </p:animEffect>
                                  </p:childTnLst>
                                </p:cTn>
                              </p:par>
                            </p:childTnLst>
                          </p:cTn>
                        </p:par>
                        <p:par>
                          <p:cTn id="44" fill="hold">
                            <p:stCondLst>
                              <p:cond delay="5500"/>
                            </p:stCondLst>
                            <p:childTnLst>
                              <p:par>
                                <p:cTn id="45" presetID="12" presetClass="entr" presetSubtype="8"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slide(fromLeft)">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0"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824593" y="2779124"/>
            <a:ext cx="1924781" cy="3065111"/>
          </a:xfrm>
          <a:prstGeom prst="rect">
            <a:avLst/>
          </a:prstGeom>
          <a:solidFill>
            <a:schemeClr val="accent1"/>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3" name="Rectangle 6"/>
          <p:cNvSpPr>
            <a:spLocks noChangeArrowheads="1"/>
          </p:cNvSpPr>
          <p:nvPr/>
        </p:nvSpPr>
        <p:spPr bwMode="auto">
          <a:xfrm>
            <a:off x="4075559" y="3469849"/>
            <a:ext cx="1945476" cy="2374387"/>
          </a:xfrm>
          <a:prstGeom prst="rect">
            <a:avLst/>
          </a:prstGeom>
          <a:solidFill>
            <a:srgbClr val="92B6DA"/>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4" name="Rectangle 7"/>
          <p:cNvSpPr>
            <a:spLocks noChangeArrowheads="1"/>
          </p:cNvSpPr>
          <p:nvPr/>
        </p:nvSpPr>
        <p:spPr bwMode="auto">
          <a:xfrm>
            <a:off x="6347219" y="4176695"/>
            <a:ext cx="1945476" cy="1667542"/>
          </a:xfrm>
          <a:prstGeom prst="rect">
            <a:avLst/>
          </a:prstGeom>
          <a:solidFill>
            <a:srgbClr val="5B9BD5"/>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5" name="Rectangle 8"/>
          <p:cNvSpPr>
            <a:spLocks noChangeArrowheads="1"/>
          </p:cNvSpPr>
          <p:nvPr/>
        </p:nvSpPr>
        <p:spPr bwMode="auto">
          <a:xfrm>
            <a:off x="8618880" y="1858009"/>
            <a:ext cx="1945476" cy="3986228"/>
          </a:xfrm>
          <a:prstGeom prst="rect">
            <a:avLst/>
          </a:prstGeom>
          <a:solidFill>
            <a:srgbClr val="92B6DA"/>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6" name="TextBox 682"/>
          <p:cNvSpPr txBox="1"/>
          <p:nvPr/>
        </p:nvSpPr>
        <p:spPr>
          <a:xfrm>
            <a:off x="2165345" y="2971289"/>
            <a:ext cx="1030979" cy="584737"/>
          </a:xfrm>
          <a:prstGeom prst="rect">
            <a:avLst/>
          </a:prstGeom>
          <a:noFill/>
        </p:spPr>
        <p:txBody>
          <a:bodyPr wrap="none" lIns="91404" tIns="45701" rIns="91404" bIns="45701">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TextBox 682"/>
          <p:cNvSpPr txBox="1"/>
          <p:nvPr/>
        </p:nvSpPr>
        <p:spPr>
          <a:xfrm>
            <a:off x="4249794" y="3647428"/>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charset="0"/>
                <a:ea typeface="宋体" panose="02010600030101010101" pitchFamily="2" charset="-122"/>
              </a:defRPr>
            </a:lvl2pPr>
            <a:lvl3pPr fontAlgn="base">
              <a:spcBef>
                <a:spcPct val="0"/>
              </a:spcBef>
              <a:spcAft>
                <a:spcPct val="0"/>
              </a:spcAft>
              <a:defRPr>
                <a:latin typeface="Calibri" panose="020F0502020204030204" charset="0"/>
                <a:ea typeface="宋体" panose="02010600030101010101" pitchFamily="2" charset="-122"/>
              </a:defRPr>
            </a:lvl3pPr>
            <a:lvl4pPr fontAlgn="base">
              <a:spcBef>
                <a:spcPct val="0"/>
              </a:spcBef>
              <a:spcAft>
                <a:spcPct val="0"/>
              </a:spcAft>
              <a:defRPr>
                <a:latin typeface="Calibri" panose="020F0502020204030204" charset="0"/>
                <a:ea typeface="宋体" panose="02010600030101010101" pitchFamily="2" charset="-122"/>
              </a:defRPr>
            </a:lvl4pPr>
            <a:lvl5pPr fontAlgn="base">
              <a:spcBef>
                <a:spcPct val="0"/>
              </a:spcBef>
              <a:spcAft>
                <a:spcPct val="0"/>
              </a:spcAft>
              <a:defRPr>
                <a:latin typeface="Calibri" panose="020F0502020204030204" charset="0"/>
                <a:ea typeface="宋体" panose="02010600030101010101" pitchFamily="2" charset="-122"/>
              </a:defRPr>
            </a:lvl5pPr>
            <a:lvl6pPr>
              <a:defRPr>
                <a:latin typeface="Calibri" panose="020F0502020204030204" charset="0"/>
                <a:ea typeface="宋体" panose="02010600030101010101" pitchFamily="2" charset="-122"/>
              </a:defRPr>
            </a:lvl6pPr>
            <a:lvl7pPr>
              <a:defRPr>
                <a:latin typeface="Calibri" panose="020F0502020204030204" charset="0"/>
                <a:ea typeface="宋体" panose="02010600030101010101" pitchFamily="2" charset="-122"/>
              </a:defRPr>
            </a:lvl7pPr>
            <a:lvl8pPr>
              <a:defRPr>
                <a:latin typeface="Calibri" panose="020F0502020204030204" charset="0"/>
                <a:ea typeface="宋体" panose="02010600030101010101" pitchFamily="2" charset="-122"/>
              </a:defRPr>
            </a:lvl8pPr>
            <a:lvl9pPr>
              <a:defRPr>
                <a:latin typeface="Calibri" panose="020F0502020204030204" charset="0"/>
                <a:ea typeface="宋体" panose="02010600030101010101" pitchFamily="2" charset="-122"/>
              </a:defRPr>
            </a:lvl9pPr>
          </a:lstStyle>
          <a:p>
            <a:r>
              <a:rPr lang="en-US" altLang="zh-CN" sz="4400" dirty="0">
                <a:solidFill>
                  <a:schemeClr val="bg1"/>
                </a:solidFill>
              </a:rPr>
              <a:t>45%</a:t>
            </a:r>
            <a:endParaRPr lang="zh-CN" altLang="en-US" sz="4400" dirty="0">
              <a:solidFill>
                <a:schemeClr val="bg1"/>
              </a:solidFill>
            </a:endParaRPr>
          </a:p>
        </p:txBody>
      </p:sp>
      <p:sp>
        <p:nvSpPr>
          <p:cNvPr id="8" name="TextBox 682"/>
          <p:cNvSpPr txBox="1"/>
          <p:nvPr/>
        </p:nvSpPr>
        <p:spPr>
          <a:xfrm>
            <a:off x="6521454" y="4229096"/>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charset="0"/>
                <a:ea typeface="宋体" panose="02010600030101010101" pitchFamily="2" charset="-122"/>
              </a:defRPr>
            </a:lvl2pPr>
            <a:lvl3pPr fontAlgn="base">
              <a:spcBef>
                <a:spcPct val="0"/>
              </a:spcBef>
              <a:spcAft>
                <a:spcPct val="0"/>
              </a:spcAft>
              <a:defRPr>
                <a:latin typeface="Calibri" panose="020F0502020204030204" charset="0"/>
                <a:ea typeface="宋体" panose="02010600030101010101" pitchFamily="2" charset="-122"/>
              </a:defRPr>
            </a:lvl3pPr>
            <a:lvl4pPr fontAlgn="base">
              <a:spcBef>
                <a:spcPct val="0"/>
              </a:spcBef>
              <a:spcAft>
                <a:spcPct val="0"/>
              </a:spcAft>
              <a:defRPr>
                <a:latin typeface="Calibri" panose="020F0502020204030204" charset="0"/>
                <a:ea typeface="宋体" panose="02010600030101010101" pitchFamily="2" charset="-122"/>
              </a:defRPr>
            </a:lvl4pPr>
            <a:lvl5pPr fontAlgn="base">
              <a:spcBef>
                <a:spcPct val="0"/>
              </a:spcBef>
              <a:spcAft>
                <a:spcPct val="0"/>
              </a:spcAft>
              <a:defRPr>
                <a:latin typeface="Calibri" panose="020F0502020204030204" charset="0"/>
                <a:ea typeface="宋体" panose="02010600030101010101" pitchFamily="2" charset="-122"/>
              </a:defRPr>
            </a:lvl5pPr>
            <a:lvl6pPr>
              <a:defRPr>
                <a:latin typeface="Calibri" panose="020F0502020204030204" charset="0"/>
                <a:ea typeface="宋体" panose="02010600030101010101" pitchFamily="2" charset="-122"/>
              </a:defRPr>
            </a:lvl6pPr>
            <a:lvl7pPr>
              <a:defRPr>
                <a:latin typeface="Calibri" panose="020F0502020204030204" charset="0"/>
                <a:ea typeface="宋体" panose="02010600030101010101" pitchFamily="2" charset="-122"/>
              </a:defRPr>
            </a:lvl7pPr>
            <a:lvl8pPr>
              <a:defRPr>
                <a:latin typeface="Calibri" panose="020F0502020204030204" charset="0"/>
                <a:ea typeface="宋体" panose="02010600030101010101" pitchFamily="2" charset="-122"/>
              </a:defRPr>
            </a:lvl8pPr>
            <a:lvl9pPr>
              <a:defRPr>
                <a:latin typeface="Calibri" panose="020F0502020204030204" charset="0"/>
                <a:ea typeface="宋体" panose="02010600030101010101" pitchFamily="2" charset="-122"/>
              </a:defRPr>
            </a:lvl9pPr>
          </a:lstStyle>
          <a:p>
            <a:r>
              <a:rPr lang="en-US" altLang="zh-CN" sz="4400" dirty="0">
                <a:solidFill>
                  <a:schemeClr val="bg1"/>
                </a:solidFill>
              </a:rPr>
              <a:t>39%</a:t>
            </a:r>
            <a:endParaRPr lang="zh-CN" altLang="en-US" sz="4400" dirty="0">
              <a:solidFill>
                <a:schemeClr val="bg1"/>
              </a:solidFill>
            </a:endParaRPr>
          </a:p>
        </p:txBody>
      </p:sp>
      <p:sp>
        <p:nvSpPr>
          <p:cNvPr id="9" name="TextBox 682"/>
          <p:cNvSpPr txBox="1"/>
          <p:nvPr/>
        </p:nvSpPr>
        <p:spPr>
          <a:xfrm>
            <a:off x="8793116" y="2022641"/>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charset="0"/>
                <a:ea typeface="宋体" panose="02010600030101010101" pitchFamily="2" charset="-122"/>
              </a:defRPr>
            </a:lvl2pPr>
            <a:lvl3pPr fontAlgn="base">
              <a:spcBef>
                <a:spcPct val="0"/>
              </a:spcBef>
              <a:spcAft>
                <a:spcPct val="0"/>
              </a:spcAft>
              <a:defRPr>
                <a:latin typeface="Calibri" panose="020F0502020204030204" charset="0"/>
                <a:ea typeface="宋体" panose="02010600030101010101" pitchFamily="2" charset="-122"/>
              </a:defRPr>
            </a:lvl3pPr>
            <a:lvl4pPr fontAlgn="base">
              <a:spcBef>
                <a:spcPct val="0"/>
              </a:spcBef>
              <a:spcAft>
                <a:spcPct val="0"/>
              </a:spcAft>
              <a:defRPr>
                <a:latin typeface="Calibri" panose="020F0502020204030204" charset="0"/>
                <a:ea typeface="宋体" panose="02010600030101010101" pitchFamily="2" charset="-122"/>
              </a:defRPr>
            </a:lvl4pPr>
            <a:lvl5pPr fontAlgn="base">
              <a:spcBef>
                <a:spcPct val="0"/>
              </a:spcBef>
              <a:spcAft>
                <a:spcPct val="0"/>
              </a:spcAft>
              <a:defRPr>
                <a:latin typeface="Calibri" panose="020F0502020204030204" charset="0"/>
                <a:ea typeface="宋体" panose="02010600030101010101" pitchFamily="2" charset="-122"/>
              </a:defRPr>
            </a:lvl5pPr>
            <a:lvl6pPr>
              <a:defRPr>
                <a:latin typeface="Calibri" panose="020F0502020204030204" charset="0"/>
                <a:ea typeface="宋体" panose="02010600030101010101" pitchFamily="2" charset="-122"/>
              </a:defRPr>
            </a:lvl6pPr>
            <a:lvl7pPr>
              <a:defRPr>
                <a:latin typeface="Calibri" panose="020F0502020204030204" charset="0"/>
                <a:ea typeface="宋体" panose="02010600030101010101" pitchFamily="2" charset="-122"/>
              </a:defRPr>
            </a:lvl7pPr>
            <a:lvl8pPr>
              <a:defRPr>
                <a:latin typeface="Calibri" panose="020F0502020204030204" charset="0"/>
                <a:ea typeface="宋体" panose="02010600030101010101" pitchFamily="2" charset="-122"/>
              </a:defRPr>
            </a:lvl8pPr>
            <a:lvl9pPr>
              <a:defRPr>
                <a:latin typeface="Calibri" panose="020F0502020204030204" charset="0"/>
                <a:ea typeface="宋体" panose="02010600030101010101" pitchFamily="2" charset="-122"/>
              </a:defRPr>
            </a:lvl9pPr>
          </a:lstStyle>
          <a:p>
            <a:r>
              <a:rPr lang="en-US" altLang="zh-CN" sz="4400" dirty="0">
                <a:solidFill>
                  <a:schemeClr val="bg1"/>
                </a:solidFill>
              </a:rPr>
              <a:t>70%</a:t>
            </a:r>
            <a:endParaRPr lang="zh-CN" altLang="en-US" sz="4400" dirty="0">
              <a:solidFill>
                <a:schemeClr val="bg1"/>
              </a:solidFill>
            </a:endParaRPr>
          </a:p>
        </p:txBody>
      </p:sp>
      <p:sp>
        <p:nvSpPr>
          <p:cNvPr id="10" name="Copyright Notice"/>
          <p:cNvSpPr/>
          <p:nvPr/>
        </p:nvSpPr>
        <p:spPr bwMode="auto">
          <a:xfrm>
            <a:off x="2084173" y="2226765"/>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第一季度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Copyright Notice"/>
          <p:cNvSpPr/>
          <p:nvPr/>
        </p:nvSpPr>
        <p:spPr bwMode="auto">
          <a:xfrm>
            <a:off x="4345486" y="2910992"/>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第二季度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Copyright Notice"/>
          <p:cNvSpPr/>
          <p:nvPr/>
        </p:nvSpPr>
        <p:spPr bwMode="auto">
          <a:xfrm>
            <a:off x="6617146" y="3647427"/>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第三季度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Copyright Notice"/>
          <p:cNvSpPr/>
          <p:nvPr/>
        </p:nvSpPr>
        <p:spPr bwMode="auto">
          <a:xfrm>
            <a:off x="8888808" y="1307406"/>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第四季度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矩形 9"/>
          <p:cNvSpPr/>
          <p:nvPr/>
        </p:nvSpPr>
        <p:spPr>
          <a:xfrm>
            <a:off x="1824593" y="6081886"/>
            <a:ext cx="8627702" cy="560795"/>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sp>
        <p:nvSpPr>
          <p:cNvPr id="17" name="文本框 16"/>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661810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randombar(horizontal)">
                                      <p:cBhvr>
                                        <p:cTn id="35" dur="500"/>
                                        <p:tgtEl>
                                          <p:spTgt spid="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randombar(horizontal)">
                                      <p:cBhvr>
                                        <p:cTn id="47" dur="500"/>
                                        <p:tgtEl>
                                          <p:spTgt spid="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44137"/>
            <a:ext cx="7748067" cy="7903028"/>
          </a:xfrm>
          <a:prstGeom prst="rect">
            <a:avLst/>
          </a:prstGeom>
        </p:spPr>
      </p:pic>
      <p:sp>
        <p:nvSpPr>
          <p:cNvPr id="3" name="PA_矩形 17">
            <a:extLst>
              <a:ext uri="{FF2B5EF4-FFF2-40B4-BE49-F238E27FC236}">
                <a16:creationId xmlns:a16="http://schemas.microsoft.com/office/drawing/2014/main" xmlns="" id="{7BC1E64F-B582-4921-AF75-EDC0E76F264E}"/>
              </a:ext>
            </a:extLst>
          </p:cNvPr>
          <p:cNvSpPr/>
          <p:nvPr>
            <p:custDataLst>
              <p:tags r:id="rId1"/>
            </p:custDataLst>
          </p:nvPr>
        </p:nvSpPr>
        <p:spPr>
          <a:xfrm>
            <a:off x="5769062" y="2370196"/>
            <a:ext cx="5314276" cy="707886"/>
          </a:xfrm>
          <a:prstGeom prst="rect">
            <a:avLst/>
          </a:prstGeom>
        </p:spPr>
        <p:txBody>
          <a:bodyPr wrap="none">
            <a:spAutoFit/>
          </a:bodyPr>
          <a:lstStyle/>
          <a:p>
            <a:pPr algn="r"/>
            <a:r>
              <a:rPr lang="zh-CN" altLang="en-US" sz="4000" b="1" i="0" dirty="0">
                <a:solidFill>
                  <a:srgbClr val="92B6DA"/>
                </a:solidFill>
                <a:effectLst/>
                <a:latin typeface="微软雅黑" panose="020B0503020204020204" pitchFamily="34" charset="-122"/>
                <a:ea typeface="微软雅黑" panose="020B0503020204020204" pitchFamily="34" charset="-122"/>
              </a:rPr>
              <a:t>非常感谢您的耐心聆听</a:t>
            </a:r>
          </a:p>
        </p:txBody>
      </p:sp>
      <p:sp>
        <p:nvSpPr>
          <p:cNvPr id="4" name="PA_矩形 18">
            <a:extLst>
              <a:ext uri="{FF2B5EF4-FFF2-40B4-BE49-F238E27FC236}">
                <a16:creationId xmlns:a16="http://schemas.microsoft.com/office/drawing/2014/main" xmlns="" id="{6B964CB6-F88B-43D0-B03D-E937CE4C07EE}"/>
              </a:ext>
            </a:extLst>
          </p:cNvPr>
          <p:cNvSpPr/>
          <p:nvPr>
            <p:custDataLst>
              <p:tags r:id="rId2"/>
            </p:custDataLst>
          </p:nvPr>
        </p:nvSpPr>
        <p:spPr>
          <a:xfrm>
            <a:off x="5270657" y="3126903"/>
            <a:ext cx="5830187" cy="369332"/>
          </a:xfrm>
          <a:prstGeom prst="rect">
            <a:avLst/>
          </a:prstGeom>
        </p:spPr>
        <p:txBody>
          <a:bodyPr wrap="none">
            <a:spAutoFit/>
          </a:bodyPr>
          <a:lstStyle/>
          <a:p>
            <a:pPr algn="r"/>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ENCOUNTER SUMMER </a:t>
            </a:r>
            <a:r>
              <a:rPr lang="en-US" altLang="zh-CN" b="1" i="0" dirty="0">
                <a:solidFill>
                  <a:schemeClr val="tx1">
                    <a:lumMod val="75000"/>
                    <a:lumOff val="25000"/>
                  </a:schemeClr>
                </a:solidFill>
                <a:effectLst/>
                <a:latin typeface="微软雅黑" panose="020B0503020204020204" pitchFamily="34" charset="-122"/>
                <a:ea typeface="微软雅黑" panose="020B0503020204020204" pitchFamily="34" charset="-122"/>
              </a:rPr>
              <a:t>POWERPOINT TEMPLATE</a:t>
            </a:r>
            <a:endParaRPr lang="zh-CN" altLang="en-US" b="1" i="0" dirty="0">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cxnSp>
        <p:nvCxnSpPr>
          <p:cNvPr id="6" name="直接连接符 5">
            <a:extLst>
              <a:ext uri="{FF2B5EF4-FFF2-40B4-BE49-F238E27FC236}">
                <a16:creationId xmlns:a16="http://schemas.microsoft.com/office/drawing/2014/main" xmlns="" id="{28C84304-048B-4A3F-A7E1-FE6BAC5B3335}"/>
              </a:ext>
            </a:extLst>
          </p:cNvPr>
          <p:cNvCxnSpPr>
            <a:cxnSpLocks/>
          </p:cNvCxnSpPr>
          <p:nvPr/>
        </p:nvCxnSpPr>
        <p:spPr>
          <a:xfrm>
            <a:off x="5361329" y="3078082"/>
            <a:ext cx="564884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8443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文本框 2">
            <a:extLst>
              <a:ext uri="{FF2B5EF4-FFF2-40B4-BE49-F238E27FC236}">
                <a16:creationId xmlns:a16="http://schemas.microsoft.com/office/drawing/2014/main" xmlns="" id="{731D9C80-54FB-4A21-AC0E-E578117E003F}"/>
              </a:ext>
            </a:extLst>
          </p:cNvPr>
          <p:cNvSpPr txBox="1">
            <a:spLocks noChangeArrowheads="1"/>
          </p:cNvSpPr>
          <p:nvPr>
            <p:custDataLst>
              <p:tags r:id="rId1"/>
            </p:custDataLst>
          </p:nvPr>
        </p:nvSpPr>
        <p:spPr bwMode="auto">
          <a:xfrm>
            <a:off x="1568450" y="1816101"/>
            <a:ext cx="4205288"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4" name="PA_直接连接符 13">
            <a:extLst>
              <a:ext uri="{FF2B5EF4-FFF2-40B4-BE49-F238E27FC236}">
                <a16:creationId xmlns:a16="http://schemas.microsoft.com/office/drawing/2014/main" xmlns="" id="{3839F41A-8B50-4832-9869-4F94E2E589B1}"/>
              </a:ext>
            </a:extLst>
          </p:cNvPr>
          <p:cNvCxnSpPr/>
          <p:nvPr>
            <p:custDataLst>
              <p:tags r:id="rId2"/>
            </p:custDataLst>
          </p:nvPr>
        </p:nvCxnSpPr>
        <p:spPr>
          <a:xfrm>
            <a:off x="5494338" y="3394075"/>
            <a:ext cx="4608512"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PA_文本框 11">
            <a:extLst>
              <a:ext uri="{FF2B5EF4-FFF2-40B4-BE49-F238E27FC236}">
                <a16:creationId xmlns:a16="http://schemas.microsoft.com/office/drawing/2014/main" xmlns="" id="{348B2330-A20A-49FF-9E1E-963CAAEC6B11}"/>
              </a:ext>
            </a:extLst>
          </p:cNvPr>
          <p:cNvSpPr txBox="1">
            <a:spLocks noChangeArrowheads="1"/>
          </p:cNvSpPr>
          <p:nvPr>
            <p:custDataLst>
              <p:tags r:id="rId3"/>
            </p:custDataLst>
          </p:nvPr>
        </p:nvSpPr>
        <p:spPr bwMode="auto">
          <a:xfrm>
            <a:off x="1524000" y="3070226"/>
            <a:ext cx="3887788" cy="646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      PART ONE</a:t>
            </a:r>
            <a:endParaRPr lang="zh-CN" altLang="en-US" sz="3600" b="1">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PA_文本框 15">
            <a:extLst>
              <a:ext uri="{FF2B5EF4-FFF2-40B4-BE49-F238E27FC236}">
                <a16:creationId xmlns:a16="http://schemas.microsoft.com/office/drawing/2014/main" xmlns="" id="{41D55863-CB9A-4B43-A996-81C8C904CC41}"/>
              </a:ext>
            </a:extLst>
          </p:cNvPr>
          <p:cNvSpPr txBox="1">
            <a:spLocks noChangeArrowheads="1"/>
          </p:cNvSpPr>
          <p:nvPr>
            <p:custDataLst>
              <p:tags r:id="rId4"/>
            </p:custDataLst>
          </p:nvPr>
        </p:nvSpPr>
        <p:spPr bwMode="auto">
          <a:xfrm>
            <a:off x="5440364" y="2674939"/>
            <a:ext cx="466248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dirty="0">
                <a:solidFill>
                  <a:srgbClr val="92B6DA"/>
                </a:solidFill>
                <a:latin typeface="微软雅黑" panose="020B0503020204020204" pitchFamily="34" charset="-122"/>
                <a:ea typeface="微软雅黑" panose="020B0503020204020204" pitchFamily="34" charset="-122"/>
              </a:rPr>
              <a:t>输入您的标题</a:t>
            </a:r>
          </a:p>
        </p:txBody>
      </p:sp>
      <p:sp>
        <p:nvSpPr>
          <p:cNvPr id="17" name="PA_文本框 16">
            <a:extLst>
              <a:ext uri="{FF2B5EF4-FFF2-40B4-BE49-F238E27FC236}">
                <a16:creationId xmlns:a16="http://schemas.microsoft.com/office/drawing/2014/main" xmlns="" id="{9EAF76E9-CC52-4BC1-8750-197FC9BEE451}"/>
              </a:ext>
            </a:extLst>
          </p:cNvPr>
          <p:cNvSpPr txBox="1">
            <a:spLocks noChangeArrowheads="1"/>
          </p:cNvSpPr>
          <p:nvPr>
            <p:custDataLst>
              <p:tags r:id="rId5"/>
            </p:custDataLst>
          </p:nvPr>
        </p:nvSpPr>
        <p:spPr bwMode="auto">
          <a:xfrm>
            <a:off x="5411789" y="3470275"/>
            <a:ext cx="464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a:t>
            </a:r>
          </a:p>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  </a:t>
            </a:r>
          </a:p>
        </p:txBody>
      </p:sp>
      <p:sp>
        <p:nvSpPr>
          <p:cNvPr id="10" name="矩形 9"/>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8" cstate="print">
            <a:extLst>
              <a:ext uri="{28A0092B-C50C-407E-A947-70E740481C1C}">
                <a14:useLocalDpi xmlns:a14="http://schemas.microsoft.com/office/drawing/2010/main" val="0"/>
              </a:ext>
            </a:extLst>
          </a:blip>
          <a:srcRect r="25057"/>
          <a:stretch/>
        </p:blipFill>
        <p:spPr>
          <a:xfrm>
            <a:off x="8383337" y="1874931"/>
            <a:ext cx="3778183" cy="5041402"/>
          </a:xfrm>
          <a:prstGeom prst="rect">
            <a:avLst/>
          </a:prstGeom>
        </p:spPr>
      </p:pic>
    </p:spTree>
    <p:extLst>
      <p:ext uri="{BB962C8B-B14F-4D97-AF65-F5344CB8AC3E}">
        <p14:creationId xmlns:p14="http://schemas.microsoft.com/office/powerpoint/2010/main" val="17590751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rot="5400000" flipH="1">
            <a:off x="5256447" y="1903708"/>
            <a:ext cx="1512082" cy="1221169"/>
          </a:xfrm>
          <a:prstGeom prst="rightArrow">
            <a:avLst>
              <a:gd name="adj1" fmla="val 69095"/>
              <a:gd name="adj2" fmla="val 44430"/>
            </a:avLst>
          </a:prstGeom>
          <a:solidFill>
            <a:srgbClr val="92B6DA"/>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3200" b="1" kern="0" dirty="0">
                <a:solidFill>
                  <a:prstClr val="white"/>
                </a:solidFill>
                <a:latin typeface="微软雅黑" panose="020B0503020204020204" pitchFamily="34" charset="-122"/>
                <a:ea typeface="微软雅黑" panose="020B0503020204020204" pitchFamily="34" charset="-122"/>
              </a:rPr>
              <a:t>标题</a:t>
            </a:r>
          </a:p>
        </p:txBody>
      </p:sp>
      <p:sp>
        <p:nvSpPr>
          <p:cNvPr id="3" name="右箭头 2"/>
          <p:cNvSpPr/>
          <p:nvPr/>
        </p:nvSpPr>
        <p:spPr>
          <a:xfrm rot="16200000" flipH="1" flipV="1">
            <a:off x="5247464" y="4288146"/>
            <a:ext cx="1512082" cy="1221169"/>
          </a:xfrm>
          <a:prstGeom prst="rightArrow">
            <a:avLst>
              <a:gd name="adj1" fmla="val 69095"/>
              <a:gd name="adj2" fmla="val 44430"/>
            </a:avLst>
          </a:prstGeom>
          <a:solidFill>
            <a:srgbClr val="92B6DA"/>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3200" b="1" kern="0" dirty="0">
                <a:solidFill>
                  <a:prstClr val="white"/>
                </a:solidFill>
                <a:latin typeface="微软雅黑" panose="020B0503020204020204" pitchFamily="34" charset="-122"/>
                <a:ea typeface="微软雅黑" panose="020B0503020204020204" pitchFamily="34" charset="-122"/>
              </a:rPr>
              <a:t>标题</a:t>
            </a:r>
          </a:p>
        </p:txBody>
      </p:sp>
      <p:sp>
        <p:nvSpPr>
          <p:cNvPr id="4" name="右箭头 3"/>
          <p:cNvSpPr/>
          <p:nvPr/>
        </p:nvSpPr>
        <p:spPr>
          <a:xfrm flipH="1">
            <a:off x="4064430" y="3095859"/>
            <a:ext cx="1511924" cy="1221298"/>
          </a:xfrm>
          <a:prstGeom prst="rightArrow">
            <a:avLst>
              <a:gd name="adj1" fmla="val 69095"/>
              <a:gd name="adj2" fmla="val 44430"/>
            </a:avLst>
          </a:prstGeom>
          <a:solidFill>
            <a:srgbClr val="5B9BD5"/>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3200" b="1" kern="0" dirty="0">
                <a:solidFill>
                  <a:prstClr val="white"/>
                </a:solidFill>
                <a:latin typeface="微软雅黑" panose="020B0503020204020204" pitchFamily="34" charset="-122"/>
                <a:ea typeface="微软雅黑" panose="020B0503020204020204" pitchFamily="34" charset="-122"/>
              </a:rPr>
              <a:t>标题</a:t>
            </a:r>
          </a:p>
        </p:txBody>
      </p:sp>
      <p:sp>
        <p:nvSpPr>
          <p:cNvPr id="5" name="右箭头 4"/>
          <p:cNvSpPr/>
          <p:nvPr/>
        </p:nvSpPr>
        <p:spPr>
          <a:xfrm>
            <a:off x="6448618" y="3105649"/>
            <a:ext cx="3723097" cy="1221298"/>
          </a:xfrm>
          <a:prstGeom prst="rightArrow">
            <a:avLst>
              <a:gd name="adj1" fmla="val 69095"/>
              <a:gd name="adj2" fmla="val 44430"/>
            </a:avLst>
          </a:prstGeom>
          <a:solidFill>
            <a:schemeClr val="accent1"/>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3200" b="1" kern="0" dirty="0">
                <a:solidFill>
                  <a:prstClr val="white"/>
                </a:solidFill>
                <a:latin typeface="微软雅黑" panose="020B0503020204020204" pitchFamily="34" charset="-122"/>
                <a:ea typeface="微软雅黑" panose="020B0503020204020204" pitchFamily="34" charset="-122"/>
              </a:rPr>
              <a:t>标题</a:t>
            </a:r>
          </a:p>
        </p:txBody>
      </p:sp>
      <p:sp>
        <p:nvSpPr>
          <p:cNvPr id="6" name="TextBox 17"/>
          <p:cNvSpPr txBox="1"/>
          <p:nvPr/>
        </p:nvSpPr>
        <p:spPr>
          <a:xfrm>
            <a:off x="6767899" y="1405420"/>
            <a:ext cx="4078938" cy="1095945"/>
          </a:xfrm>
          <a:prstGeom prst="rect">
            <a:avLst/>
          </a:prstGeom>
          <a:noFill/>
        </p:spPr>
        <p:txBody>
          <a:bodyPr wrap="square" lIns="134369" tIns="67185" rIns="134369" bIns="67185" rtlCol="0">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字</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TextBox 17"/>
          <p:cNvSpPr txBox="1"/>
          <p:nvPr/>
        </p:nvSpPr>
        <p:spPr>
          <a:xfrm>
            <a:off x="1529060" y="5052875"/>
            <a:ext cx="3743025" cy="1095945"/>
          </a:xfrm>
          <a:prstGeom prst="rect">
            <a:avLst/>
          </a:prstGeom>
          <a:noFill/>
        </p:spPr>
        <p:txBody>
          <a:bodyPr wrap="square" lIns="134369" tIns="67185" rIns="134369" bIns="67185" rtlCol="0">
            <a:spAutoFit/>
          </a:bodyPr>
          <a:lstStyle/>
          <a:p>
            <a:pPr lvl="0">
              <a:lnSpc>
                <a:spcPct val="130000"/>
              </a:lnSpc>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字</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TextBox 17"/>
          <p:cNvSpPr txBox="1"/>
          <p:nvPr/>
        </p:nvSpPr>
        <p:spPr>
          <a:xfrm>
            <a:off x="240876" y="3037176"/>
            <a:ext cx="3743025" cy="1095945"/>
          </a:xfrm>
          <a:prstGeom prst="rect">
            <a:avLst/>
          </a:prstGeom>
          <a:noFill/>
        </p:spPr>
        <p:txBody>
          <a:bodyPr wrap="square" lIns="134369" tIns="67185" rIns="134369" bIns="67185" rtlCol="0">
            <a:spAutoFit/>
          </a:bodyPr>
          <a:lstStyle/>
          <a:p>
            <a:pPr lvl="0">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字</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TextBox 17"/>
          <p:cNvSpPr txBox="1"/>
          <p:nvPr/>
        </p:nvSpPr>
        <p:spPr>
          <a:xfrm>
            <a:off x="7647641" y="4469078"/>
            <a:ext cx="4078938" cy="1095945"/>
          </a:xfrm>
          <a:prstGeom prst="rect">
            <a:avLst/>
          </a:prstGeom>
          <a:noFill/>
        </p:spPr>
        <p:txBody>
          <a:bodyPr wrap="square" lIns="134369" tIns="67185" rIns="134369" bIns="67185" rtlCol="0">
            <a:spAutoFit/>
          </a:bodyPr>
          <a:lstStyle/>
          <a:p>
            <a:pPr lvl="0">
              <a:lnSpc>
                <a:spcPct val="130000"/>
              </a:lnSpc>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字</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311011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a:off x="2006471" y="2251268"/>
            <a:ext cx="8888813" cy="1576640"/>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2380271" tIns="68763" rIns="105790" bIns="68763" anchor="ctr"/>
          <a:lstStyle/>
          <a:p>
            <a:pPr>
              <a:lnSpc>
                <a:spcPct val="150000"/>
              </a:lnSpc>
              <a:spcBef>
                <a:spcPts val="880"/>
              </a:spcBef>
              <a:spcAft>
                <a:spcPts val="880"/>
              </a:spcAft>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字</a:t>
            </a:r>
          </a:p>
        </p:txBody>
      </p:sp>
      <p:sp>
        <p:nvSpPr>
          <p:cNvPr id="3" name="直角三角形 2"/>
          <p:cNvSpPr/>
          <p:nvPr/>
        </p:nvSpPr>
        <p:spPr>
          <a:xfrm rot="17117050" flipH="1">
            <a:off x="2276349" y="2618647"/>
            <a:ext cx="1121424" cy="1609434"/>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34352" tIns="67177" rIns="134352" bIns="67177" anchor="ctr"/>
          <a:lstStyle/>
          <a:p>
            <a:pPr algn="ctr">
              <a:defRPr/>
            </a:pPr>
            <a:endParaRPr lang="zh-CN" altLang="en-US" sz="2000" kern="0">
              <a:solidFill>
                <a:sysClr val="window" lastClr="FFFFFF"/>
              </a:solidFill>
              <a:latin typeface="Calibri" panose="020F0502020204030204"/>
              <a:ea typeface="宋体" panose="02010600030101010101" pitchFamily="2" charset="-122"/>
            </a:endParaRPr>
          </a:p>
        </p:txBody>
      </p:sp>
      <p:sp>
        <p:nvSpPr>
          <p:cNvPr id="4" name="任意多边形 3"/>
          <p:cNvSpPr/>
          <p:nvPr/>
        </p:nvSpPr>
        <p:spPr>
          <a:xfrm>
            <a:off x="1104750" y="1649678"/>
            <a:ext cx="2694092" cy="1433763"/>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92B6DA"/>
          </a:solidFill>
          <a:ln w="25400" cap="flat" cmpd="sng" algn="ctr">
            <a:noFill/>
            <a:prstDash val="solid"/>
          </a:ln>
          <a:effectLst/>
        </p:spPr>
        <p:txBody>
          <a:bodyPr lIns="0" tIns="0" rIns="0" bIns="0" anchor="ctr"/>
          <a:lstStyle/>
          <a:p>
            <a:pPr algn="ctr">
              <a:defRPr/>
            </a:pPr>
            <a:r>
              <a:rPr lang="zh-CN" altLang="en-US" sz="2935" kern="0">
                <a:solidFill>
                  <a:schemeClr val="bg1"/>
                </a:solidFill>
                <a:latin typeface="Arial Black" panose="020B0A04020102020204" charset="0"/>
                <a:ea typeface="微软雅黑" panose="020B0503020204020204" pitchFamily="34" charset="-122"/>
              </a:rPr>
              <a:t>添加文本</a:t>
            </a:r>
            <a:endParaRPr lang="zh-CN" altLang="en-US" sz="2935" kern="0" dirty="0">
              <a:solidFill>
                <a:schemeClr val="bg1"/>
              </a:solidFill>
              <a:latin typeface="Arial Black" panose="020B0A04020102020204" charset="0"/>
              <a:ea typeface="微软雅黑" panose="020B0503020204020204" pitchFamily="34" charset="-122"/>
            </a:endParaRPr>
          </a:p>
        </p:txBody>
      </p:sp>
      <p:sp>
        <p:nvSpPr>
          <p:cNvPr id="5" name="矩形 3"/>
          <p:cNvSpPr/>
          <p:nvPr/>
        </p:nvSpPr>
        <p:spPr>
          <a:xfrm>
            <a:off x="2006471" y="4575436"/>
            <a:ext cx="8888813" cy="1576640"/>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2380271" tIns="68763" rIns="105790" bIns="68763" anchor="ctr"/>
          <a:lstStyle/>
          <a:p>
            <a:pPr>
              <a:lnSpc>
                <a:spcPct val="150000"/>
              </a:lnSpc>
              <a:spcBef>
                <a:spcPts val="880"/>
              </a:spcBef>
              <a:spcAft>
                <a:spcPts val="880"/>
              </a:spcAft>
              <a:defRPr/>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字</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直角三角形 2"/>
          <p:cNvSpPr/>
          <p:nvPr/>
        </p:nvSpPr>
        <p:spPr>
          <a:xfrm rot="17117050" flipH="1">
            <a:off x="2276349" y="4942815"/>
            <a:ext cx="1121424" cy="1609434"/>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34352" tIns="67177" rIns="134352" bIns="67177" anchor="ctr"/>
          <a:lstStyle/>
          <a:p>
            <a:pPr algn="ctr">
              <a:defRPr/>
            </a:pPr>
            <a:endParaRPr lang="zh-CN" altLang="en-US" sz="2000" kern="0">
              <a:solidFill>
                <a:sysClr val="window" lastClr="FFFFFF"/>
              </a:solidFill>
              <a:latin typeface="Calibri" panose="020F0502020204030204"/>
              <a:ea typeface="宋体" panose="02010600030101010101" pitchFamily="2" charset="-122"/>
            </a:endParaRPr>
          </a:p>
        </p:txBody>
      </p:sp>
      <p:sp>
        <p:nvSpPr>
          <p:cNvPr id="7" name="任意多边形 6"/>
          <p:cNvSpPr/>
          <p:nvPr/>
        </p:nvSpPr>
        <p:spPr>
          <a:xfrm>
            <a:off x="1104750" y="3973846"/>
            <a:ext cx="2694092" cy="1433763"/>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solidFill>
          <a:ln w="25400" cap="flat" cmpd="sng" algn="ctr">
            <a:noFill/>
            <a:prstDash val="solid"/>
          </a:ln>
          <a:effectLst/>
        </p:spPr>
        <p:txBody>
          <a:bodyPr lIns="0" tIns="0" rIns="0" bIns="0" anchor="ctr"/>
          <a:lstStyle/>
          <a:p>
            <a:pPr algn="ctr">
              <a:defRPr/>
            </a:pPr>
            <a:r>
              <a:rPr lang="zh-CN" altLang="en-US" sz="2935" kern="0">
                <a:solidFill>
                  <a:schemeClr val="bg1"/>
                </a:solidFill>
                <a:latin typeface="Arial Black" panose="020B0A04020102020204" charset="0"/>
                <a:ea typeface="微软雅黑" panose="020B0503020204020204" pitchFamily="34" charset="-122"/>
              </a:rPr>
              <a:t>添加文本</a:t>
            </a:r>
            <a:endParaRPr lang="zh-CN" altLang="en-US" sz="2935" kern="0" dirty="0">
              <a:solidFill>
                <a:schemeClr val="bg1"/>
              </a:solidFill>
              <a:latin typeface="Arial Black" panose="020B0A04020102020204" charset="0"/>
              <a:ea typeface="微软雅黑" panose="020B0503020204020204" pitchFamily="34" charset="-122"/>
            </a:endParaRPr>
          </a:p>
        </p:txBody>
      </p:sp>
      <p:sp>
        <p:nvSpPr>
          <p:cNvPr id="9" name="文本框 8"/>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471947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000"/>
                                        <p:tgtEl>
                                          <p:spTgt spid="2"/>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8221" y="1586658"/>
            <a:ext cx="7795560" cy="3916996"/>
            <a:chOff x="3650968" y="2196025"/>
            <a:chExt cx="4890106" cy="2457106"/>
          </a:xfrm>
          <a:scene3d>
            <a:camera prst="perspectiveRelaxedModerately">
              <a:rot lat="17390632" lon="0" rev="0"/>
            </a:camera>
            <a:lightRig rig="flat" dir="t">
              <a:rot lat="0" lon="0" rev="4200000"/>
            </a:lightRig>
          </a:scene3d>
        </p:grpSpPr>
        <p:grpSp>
          <p:nvGrpSpPr>
            <p:cNvPr id="3" name="组合 2"/>
            <p:cNvGrpSpPr/>
            <p:nvPr/>
          </p:nvGrpSpPr>
          <p:grpSpPr>
            <a:xfrm rot="16200000">
              <a:off x="4867468" y="979525"/>
              <a:ext cx="2457106" cy="4890106"/>
              <a:chOff x="1910354" y="1548938"/>
              <a:chExt cx="1697887" cy="3379127"/>
            </a:xfrm>
          </p:grpSpPr>
          <p:sp>
            <p:nvSpPr>
              <p:cNvPr id="5" name="圆角矩形 4"/>
              <p:cNvSpPr/>
              <p:nvPr/>
            </p:nvSpPr>
            <p:spPr>
              <a:xfrm>
                <a:off x="3577013" y="2171625"/>
                <a:ext cx="31228" cy="265898"/>
              </a:xfrm>
              <a:prstGeom prst="roundRect">
                <a:avLst>
                  <a:gd name="adj" fmla="val 50000"/>
                </a:avLst>
              </a:prstGeom>
              <a:solidFill>
                <a:schemeClr val="bg1">
                  <a:lumMod val="75000"/>
                  <a:alpha val="99000"/>
                </a:schemeClr>
              </a:solidFill>
              <a:ln>
                <a:noFill/>
              </a:ln>
              <a:sp3d extrusionH="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6" name="圆角矩形 5"/>
              <p:cNvSpPr/>
              <p:nvPr/>
            </p:nvSpPr>
            <p:spPr>
              <a:xfrm>
                <a:off x="1910364" y="2318762"/>
                <a:ext cx="23463" cy="219751"/>
              </a:xfrm>
              <a:prstGeom prst="roundRect">
                <a:avLst>
                  <a:gd name="adj" fmla="val 50000"/>
                </a:avLst>
              </a:prstGeom>
              <a:solidFill>
                <a:schemeClr val="bg1">
                  <a:lumMod val="75000"/>
                </a:schemeClr>
              </a:solidFill>
              <a:ln>
                <a:noFill/>
              </a:ln>
              <a:sp3d extrusionH="3175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7" name="圆角矩形 6"/>
              <p:cNvSpPr/>
              <p:nvPr/>
            </p:nvSpPr>
            <p:spPr>
              <a:xfrm>
                <a:off x="1910354" y="2054578"/>
                <a:ext cx="23463" cy="219751"/>
              </a:xfrm>
              <a:prstGeom prst="roundRect">
                <a:avLst>
                  <a:gd name="adj" fmla="val 50000"/>
                </a:avLst>
              </a:prstGeom>
              <a:solidFill>
                <a:schemeClr val="bg1">
                  <a:lumMod val="75000"/>
                </a:schemeClr>
              </a:solidFill>
              <a:ln>
                <a:noFill/>
              </a:ln>
              <a:sp3d extrusionH="3175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 name="组合 7"/>
              <p:cNvGrpSpPr/>
              <p:nvPr/>
            </p:nvGrpSpPr>
            <p:grpSpPr>
              <a:xfrm>
                <a:off x="1958085" y="1548938"/>
                <a:ext cx="1617852" cy="3379127"/>
                <a:chOff x="1958085" y="1548938"/>
                <a:chExt cx="1617852" cy="3379127"/>
              </a:xfrm>
            </p:grpSpPr>
            <p:sp>
              <p:nvSpPr>
                <p:cNvPr id="13" name="圆角矩形 12"/>
                <p:cNvSpPr/>
                <p:nvPr/>
              </p:nvSpPr>
              <p:spPr>
                <a:xfrm>
                  <a:off x="1958085" y="1548938"/>
                  <a:ext cx="1617852" cy="3379127"/>
                </a:xfrm>
                <a:prstGeom prst="roundRect">
                  <a:avLst>
                    <a:gd name="adj" fmla="val 17218"/>
                  </a:avLst>
                </a:prstGeom>
                <a:gradFill>
                  <a:gsLst>
                    <a:gs pos="0">
                      <a:schemeClr val="bg1"/>
                    </a:gs>
                    <a:gs pos="100000">
                      <a:srgbClr val="E8E8E8"/>
                    </a:gs>
                  </a:gsLst>
                  <a:lin ang="5400000" scaled="1"/>
                </a:gradFill>
                <a:ln>
                  <a:noFill/>
                </a:ln>
                <a:effectLst>
                  <a:outerShdw blurRad="571500" dist="444500" dir="5400000" algn="t" rotWithShape="0">
                    <a:prstClr val="black">
                      <a:alpha val="13000"/>
                    </a:prstClr>
                  </a:outerShdw>
                </a:effectLst>
                <a:sp3d extrusionH="88900" prstMaterial="fla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4" name="圆角矩形 13"/>
                <p:cNvSpPr/>
                <p:nvPr/>
              </p:nvSpPr>
              <p:spPr>
                <a:xfrm>
                  <a:off x="1962728" y="1548938"/>
                  <a:ext cx="1608572" cy="3379127"/>
                </a:xfrm>
                <a:prstGeom prst="roundRect">
                  <a:avLst>
                    <a:gd name="adj" fmla="val 16021"/>
                  </a:avLst>
                </a:prstGeom>
                <a:solidFill>
                  <a:schemeClr val="bg1"/>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sp>
            <p:nvSpPr>
              <p:cNvPr id="9" name="矩形 8"/>
              <p:cNvSpPr/>
              <p:nvPr/>
            </p:nvSpPr>
            <p:spPr>
              <a:xfrm>
                <a:off x="2047874" y="1933575"/>
                <a:ext cx="1438275" cy="2609850"/>
              </a:xfrm>
              <a:prstGeom prst="rect">
                <a:avLst/>
              </a:prstGeom>
              <a:solidFill>
                <a:srgbClr val="F2F2F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0" name="圆角矩形 9"/>
              <p:cNvSpPr/>
              <p:nvPr/>
            </p:nvSpPr>
            <p:spPr>
              <a:xfrm>
                <a:off x="2575729" y="1717911"/>
                <a:ext cx="382562" cy="399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1" name="椭圆 10"/>
              <p:cNvSpPr/>
              <p:nvPr/>
            </p:nvSpPr>
            <p:spPr>
              <a:xfrm>
                <a:off x="3018677" y="1708183"/>
                <a:ext cx="57765" cy="577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2" name="椭圆 11"/>
              <p:cNvSpPr/>
              <p:nvPr/>
            </p:nvSpPr>
            <p:spPr>
              <a:xfrm>
                <a:off x="2648931" y="4620359"/>
                <a:ext cx="236160" cy="236160"/>
              </a:xfrm>
              <a:prstGeom prst="ellipse">
                <a:avLst/>
              </a:prstGeom>
              <a:solidFill>
                <a:srgbClr val="FAFAFA"/>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3898" y="2353443"/>
              <a:ext cx="3824204" cy="2151114"/>
            </a:xfrm>
            <a:prstGeom prst="rect">
              <a:avLst/>
            </a:prstGeom>
            <a:ln w="6350">
              <a:solidFill>
                <a:schemeClr val="tx1">
                  <a:lumMod val="65000"/>
                  <a:lumOff val="35000"/>
                </a:schemeClr>
              </a:solidFill>
            </a:ln>
          </p:spPr>
        </p:pic>
      </p:grpSp>
      <p:grpSp>
        <p:nvGrpSpPr>
          <p:cNvPr id="15" name="组合 29"/>
          <p:cNvGrpSpPr/>
          <p:nvPr/>
        </p:nvGrpSpPr>
        <p:grpSpPr>
          <a:xfrm>
            <a:off x="915751" y="4873720"/>
            <a:ext cx="2374565" cy="1419665"/>
            <a:chOff x="2744012" y="4399037"/>
            <a:chExt cx="2375184" cy="1420035"/>
          </a:xfrm>
        </p:grpSpPr>
        <p:sp>
          <p:nvSpPr>
            <p:cNvPr id="16" name="文本框 30"/>
            <p:cNvSpPr txBox="1"/>
            <p:nvPr/>
          </p:nvSpPr>
          <p:spPr bwMode="auto">
            <a:xfrm>
              <a:off x="2915604" y="4884341"/>
              <a:ext cx="2203592" cy="934731"/>
            </a:xfrm>
            <a:prstGeom prst="rect">
              <a:avLst/>
            </a:prstGeom>
            <a:noFill/>
          </p:spPr>
          <p:txBody>
            <a:bodyPr wrap="square">
              <a:spAutoFit/>
            </a:bodyPr>
            <a:lstStyle/>
            <a:p>
              <a:pPr algn="just">
                <a:lnSpc>
                  <a:spcPct val="114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17" name="文本框 31"/>
            <p:cNvSpPr txBox="1"/>
            <p:nvPr/>
          </p:nvSpPr>
          <p:spPr bwMode="auto">
            <a:xfrm>
              <a:off x="2744012" y="4399037"/>
              <a:ext cx="2349784" cy="420674"/>
            </a:xfrm>
            <a:prstGeom prst="rect">
              <a:avLst/>
            </a:prstGeom>
            <a:noFill/>
          </p:spPr>
          <p:txBody>
            <a:bodyPr wrap="square">
              <a:spAutoFit/>
            </a:bodyPr>
            <a:lstStyle/>
            <a:p>
              <a:pPr marL="285750" indent="-285750" algn="ctr">
                <a:defRPr/>
              </a:pPr>
              <a:r>
                <a:rPr lang="zh-CN" altLang="en-US" sz="2135" spc="100" dirty="0">
                  <a:solidFill>
                    <a:schemeClr val="accent1"/>
                  </a:solidFill>
                  <a:latin typeface="微软雅黑" panose="020B0503020204020204" pitchFamily="34" charset="-122"/>
                  <a:ea typeface="微软雅黑" panose="020B0503020204020204" pitchFamily="34" charset="-122"/>
                </a:rPr>
                <a:t>在此添加标题</a:t>
              </a:r>
            </a:p>
          </p:txBody>
        </p:sp>
      </p:grpSp>
      <p:grpSp>
        <p:nvGrpSpPr>
          <p:cNvPr id="18" name="组合 32"/>
          <p:cNvGrpSpPr/>
          <p:nvPr/>
        </p:nvGrpSpPr>
        <p:grpSpPr>
          <a:xfrm>
            <a:off x="3556662" y="4882689"/>
            <a:ext cx="2355378" cy="1383322"/>
            <a:chOff x="2744012" y="4408005"/>
            <a:chExt cx="2355992" cy="1383682"/>
          </a:xfrm>
        </p:grpSpPr>
        <p:sp>
          <p:nvSpPr>
            <p:cNvPr id="19" name="文本框 33"/>
            <p:cNvSpPr txBox="1"/>
            <p:nvPr/>
          </p:nvSpPr>
          <p:spPr bwMode="auto">
            <a:xfrm>
              <a:off x="2845612" y="4856957"/>
              <a:ext cx="2254392" cy="934730"/>
            </a:xfrm>
            <a:prstGeom prst="rect">
              <a:avLst/>
            </a:prstGeom>
            <a:noFill/>
          </p:spPr>
          <p:txBody>
            <a:bodyPr wrap="square">
              <a:spAutoFit/>
            </a:bodyPr>
            <a:lstStyle/>
            <a:p>
              <a:pPr algn="just">
                <a:lnSpc>
                  <a:spcPct val="114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20" name="文本框 34"/>
            <p:cNvSpPr txBox="1"/>
            <p:nvPr/>
          </p:nvSpPr>
          <p:spPr bwMode="auto">
            <a:xfrm>
              <a:off x="2744012" y="4408005"/>
              <a:ext cx="2349784" cy="420673"/>
            </a:xfrm>
            <a:prstGeom prst="rect">
              <a:avLst/>
            </a:prstGeom>
            <a:noFill/>
          </p:spPr>
          <p:txBody>
            <a:bodyPr wrap="square">
              <a:spAutoFit/>
            </a:bodyPr>
            <a:lstStyle/>
            <a:p>
              <a:pPr marL="285750" indent="-285750" algn="ctr">
                <a:defRPr/>
              </a:pPr>
              <a:r>
                <a:rPr lang="zh-CN" altLang="en-US" sz="2135" spc="100" dirty="0">
                  <a:solidFill>
                    <a:schemeClr val="accent1"/>
                  </a:solidFill>
                  <a:latin typeface="微软雅黑" panose="020B0503020204020204" pitchFamily="34" charset="-122"/>
                  <a:ea typeface="微软雅黑" panose="020B0503020204020204" pitchFamily="34" charset="-122"/>
                </a:rPr>
                <a:t>在此添加标题</a:t>
              </a:r>
            </a:p>
          </p:txBody>
        </p:sp>
      </p:grpSp>
      <p:grpSp>
        <p:nvGrpSpPr>
          <p:cNvPr id="21" name="组合 35"/>
          <p:cNvGrpSpPr/>
          <p:nvPr/>
        </p:nvGrpSpPr>
        <p:grpSpPr>
          <a:xfrm>
            <a:off x="6229173" y="4882693"/>
            <a:ext cx="2349172" cy="1383323"/>
            <a:chOff x="2744012" y="4408005"/>
            <a:chExt cx="2349784" cy="1383683"/>
          </a:xfrm>
        </p:grpSpPr>
        <p:sp>
          <p:nvSpPr>
            <p:cNvPr id="22" name="文本框 36"/>
            <p:cNvSpPr txBox="1"/>
            <p:nvPr/>
          </p:nvSpPr>
          <p:spPr bwMode="auto">
            <a:xfrm>
              <a:off x="2845612" y="4856958"/>
              <a:ext cx="2203592" cy="934730"/>
            </a:xfrm>
            <a:prstGeom prst="rect">
              <a:avLst/>
            </a:prstGeom>
            <a:noFill/>
          </p:spPr>
          <p:txBody>
            <a:bodyPr wrap="square">
              <a:spAutoFit/>
            </a:bodyPr>
            <a:lstStyle/>
            <a:p>
              <a:pPr algn="just">
                <a:lnSpc>
                  <a:spcPct val="114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23" name="文本框 37"/>
            <p:cNvSpPr txBox="1"/>
            <p:nvPr/>
          </p:nvSpPr>
          <p:spPr bwMode="auto">
            <a:xfrm>
              <a:off x="2744012" y="4408005"/>
              <a:ext cx="2349784" cy="420673"/>
            </a:xfrm>
            <a:prstGeom prst="rect">
              <a:avLst/>
            </a:prstGeom>
            <a:noFill/>
          </p:spPr>
          <p:txBody>
            <a:bodyPr wrap="square">
              <a:spAutoFit/>
            </a:bodyPr>
            <a:lstStyle/>
            <a:p>
              <a:pPr marL="285750" indent="-285750" algn="ctr">
                <a:defRPr/>
              </a:pPr>
              <a:r>
                <a:rPr lang="zh-CN" altLang="en-US" sz="2135" spc="100" dirty="0">
                  <a:solidFill>
                    <a:schemeClr val="accent1"/>
                  </a:solidFill>
                  <a:latin typeface="微软雅黑" panose="020B0503020204020204" pitchFamily="34" charset="-122"/>
                  <a:ea typeface="微软雅黑" panose="020B0503020204020204" pitchFamily="34" charset="-122"/>
                </a:rPr>
                <a:t>在此添加标题</a:t>
              </a:r>
            </a:p>
          </p:txBody>
        </p:sp>
      </p:grpSp>
      <p:grpSp>
        <p:nvGrpSpPr>
          <p:cNvPr id="24" name="组合 38"/>
          <p:cNvGrpSpPr/>
          <p:nvPr/>
        </p:nvGrpSpPr>
        <p:grpSpPr>
          <a:xfrm>
            <a:off x="8819299" y="4851032"/>
            <a:ext cx="2355378" cy="1414983"/>
            <a:chOff x="2744012" y="4376337"/>
            <a:chExt cx="2355992" cy="1415351"/>
          </a:xfrm>
        </p:grpSpPr>
        <p:sp>
          <p:nvSpPr>
            <p:cNvPr id="25" name="文本框 39"/>
            <p:cNvSpPr txBox="1"/>
            <p:nvPr/>
          </p:nvSpPr>
          <p:spPr bwMode="auto">
            <a:xfrm>
              <a:off x="2845612" y="4856958"/>
              <a:ext cx="2254392" cy="934730"/>
            </a:xfrm>
            <a:prstGeom prst="rect">
              <a:avLst/>
            </a:prstGeom>
            <a:noFill/>
          </p:spPr>
          <p:txBody>
            <a:bodyPr wrap="square">
              <a:spAutoFit/>
            </a:bodyPr>
            <a:lstStyle/>
            <a:p>
              <a:pPr algn="just">
                <a:lnSpc>
                  <a:spcPct val="114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26" name="文本框 40"/>
            <p:cNvSpPr txBox="1"/>
            <p:nvPr/>
          </p:nvSpPr>
          <p:spPr bwMode="auto">
            <a:xfrm>
              <a:off x="2744012" y="4376337"/>
              <a:ext cx="2349784" cy="420673"/>
            </a:xfrm>
            <a:prstGeom prst="rect">
              <a:avLst/>
            </a:prstGeom>
            <a:noFill/>
          </p:spPr>
          <p:txBody>
            <a:bodyPr wrap="square">
              <a:spAutoFit/>
            </a:bodyPr>
            <a:lstStyle/>
            <a:p>
              <a:pPr marL="285750" indent="-285750" algn="ctr">
                <a:defRPr/>
              </a:pPr>
              <a:r>
                <a:rPr lang="zh-CN" altLang="en-US" sz="2135" spc="100" dirty="0">
                  <a:solidFill>
                    <a:schemeClr val="accent1"/>
                  </a:solidFill>
                  <a:latin typeface="微软雅黑" panose="020B0503020204020204" pitchFamily="34" charset="-122"/>
                  <a:ea typeface="微软雅黑" panose="020B0503020204020204" pitchFamily="34" charset="-122"/>
                </a:rPr>
                <a:t>在此添加标题</a:t>
              </a:r>
            </a:p>
          </p:txBody>
        </p:sp>
      </p:grpSp>
      <p:sp>
        <p:nvSpPr>
          <p:cNvPr id="27" name="Rectangle 5"/>
          <p:cNvSpPr>
            <a:spLocks noChangeArrowheads="1"/>
          </p:cNvSpPr>
          <p:nvPr/>
        </p:nvSpPr>
        <p:spPr bwMode="auto">
          <a:xfrm>
            <a:off x="4845468" y="2784327"/>
            <a:ext cx="970924" cy="964453"/>
          </a:xfrm>
          <a:prstGeom prst="rect">
            <a:avLst/>
          </a:prstGeom>
          <a:solidFill>
            <a:srgbClr val="92B6DA"/>
          </a:solidFill>
          <a:ln>
            <a:noFill/>
          </a:ln>
          <a:effectLst>
            <a:outerShdw blurRad="101600" dir="18900000" sy="23000" kx="-1200000" algn="bl" rotWithShape="0">
              <a:prstClr val="black">
                <a:alpha val="20000"/>
              </a:prstClr>
            </a:outerShdw>
          </a:effectLst>
          <a:extLst/>
        </p:spPr>
        <p:txBody>
          <a:bodyPr vert="horz" wrap="square" lIns="91416" tIns="45708" rIns="91416" bIns="45708"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8" name="Rectangle 6"/>
          <p:cNvSpPr>
            <a:spLocks noChangeArrowheads="1"/>
          </p:cNvSpPr>
          <p:nvPr/>
        </p:nvSpPr>
        <p:spPr bwMode="auto">
          <a:xfrm>
            <a:off x="6147070" y="2459439"/>
            <a:ext cx="970924" cy="1289343"/>
          </a:xfrm>
          <a:prstGeom prst="rect">
            <a:avLst/>
          </a:prstGeom>
          <a:solidFill>
            <a:srgbClr val="5B9BD5"/>
          </a:solidFill>
          <a:ln>
            <a:noFill/>
          </a:ln>
          <a:effectLst>
            <a:outerShdw blurRad="101600" dir="18900000" sy="23000" kx="-1200000" algn="bl" rotWithShape="0">
              <a:prstClr val="black">
                <a:alpha val="20000"/>
              </a:prstClr>
            </a:outerShdw>
          </a:effectLst>
          <a:extLst/>
        </p:spPr>
        <p:txBody>
          <a:bodyPr vert="horz" wrap="square" lIns="91416" tIns="45708" rIns="91416" bIns="45708"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9" name="Rectangle 7"/>
          <p:cNvSpPr>
            <a:spLocks noChangeArrowheads="1"/>
          </p:cNvSpPr>
          <p:nvPr/>
        </p:nvSpPr>
        <p:spPr bwMode="auto">
          <a:xfrm>
            <a:off x="7460580" y="2144766"/>
            <a:ext cx="957325" cy="1604016"/>
          </a:xfrm>
          <a:prstGeom prst="rect">
            <a:avLst/>
          </a:prstGeom>
          <a:solidFill>
            <a:srgbClr val="92B6DA"/>
          </a:solidFill>
          <a:ln>
            <a:noFill/>
          </a:ln>
          <a:effectLst>
            <a:outerShdw blurRad="101600" dir="18900000" sy="23000" kx="-1200000" algn="bl" rotWithShape="0">
              <a:prstClr val="black">
                <a:alpha val="20000"/>
              </a:prstClr>
            </a:outerShdw>
          </a:effectLst>
          <a:extLst/>
        </p:spPr>
        <p:txBody>
          <a:bodyPr vert="horz" wrap="square" lIns="91416" tIns="45708" rIns="91416" bIns="45708"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0" name="Rectangle 8"/>
          <p:cNvSpPr>
            <a:spLocks noChangeArrowheads="1"/>
          </p:cNvSpPr>
          <p:nvPr/>
        </p:nvSpPr>
        <p:spPr bwMode="auto">
          <a:xfrm>
            <a:off x="3545559" y="3109220"/>
            <a:ext cx="957325" cy="639563"/>
          </a:xfrm>
          <a:prstGeom prst="rect">
            <a:avLst/>
          </a:prstGeom>
          <a:solidFill>
            <a:srgbClr val="5B9BD5"/>
          </a:solidFill>
          <a:ln>
            <a:noFill/>
          </a:ln>
          <a:effectLst>
            <a:outerShdw blurRad="101600" dir="18900000" sy="23000" kx="-1200000" algn="bl" rotWithShape="0">
              <a:prstClr val="black">
                <a:alpha val="20000"/>
              </a:prstClr>
            </a:outerShdw>
          </a:effectLst>
          <a:extLst/>
        </p:spPr>
        <p:txBody>
          <a:bodyPr vert="horz" wrap="square" lIns="91416" tIns="45708" rIns="91416" bIns="45708"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1" name="文本框 48"/>
          <p:cNvSpPr txBox="1"/>
          <p:nvPr/>
        </p:nvSpPr>
        <p:spPr>
          <a:xfrm>
            <a:off x="3474993" y="3335054"/>
            <a:ext cx="1098455" cy="400085"/>
          </a:xfrm>
          <a:prstGeom prst="rect">
            <a:avLst/>
          </a:prstGeom>
          <a:noFill/>
          <a:scene3d>
            <a:camera prst="orthographicFront"/>
            <a:lightRig rig="threePt" dir="t"/>
          </a:scene3d>
          <a:sp3d>
            <a:bevelT prst="angle"/>
          </a:sp3d>
        </p:spPr>
        <p:txBody>
          <a:bodyPr wrap="square" lIns="91416" tIns="45708" rIns="91416" bIns="45708" rtlCol="0">
            <a:spAutoFit/>
            <a:sp3d prstMaterial="softEdge"/>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2" name="文本框 49"/>
          <p:cNvSpPr txBox="1"/>
          <p:nvPr/>
        </p:nvSpPr>
        <p:spPr>
          <a:xfrm>
            <a:off x="4781702" y="3335054"/>
            <a:ext cx="1098455" cy="400085"/>
          </a:xfrm>
          <a:prstGeom prst="rect">
            <a:avLst/>
          </a:prstGeom>
          <a:noFill/>
          <a:scene3d>
            <a:camera prst="orthographicFront"/>
            <a:lightRig rig="threePt" dir="t"/>
          </a:scene3d>
          <a:sp3d>
            <a:bevelT prst="angle"/>
          </a:sp3d>
        </p:spPr>
        <p:txBody>
          <a:bodyPr wrap="square" lIns="91416" tIns="45708" rIns="91416" bIns="45708" rtlCol="0">
            <a:spAutoFit/>
            <a:sp3d prstMaterial="softEdge"/>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3" name="文本框 50"/>
          <p:cNvSpPr txBox="1"/>
          <p:nvPr/>
        </p:nvSpPr>
        <p:spPr>
          <a:xfrm>
            <a:off x="6080757" y="3335054"/>
            <a:ext cx="1098455" cy="400085"/>
          </a:xfrm>
          <a:prstGeom prst="rect">
            <a:avLst/>
          </a:prstGeom>
          <a:noFill/>
          <a:scene3d>
            <a:camera prst="orthographicFront"/>
            <a:lightRig rig="threePt" dir="t"/>
          </a:scene3d>
          <a:sp3d>
            <a:bevelT prst="angle"/>
          </a:sp3d>
        </p:spPr>
        <p:txBody>
          <a:bodyPr wrap="square" lIns="91416" tIns="45708" rIns="91416" bIns="45708" rtlCol="0">
            <a:spAutoFit/>
            <a:sp3d prstMaterial="softEdge"/>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2016</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4" name="文本框 51"/>
          <p:cNvSpPr txBox="1"/>
          <p:nvPr/>
        </p:nvSpPr>
        <p:spPr>
          <a:xfrm>
            <a:off x="7390013" y="3335054"/>
            <a:ext cx="1098455" cy="400085"/>
          </a:xfrm>
          <a:prstGeom prst="rect">
            <a:avLst/>
          </a:prstGeom>
          <a:noFill/>
          <a:scene3d>
            <a:camera prst="orthographicFront"/>
            <a:lightRig rig="threePt" dir="t"/>
          </a:scene3d>
          <a:sp3d>
            <a:bevelT prst="angle"/>
          </a:sp3d>
        </p:spPr>
        <p:txBody>
          <a:bodyPr wrap="square" lIns="91416" tIns="45708" rIns="91416" bIns="45708" rtlCol="0">
            <a:spAutoFit/>
            <a:sp3d prstMaterial="softEdge"/>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2017</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35" name="Group 4"/>
          <p:cNvGrpSpPr>
            <a:grpSpLocks noChangeAspect="1"/>
          </p:cNvGrpSpPr>
          <p:nvPr/>
        </p:nvGrpSpPr>
        <p:grpSpPr bwMode="auto">
          <a:xfrm flipH="1">
            <a:off x="5096136" y="2300723"/>
            <a:ext cx="548472" cy="486768"/>
            <a:chOff x="330" y="1320"/>
            <a:chExt cx="560" cy="497"/>
          </a:xfrm>
        </p:grpSpPr>
        <p:sp>
          <p:nvSpPr>
            <p:cNvPr id="36" name="Oval 7"/>
            <p:cNvSpPr>
              <a:spLocks noChangeArrowheads="1"/>
            </p:cNvSpPr>
            <p:nvPr/>
          </p:nvSpPr>
          <p:spPr bwMode="auto">
            <a:xfrm>
              <a:off x="413" y="1320"/>
              <a:ext cx="116" cy="116"/>
            </a:xfrm>
            <a:prstGeom prst="ellipse">
              <a:avLst/>
            </a:pr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7" name="Freeform 8"/>
            <p:cNvSpPr/>
            <p:nvPr/>
          </p:nvSpPr>
          <p:spPr bwMode="auto">
            <a:xfrm>
              <a:off x="402" y="1420"/>
              <a:ext cx="212" cy="397"/>
            </a:xfrm>
            <a:custGeom>
              <a:avLst/>
              <a:gdLst>
                <a:gd name="T0" fmla="*/ 138 w 140"/>
                <a:gd name="T1" fmla="*/ 112 h 262"/>
                <a:gd name="T2" fmla="*/ 113 w 140"/>
                <a:gd name="T3" fmla="*/ 16 h 262"/>
                <a:gd name="T4" fmla="*/ 78 w 140"/>
                <a:gd name="T5" fmla="*/ 3 h 262"/>
                <a:gd name="T6" fmla="*/ 61 w 140"/>
                <a:gd name="T7" fmla="*/ 15 h 262"/>
                <a:gd name="T8" fmla="*/ 16 w 140"/>
                <a:gd name="T9" fmla="*/ 59 h 262"/>
                <a:gd name="T10" fmla="*/ 16 w 140"/>
                <a:gd name="T11" fmla="*/ 79 h 262"/>
                <a:gd name="T12" fmla="*/ 26 w 140"/>
                <a:gd name="T13" fmla="*/ 84 h 262"/>
                <a:gd name="T14" fmla="*/ 36 w 140"/>
                <a:gd name="T15" fmla="*/ 80 h 262"/>
                <a:gd name="T16" fmla="*/ 68 w 140"/>
                <a:gd name="T17" fmla="*/ 50 h 262"/>
                <a:gd name="T18" fmla="*/ 83 w 140"/>
                <a:gd name="T19" fmla="*/ 107 h 262"/>
                <a:gd name="T20" fmla="*/ 12 w 140"/>
                <a:gd name="T21" fmla="*/ 141 h 262"/>
                <a:gd name="T22" fmla="*/ 3 w 140"/>
                <a:gd name="T23" fmla="*/ 163 h 262"/>
                <a:gd name="T24" fmla="*/ 3 w 140"/>
                <a:gd name="T25" fmla="*/ 164 h 262"/>
                <a:gd name="T26" fmla="*/ 25 w 140"/>
                <a:gd name="T27" fmla="*/ 250 h 262"/>
                <a:gd name="T28" fmla="*/ 36 w 140"/>
                <a:gd name="T29" fmla="*/ 260 h 262"/>
                <a:gd name="T30" fmla="*/ 58 w 140"/>
                <a:gd name="T31" fmla="*/ 244 h 262"/>
                <a:gd name="T32" fmla="*/ 53 w 140"/>
                <a:gd name="T33" fmla="*/ 216 h 262"/>
                <a:gd name="T34" fmla="*/ 41 w 140"/>
                <a:gd name="T35" fmla="*/ 167 h 262"/>
                <a:gd name="T36" fmla="*/ 92 w 140"/>
                <a:gd name="T37" fmla="*/ 148 h 262"/>
                <a:gd name="T38" fmla="*/ 129 w 140"/>
                <a:gd name="T39" fmla="*/ 132 h 262"/>
                <a:gd name="T40" fmla="*/ 138 w 140"/>
                <a:gd name="T41" fmla="*/ 11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 h="262">
                  <a:moveTo>
                    <a:pt x="138" y="112"/>
                  </a:moveTo>
                  <a:cubicBezTo>
                    <a:pt x="113" y="16"/>
                    <a:pt x="113" y="16"/>
                    <a:pt x="113" y="16"/>
                  </a:cubicBezTo>
                  <a:cubicBezTo>
                    <a:pt x="110" y="5"/>
                    <a:pt x="90" y="0"/>
                    <a:pt x="78" y="3"/>
                  </a:cubicBezTo>
                  <a:cubicBezTo>
                    <a:pt x="72" y="5"/>
                    <a:pt x="67" y="9"/>
                    <a:pt x="61" y="15"/>
                  </a:cubicBezTo>
                  <a:cubicBezTo>
                    <a:pt x="16" y="59"/>
                    <a:pt x="16" y="59"/>
                    <a:pt x="16" y="59"/>
                  </a:cubicBezTo>
                  <a:cubicBezTo>
                    <a:pt x="10" y="65"/>
                    <a:pt x="10" y="74"/>
                    <a:pt x="16" y="79"/>
                  </a:cubicBezTo>
                  <a:cubicBezTo>
                    <a:pt x="18" y="82"/>
                    <a:pt x="22" y="84"/>
                    <a:pt x="26" y="84"/>
                  </a:cubicBezTo>
                  <a:cubicBezTo>
                    <a:pt x="30" y="84"/>
                    <a:pt x="33" y="83"/>
                    <a:pt x="36" y="80"/>
                  </a:cubicBezTo>
                  <a:cubicBezTo>
                    <a:pt x="68" y="50"/>
                    <a:pt x="68" y="50"/>
                    <a:pt x="68" y="50"/>
                  </a:cubicBezTo>
                  <a:cubicBezTo>
                    <a:pt x="83" y="107"/>
                    <a:pt x="83" y="107"/>
                    <a:pt x="83" y="107"/>
                  </a:cubicBezTo>
                  <a:cubicBezTo>
                    <a:pt x="12" y="141"/>
                    <a:pt x="12" y="141"/>
                    <a:pt x="12" y="141"/>
                  </a:cubicBezTo>
                  <a:cubicBezTo>
                    <a:pt x="4" y="145"/>
                    <a:pt x="0" y="155"/>
                    <a:pt x="3" y="163"/>
                  </a:cubicBezTo>
                  <a:cubicBezTo>
                    <a:pt x="3" y="163"/>
                    <a:pt x="3" y="164"/>
                    <a:pt x="3" y="164"/>
                  </a:cubicBezTo>
                  <a:cubicBezTo>
                    <a:pt x="25" y="250"/>
                    <a:pt x="25" y="250"/>
                    <a:pt x="25" y="250"/>
                  </a:cubicBezTo>
                  <a:cubicBezTo>
                    <a:pt x="26" y="254"/>
                    <a:pt x="30" y="259"/>
                    <a:pt x="36" y="260"/>
                  </a:cubicBezTo>
                  <a:cubicBezTo>
                    <a:pt x="48" y="262"/>
                    <a:pt x="55" y="259"/>
                    <a:pt x="58" y="244"/>
                  </a:cubicBezTo>
                  <a:cubicBezTo>
                    <a:pt x="59" y="235"/>
                    <a:pt x="53" y="216"/>
                    <a:pt x="53" y="216"/>
                  </a:cubicBezTo>
                  <a:cubicBezTo>
                    <a:pt x="41" y="167"/>
                    <a:pt x="41" y="167"/>
                    <a:pt x="41" y="167"/>
                  </a:cubicBezTo>
                  <a:cubicBezTo>
                    <a:pt x="41" y="167"/>
                    <a:pt x="83" y="151"/>
                    <a:pt x="92" y="148"/>
                  </a:cubicBezTo>
                  <a:cubicBezTo>
                    <a:pt x="100" y="145"/>
                    <a:pt x="121" y="137"/>
                    <a:pt x="129" y="132"/>
                  </a:cubicBezTo>
                  <a:cubicBezTo>
                    <a:pt x="135" y="127"/>
                    <a:pt x="140" y="120"/>
                    <a:pt x="138" y="112"/>
                  </a:cubicBez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8" name="Freeform 9"/>
            <p:cNvSpPr/>
            <p:nvPr/>
          </p:nvSpPr>
          <p:spPr bwMode="auto">
            <a:xfrm>
              <a:off x="330" y="1456"/>
              <a:ext cx="134" cy="94"/>
            </a:xfrm>
            <a:custGeom>
              <a:avLst/>
              <a:gdLst>
                <a:gd name="T0" fmla="*/ 8 w 89"/>
                <a:gd name="T1" fmla="*/ 27 h 62"/>
                <a:gd name="T2" fmla="*/ 4 w 89"/>
                <a:gd name="T3" fmla="*/ 8 h 62"/>
                <a:gd name="T4" fmla="*/ 4 w 89"/>
                <a:gd name="T5" fmla="*/ 8 h 62"/>
                <a:gd name="T6" fmla="*/ 23 w 89"/>
                <a:gd name="T7" fmla="*/ 4 h 62"/>
                <a:gd name="T8" fmla="*/ 81 w 89"/>
                <a:gd name="T9" fmla="*/ 35 h 62"/>
                <a:gd name="T10" fmla="*/ 85 w 89"/>
                <a:gd name="T11" fmla="*/ 54 h 62"/>
                <a:gd name="T12" fmla="*/ 85 w 89"/>
                <a:gd name="T13" fmla="*/ 54 h 62"/>
                <a:gd name="T14" fmla="*/ 66 w 89"/>
                <a:gd name="T15" fmla="*/ 58 h 62"/>
                <a:gd name="T16" fmla="*/ 8 w 89"/>
                <a:gd name="T1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62">
                  <a:moveTo>
                    <a:pt x="8" y="27"/>
                  </a:moveTo>
                  <a:cubicBezTo>
                    <a:pt x="2" y="23"/>
                    <a:pt x="0" y="14"/>
                    <a:pt x="4" y="8"/>
                  </a:cubicBezTo>
                  <a:cubicBezTo>
                    <a:pt x="4" y="8"/>
                    <a:pt x="4" y="8"/>
                    <a:pt x="4" y="8"/>
                  </a:cubicBezTo>
                  <a:cubicBezTo>
                    <a:pt x="8" y="2"/>
                    <a:pt x="17" y="0"/>
                    <a:pt x="23" y="4"/>
                  </a:cubicBezTo>
                  <a:cubicBezTo>
                    <a:pt x="81" y="35"/>
                    <a:pt x="81" y="35"/>
                    <a:pt x="81" y="35"/>
                  </a:cubicBezTo>
                  <a:cubicBezTo>
                    <a:pt x="87" y="39"/>
                    <a:pt x="89" y="48"/>
                    <a:pt x="85" y="54"/>
                  </a:cubicBezTo>
                  <a:cubicBezTo>
                    <a:pt x="85" y="54"/>
                    <a:pt x="85" y="54"/>
                    <a:pt x="85" y="54"/>
                  </a:cubicBezTo>
                  <a:cubicBezTo>
                    <a:pt x="81" y="60"/>
                    <a:pt x="72" y="62"/>
                    <a:pt x="66" y="58"/>
                  </a:cubicBezTo>
                  <a:lnTo>
                    <a:pt x="8" y="27"/>
                  </a:ln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9" name="Freeform 10"/>
            <p:cNvSpPr/>
            <p:nvPr/>
          </p:nvSpPr>
          <p:spPr bwMode="auto">
            <a:xfrm>
              <a:off x="512" y="1421"/>
              <a:ext cx="217" cy="96"/>
            </a:xfrm>
            <a:custGeom>
              <a:avLst/>
              <a:gdLst>
                <a:gd name="T0" fmla="*/ 11 w 143"/>
                <a:gd name="T1" fmla="*/ 28 h 63"/>
                <a:gd name="T2" fmla="*/ 3 w 143"/>
                <a:gd name="T3" fmla="*/ 10 h 63"/>
                <a:gd name="T4" fmla="*/ 3 w 143"/>
                <a:gd name="T5" fmla="*/ 10 h 63"/>
                <a:gd name="T6" fmla="*/ 21 w 143"/>
                <a:gd name="T7" fmla="*/ 3 h 63"/>
                <a:gd name="T8" fmla="*/ 132 w 143"/>
                <a:gd name="T9" fmla="*/ 34 h 63"/>
                <a:gd name="T10" fmla="*/ 140 w 143"/>
                <a:gd name="T11" fmla="*/ 52 h 63"/>
                <a:gd name="T12" fmla="*/ 140 w 143"/>
                <a:gd name="T13" fmla="*/ 52 h 63"/>
                <a:gd name="T14" fmla="*/ 122 w 143"/>
                <a:gd name="T15" fmla="*/ 60 h 63"/>
                <a:gd name="T16" fmla="*/ 11 w 143"/>
                <a:gd name="T17"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63">
                  <a:moveTo>
                    <a:pt x="11" y="28"/>
                  </a:moveTo>
                  <a:cubicBezTo>
                    <a:pt x="4" y="25"/>
                    <a:pt x="0" y="17"/>
                    <a:pt x="3" y="10"/>
                  </a:cubicBezTo>
                  <a:cubicBezTo>
                    <a:pt x="3" y="10"/>
                    <a:pt x="3" y="10"/>
                    <a:pt x="3" y="10"/>
                  </a:cubicBezTo>
                  <a:cubicBezTo>
                    <a:pt x="6" y="3"/>
                    <a:pt x="14" y="0"/>
                    <a:pt x="21" y="3"/>
                  </a:cubicBezTo>
                  <a:cubicBezTo>
                    <a:pt x="132" y="34"/>
                    <a:pt x="132" y="34"/>
                    <a:pt x="132" y="34"/>
                  </a:cubicBezTo>
                  <a:cubicBezTo>
                    <a:pt x="139" y="37"/>
                    <a:pt x="143" y="45"/>
                    <a:pt x="140" y="52"/>
                  </a:cubicBezTo>
                  <a:cubicBezTo>
                    <a:pt x="140" y="52"/>
                    <a:pt x="140" y="52"/>
                    <a:pt x="140" y="52"/>
                  </a:cubicBezTo>
                  <a:cubicBezTo>
                    <a:pt x="137" y="59"/>
                    <a:pt x="129" y="63"/>
                    <a:pt x="122" y="60"/>
                  </a:cubicBezTo>
                  <a:lnTo>
                    <a:pt x="11" y="28"/>
                  </a:ln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0" name="Freeform 11"/>
            <p:cNvSpPr/>
            <p:nvPr/>
          </p:nvSpPr>
          <p:spPr bwMode="auto">
            <a:xfrm>
              <a:off x="541" y="1556"/>
              <a:ext cx="153" cy="181"/>
            </a:xfrm>
            <a:custGeom>
              <a:avLst/>
              <a:gdLst>
                <a:gd name="T0" fmla="*/ 95 w 101"/>
                <a:gd name="T1" fmla="*/ 85 h 119"/>
                <a:gd name="T2" fmla="*/ 92 w 101"/>
                <a:gd name="T3" fmla="*/ 112 h 119"/>
                <a:gd name="T4" fmla="*/ 92 w 101"/>
                <a:gd name="T5" fmla="*/ 112 h 119"/>
                <a:gd name="T6" fmla="*/ 65 w 101"/>
                <a:gd name="T7" fmla="*/ 109 h 119"/>
                <a:gd name="T8" fmla="*/ 7 w 101"/>
                <a:gd name="T9" fmla="*/ 33 h 119"/>
                <a:gd name="T10" fmla="*/ 10 w 101"/>
                <a:gd name="T11" fmla="*/ 6 h 119"/>
                <a:gd name="T12" fmla="*/ 10 w 101"/>
                <a:gd name="T13" fmla="*/ 6 h 119"/>
                <a:gd name="T14" fmla="*/ 37 w 101"/>
                <a:gd name="T15" fmla="*/ 10 h 119"/>
                <a:gd name="T16" fmla="*/ 95 w 101"/>
                <a:gd name="T17" fmla="*/ 8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19">
                  <a:moveTo>
                    <a:pt x="95" y="85"/>
                  </a:moveTo>
                  <a:cubicBezTo>
                    <a:pt x="101" y="94"/>
                    <a:pt x="100" y="106"/>
                    <a:pt x="92" y="112"/>
                  </a:cubicBezTo>
                  <a:cubicBezTo>
                    <a:pt x="92" y="112"/>
                    <a:pt x="92" y="112"/>
                    <a:pt x="92" y="112"/>
                  </a:cubicBezTo>
                  <a:cubicBezTo>
                    <a:pt x="83" y="119"/>
                    <a:pt x="71" y="117"/>
                    <a:pt x="65" y="109"/>
                  </a:cubicBezTo>
                  <a:cubicBezTo>
                    <a:pt x="7" y="33"/>
                    <a:pt x="7" y="33"/>
                    <a:pt x="7" y="33"/>
                  </a:cubicBezTo>
                  <a:cubicBezTo>
                    <a:pt x="0" y="25"/>
                    <a:pt x="2" y="13"/>
                    <a:pt x="10" y="6"/>
                  </a:cubicBezTo>
                  <a:cubicBezTo>
                    <a:pt x="10" y="6"/>
                    <a:pt x="10" y="6"/>
                    <a:pt x="10" y="6"/>
                  </a:cubicBezTo>
                  <a:cubicBezTo>
                    <a:pt x="19" y="0"/>
                    <a:pt x="30" y="1"/>
                    <a:pt x="37" y="10"/>
                  </a:cubicBezTo>
                  <a:lnTo>
                    <a:pt x="95" y="85"/>
                  </a:ln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1" name="Freeform 12"/>
            <p:cNvSpPr/>
            <p:nvPr/>
          </p:nvSpPr>
          <p:spPr bwMode="auto">
            <a:xfrm>
              <a:off x="635" y="1682"/>
              <a:ext cx="172" cy="68"/>
            </a:xfrm>
            <a:custGeom>
              <a:avLst/>
              <a:gdLst>
                <a:gd name="T0" fmla="*/ 99 w 114"/>
                <a:gd name="T1" fmla="*/ 12 h 45"/>
                <a:gd name="T2" fmla="*/ 113 w 114"/>
                <a:gd name="T3" fmla="*/ 30 h 45"/>
                <a:gd name="T4" fmla="*/ 113 w 114"/>
                <a:gd name="T5" fmla="*/ 30 h 45"/>
                <a:gd name="T6" fmla="*/ 95 w 114"/>
                <a:gd name="T7" fmla="*/ 44 h 45"/>
                <a:gd name="T8" fmla="*/ 15 w 114"/>
                <a:gd name="T9" fmla="*/ 33 h 45"/>
                <a:gd name="T10" fmla="*/ 2 w 114"/>
                <a:gd name="T11" fmla="*/ 15 h 45"/>
                <a:gd name="T12" fmla="*/ 2 w 114"/>
                <a:gd name="T13" fmla="*/ 15 h 45"/>
                <a:gd name="T14" fmla="*/ 20 w 114"/>
                <a:gd name="T15" fmla="*/ 1 h 45"/>
                <a:gd name="T16" fmla="*/ 99 w 114"/>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99" y="12"/>
                  </a:moveTo>
                  <a:cubicBezTo>
                    <a:pt x="108" y="13"/>
                    <a:pt x="114" y="21"/>
                    <a:pt x="113" y="30"/>
                  </a:cubicBezTo>
                  <a:cubicBezTo>
                    <a:pt x="113" y="30"/>
                    <a:pt x="113" y="30"/>
                    <a:pt x="113" y="30"/>
                  </a:cubicBezTo>
                  <a:cubicBezTo>
                    <a:pt x="112" y="39"/>
                    <a:pt x="104" y="45"/>
                    <a:pt x="95" y="44"/>
                  </a:cubicBezTo>
                  <a:cubicBezTo>
                    <a:pt x="15" y="33"/>
                    <a:pt x="15" y="33"/>
                    <a:pt x="15" y="33"/>
                  </a:cubicBezTo>
                  <a:cubicBezTo>
                    <a:pt x="7" y="32"/>
                    <a:pt x="0" y="24"/>
                    <a:pt x="2" y="15"/>
                  </a:cubicBezTo>
                  <a:cubicBezTo>
                    <a:pt x="2" y="15"/>
                    <a:pt x="2" y="15"/>
                    <a:pt x="2" y="15"/>
                  </a:cubicBezTo>
                  <a:cubicBezTo>
                    <a:pt x="3" y="6"/>
                    <a:pt x="11" y="0"/>
                    <a:pt x="20" y="1"/>
                  </a:cubicBezTo>
                  <a:lnTo>
                    <a:pt x="99" y="12"/>
                  </a:ln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2" name="Freeform 13"/>
            <p:cNvSpPr>
              <a:spLocks noEditPoints="1"/>
            </p:cNvSpPr>
            <p:nvPr/>
          </p:nvSpPr>
          <p:spPr bwMode="auto">
            <a:xfrm>
              <a:off x="685" y="1452"/>
              <a:ext cx="205" cy="216"/>
            </a:xfrm>
            <a:custGeom>
              <a:avLst/>
              <a:gdLst>
                <a:gd name="T0" fmla="*/ 133 w 136"/>
                <a:gd name="T1" fmla="*/ 55 h 143"/>
                <a:gd name="T2" fmla="*/ 132 w 136"/>
                <a:gd name="T3" fmla="*/ 45 h 143"/>
                <a:gd name="T4" fmla="*/ 78 w 136"/>
                <a:gd name="T5" fmla="*/ 3 h 143"/>
                <a:gd name="T6" fmla="*/ 69 w 136"/>
                <a:gd name="T7" fmla="*/ 4 h 143"/>
                <a:gd name="T8" fmla="*/ 47 w 136"/>
                <a:gd name="T9" fmla="*/ 31 h 143"/>
                <a:gd name="T10" fmla="*/ 37 w 136"/>
                <a:gd name="T11" fmla="*/ 23 h 143"/>
                <a:gd name="T12" fmla="*/ 15 w 136"/>
                <a:gd name="T13" fmla="*/ 26 h 143"/>
                <a:gd name="T14" fmla="*/ 11 w 136"/>
                <a:gd name="T15" fmla="*/ 31 h 143"/>
                <a:gd name="T16" fmla="*/ 13 w 136"/>
                <a:gd name="T17" fmla="*/ 53 h 143"/>
                <a:gd name="T18" fmla="*/ 24 w 136"/>
                <a:gd name="T19" fmla="*/ 61 h 143"/>
                <a:gd name="T20" fmla="*/ 2 w 136"/>
                <a:gd name="T21" fmla="*/ 89 h 143"/>
                <a:gd name="T22" fmla="*/ 3 w 136"/>
                <a:gd name="T23" fmla="*/ 98 h 143"/>
                <a:gd name="T24" fmla="*/ 58 w 136"/>
                <a:gd name="T25" fmla="*/ 140 h 143"/>
                <a:gd name="T26" fmla="*/ 67 w 136"/>
                <a:gd name="T27" fmla="*/ 139 h 143"/>
                <a:gd name="T28" fmla="*/ 133 w 136"/>
                <a:gd name="T29" fmla="*/ 55 h 143"/>
                <a:gd name="T30" fmla="*/ 19 w 136"/>
                <a:gd name="T31" fmla="*/ 46 h 143"/>
                <a:gd name="T32" fmla="*/ 18 w 136"/>
                <a:gd name="T33" fmla="*/ 36 h 143"/>
                <a:gd name="T34" fmla="*/ 22 w 136"/>
                <a:gd name="T35" fmla="*/ 32 h 143"/>
                <a:gd name="T36" fmla="*/ 32 w 136"/>
                <a:gd name="T37" fmla="*/ 31 h 143"/>
                <a:gd name="T38" fmla="*/ 41 w 136"/>
                <a:gd name="T39" fmla="*/ 39 h 143"/>
                <a:gd name="T40" fmla="*/ 29 w 136"/>
                <a:gd name="T41" fmla="*/ 54 h 143"/>
                <a:gd name="T42" fmla="*/ 19 w 136"/>
                <a:gd name="T43" fmla="*/ 4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6" h="143">
                  <a:moveTo>
                    <a:pt x="133" y="55"/>
                  </a:moveTo>
                  <a:cubicBezTo>
                    <a:pt x="136" y="52"/>
                    <a:pt x="135" y="48"/>
                    <a:pt x="132" y="45"/>
                  </a:cubicBezTo>
                  <a:cubicBezTo>
                    <a:pt x="78" y="3"/>
                    <a:pt x="78" y="3"/>
                    <a:pt x="78" y="3"/>
                  </a:cubicBezTo>
                  <a:cubicBezTo>
                    <a:pt x="75" y="0"/>
                    <a:pt x="71" y="1"/>
                    <a:pt x="69" y="4"/>
                  </a:cubicBezTo>
                  <a:cubicBezTo>
                    <a:pt x="47" y="31"/>
                    <a:pt x="47" y="31"/>
                    <a:pt x="47" y="31"/>
                  </a:cubicBezTo>
                  <a:cubicBezTo>
                    <a:pt x="37" y="23"/>
                    <a:pt x="37" y="23"/>
                    <a:pt x="37" y="23"/>
                  </a:cubicBezTo>
                  <a:cubicBezTo>
                    <a:pt x="30" y="18"/>
                    <a:pt x="20" y="19"/>
                    <a:pt x="15" y="26"/>
                  </a:cubicBezTo>
                  <a:cubicBezTo>
                    <a:pt x="11" y="31"/>
                    <a:pt x="11" y="31"/>
                    <a:pt x="11" y="31"/>
                  </a:cubicBezTo>
                  <a:cubicBezTo>
                    <a:pt x="5" y="38"/>
                    <a:pt x="7" y="48"/>
                    <a:pt x="13" y="53"/>
                  </a:cubicBezTo>
                  <a:cubicBezTo>
                    <a:pt x="24" y="61"/>
                    <a:pt x="24" y="61"/>
                    <a:pt x="24" y="61"/>
                  </a:cubicBezTo>
                  <a:cubicBezTo>
                    <a:pt x="2" y="89"/>
                    <a:pt x="2" y="89"/>
                    <a:pt x="2" y="89"/>
                  </a:cubicBezTo>
                  <a:cubicBezTo>
                    <a:pt x="0" y="91"/>
                    <a:pt x="1" y="96"/>
                    <a:pt x="3" y="98"/>
                  </a:cubicBezTo>
                  <a:cubicBezTo>
                    <a:pt x="58" y="140"/>
                    <a:pt x="58" y="140"/>
                    <a:pt x="58" y="140"/>
                  </a:cubicBezTo>
                  <a:cubicBezTo>
                    <a:pt x="60" y="143"/>
                    <a:pt x="65" y="142"/>
                    <a:pt x="67" y="139"/>
                  </a:cubicBezTo>
                  <a:lnTo>
                    <a:pt x="133" y="55"/>
                  </a:lnTo>
                  <a:close/>
                  <a:moveTo>
                    <a:pt x="19" y="46"/>
                  </a:moveTo>
                  <a:cubicBezTo>
                    <a:pt x="16" y="44"/>
                    <a:pt x="16" y="39"/>
                    <a:pt x="18" y="36"/>
                  </a:cubicBezTo>
                  <a:cubicBezTo>
                    <a:pt x="22" y="32"/>
                    <a:pt x="22" y="32"/>
                    <a:pt x="22" y="32"/>
                  </a:cubicBezTo>
                  <a:cubicBezTo>
                    <a:pt x="24" y="29"/>
                    <a:pt x="29" y="28"/>
                    <a:pt x="32" y="31"/>
                  </a:cubicBezTo>
                  <a:cubicBezTo>
                    <a:pt x="41" y="39"/>
                    <a:pt x="41" y="39"/>
                    <a:pt x="41" y="39"/>
                  </a:cubicBezTo>
                  <a:cubicBezTo>
                    <a:pt x="29" y="54"/>
                    <a:pt x="29" y="54"/>
                    <a:pt x="29" y="54"/>
                  </a:cubicBezTo>
                  <a:lnTo>
                    <a:pt x="19" y="46"/>
                  </a:ln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3" name="Freeform 15"/>
            <p:cNvSpPr/>
            <p:nvPr/>
          </p:nvSpPr>
          <p:spPr bwMode="auto">
            <a:xfrm>
              <a:off x="522" y="1377"/>
              <a:ext cx="179" cy="55"/>
            </a:xfrm>
            <a:custGeom>
              <a:avLst/>
              <a:gdLst>
                <a:gd name="T0" fmla="*/ 63 w 119"/>
                <a:gd name="T1" fmla="*/ 17 h 36"/>
                <a:gd name="T2" fmla="*/ 6 w 119"/>
                <a:gd name="T3" fmla="*/ 28 h 36"/>
                <a:gd name="T4" fmla="*/ 0 w 119"/>
                <a:gd name="T5" fmla="*/ 26 h 36"/>
                <a:gd name="T6" fmla="*/ 91 w 119"/>
                <a:gd name="T7" fmla="*/ 6 h 36"/>
                <a:gd name="T8" fmla="*/ 116 w 119"/>
                <a:gd name="T9" fmla="*/ 11 h 36"/>
                <a:gd name="T10" fmla="*/ 119 w 119"/>
                <a:gd name="T11" fmla="*/ 30 h 36"/>
                <a:gd name="T12" fmla="*/ 103 w 119"/>
                <a:gd name="T13" fmla="*/ 36 h 36"/>
                <a:gd name="T14" fmla="*/ 63 w 119"/>
                <a:gd name="T15" fmla="*/ 17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36">
                  <a:moveTo>
                    <a:pt x="63" y="17"/>
                  </a:moveTo>
                  <a:cubicBezTo>
                    <a:pt x="47" y="15"/>
                    <a:pt x="20" y="18"/>
                    <a:pt x="6" y="28"/>
                  </a:cubicBezTo>
                  <a:cubicBezTo>
                    <a:pt x="4" y="27"/>
                    <a:pt x="2" y="27"/>
                    <a:pt x="0" y="26"/>
                  </a:cubicBezTo>
                  <a:cubicBezTo>
                    <a:pt x="26" y="8"/>
                    <a:pt x="60" y="0"/>
                    <a:pt x="91" y="6"/>
                  </a:cubicBezTo>
                  <a:cubicBezTo>
                    <a:pt x="98" y="7"/>
                    <a:pt x="115" y="10"/>
                    <a:pt x="116" y="11"/>
                  </a:cubicBezTo>
                  <a:cubicBezTo>
                    <a:pt x="116" y="12"/>
                    <a:pt x="118" y="25"/>
                    <a:pt x="119" y="30"/>
                  </a:cubicBezTo>
                  <a:cubicBezTo>
                    <a:pt x="114" y="32"/>
                    <a:pt x="108" y="33"/>
                    <a:pt x="103" y="36"/>
                  </a:cubicBezTo>
                  <a:cubicBezTo>
                    <a:pt x="95" y="24"/>
                    <a:pt x="76" y="19"/>
                    <a:pt x="63" y="17"/>
                  </a:cubicBezTo>
                  <a:close/>
                </a:path>
              </a:pathLst>
            </a:custGeom>
            <a:solidFill>
              <a:srgbClr val="545456"/>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latin typeface="微软雅黑" panose="020B0503020204020204" pitchFamily="34" charset="-122"/>
                <a:ea typeface="微软雅黑" panose="020B0503020204020204" pitchFamily="34" charset="-122"/>
              </a:endParaRPr>
            </a:p>
          </p:txBody>
        </p:sp>
      </p:grpSp>
      <p:sp>
        <p:nvSpPr>
          <p:cNvPr id="45" name="文本框 44"/>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4011009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down)">
                                      <p:cBhvr>
                                        <p:cTn id="14" dur="500"/>
                                        <p:tgtEl>
                                          <p:spTgt spid="30"/>
                                        </p:tgtEl>
                                      </p:cBhvr>
                                    </p:animEffect>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165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childTnLst>
                          </p:cTn>
                        </p:par>
                        <p:par>
                          <p:cTn id="29" fill="hold">
                            <p:stCondLst>
                              <p:cond delay="2300"/>
                            </p:stCondLst>
                            <p:childTnLst>
                              <p:par>
                                <p:cTn id="30" presetID="2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2950"/>
                            </p:stCondLst>
                            <p:childTnLst>
                              <p:par>
                                <p:cTn id="39" presetID="22" presetClass="entr" presetSubtype="4"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500"/>
                                        <p:tgtEl>
                                          <p:spTgt spid="29"/>
                                        </p:tgtEl>
                                      </p:cBhvr>
                                    </p:animEffect>
                                  </p:childTnLst>
                                </p:cTn>
                              </p:par>
                              <p:par>
                                <p:cTn id="42" presetID="53" presetClass="entr" presetSubtype="16" fill="hold" grpId="0" nodeType="withEffect">
                                  <p:stCondLst>
                                    <p:cond delay="0"/>
                                  </p:stCondLst>
                                  <p:iterate type="lt">
                                    <p:tmPct val="10000"/>
                                  </p:iterate>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par>
                          <p:cTn id="47" fill="hold">
                            <p:stCondLst>
                              <p:cond delay="3600"/>
                            </p:stCondLst>
                            <p:childTnLst>
                              <p:par>
                                <p:cTn id="48" presetID="52" presetClass="entr" presetSubtype="0"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Scale>
                                      <p:cBhvr>
                                        <p:cTn id="50"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35"/>
                                        </p:tgtEl>
                                        <p:attrNameLst>
                                          <p:attrName>ppt_x</p:attrName>
                                          <p:attrName>ppt_y</p:attrName>
                                        </p:attrNameLst>
                                      </p:cBhvr>
                                    </p:animMotion>
                                    <p:animEffect transition="in" filter="fade">
                                      <p:cBhvr>
                                        <p:cTn id="52" dur="500"/>
                                        <p:tgtEl>
                                          <p:spTgt spid="35"/>
                                        </p:tgtEl>
                                      </p:cBhvr>
                                    </p:animEffect>
                                  </p:childTnLst>
                                </p:cTn>
                              </p:par>
                            </p:childTnLst>
                          </p:cTn>
                        </p:par>
                        <p:par>
                          <p:cTn id="53" fill="hold">
                            <p:stCondLst>
                              <p:cond delay="4100"/>
                            </p:stCondLst>
                            <p:childTnLst>
                              <p:par>
                                <p:cTn id="54" presetID="16" presetClass="entr" presetSubtype="37"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barn(outVertical)">
                                      <p:cBhvr>
                                        <p:cTn id="56" dur="500"/>
                                        <p:tgtEl>
                                          <p:spTgt spid="15"/>
                                        </p:tgtEl>
                                      </p:cBhvr>
                                    </p:animEffect>
                                  </p:childTnLst>
                                </p:cTn>
                              </p:par>
                              <p:par>
                                <p:cTn id="57" presetID="16" presetClass="entr" presetSubtype="37"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arn(outVertical)">
                                      <p:cBhvr>
                                        <p:cTn id="59" dur="500"/>
                                        <p:tgtEl>
                                          <p:spTgt spid="18"/>
                                        </p:tgtEl>
                                      </p:cBhvr>
                                    </p:animEffect>
                                  </p:childTnLst>
                                </p:cTn>
                              </p:par>
                              <p:par>
                                <p:cTn id="60" presetID="16" presetClass="entr" presetSubtype="37"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barn(outVertical)">
                                      <p:cBhvr>
                                        <p:cTn id="62" dur="500"/>
                                        <p:tgtEl>
                                          <p:spTgt spid="21"/>
                                        </p:tgtEl>
                                      </p:cBhvr>
                                    </p:animEffect>
                                  </p:childTnLst>
                                </p:cTn>
                              </p:par>
                              <p:par>
                                <p:cTn id="63" presetID="16" presetClass="entr" presetSubtype="37"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barn(outVertical)">
                                      <p:cBhvr>
                                        <p:cTn id="6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p:bldP spid="32"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rot="5400000">
            <a:off x="7225417" y="3788908"/>
            <a:ext cx="334922" cy="38394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 name="燕尾形 2"/>
          <p:cNvSpPr/>
          <p:nvPr/>
        </p:nvSpPr>
        <p:spPr>
          <a:xfrm>
            <a:off x="5904032" y="2421151"/>
            <a:ext cx="334922" cy="383943"/>
          </a:xfrm>
          <a:prstGeom prst="chevron">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 name="燕尾形 3"/>
          <p:cNvSpPr/>
          <p:nvPr/>
        </p:nvSpPr>
        <p:spPr>
          <a:xfrm rot="16200000">
            <a:off x="4631629" y="3860384"/>
            <a:ext cx="334922" cy="383943"/>
          </a:xfrm>
          <a:prstGeom prst="chevron">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5" name="燕尾形 4"/>
          <p:cNvSpPr/>
          <p:nvPr/>
        </p:nvSpPr>
        <p:spPr>
          <a:xfrm rot="10800000">
            <a:off x="5953053" y="5156704"/>
            <a:ext cx="334922" cy="383943"/>
          </a:xfrm>
          <a:prstGeom prst="chevron">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nvGrpSpPr>
          <p:cNvPr id="6" name="组合 5"/>
          <p:cNvGrpSpPr/>
          <p:nvPr/>
        </p:nvGrpSpPr>
        <p:grpSpPr>
          <a:xfrm>
            <a:off x="4079194" y="1893230"/>
            <a:ext cx="1439785" cy="1439785"/>
            <a:chOff x="3059001" y="1005605"/>
            <a:chExt cx="1080120" cy="1080120"/>
          </a:xfrm>
        </p:grpSpPr>
        <p:sp>
          <p:nvSpPr>
            <p:cNvPr id="7" name="矩形 6"/>
            <p:cNvSpPr/>
            <p:nvPr/>
          </p:nvSpPr>
          <p:spPr>
            <a:xfrm>
              <a:off x="3059001" y="1005605"/>
              <a:ext cx="1080120" cy="108012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矩形 7"/>
            <p:cNvSpPr/>
            <p:nvPr/>
          </p:nvSpPr>
          <p:spPr>
            <a:xfrm>
              <a:off x="3059001" y="1253277"/>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9" name="组合 8"/>
          <p:cNvGrpSpPr/>
          <p:nvPr/>
        </p:nvGrpSpPr>
        <p:grpSpPr>
          <a:xfrm>
            <a:off x="6672983" y="1893230"/>
            <a:ext cx="1439785" cy="1439785"/>
            <a:chOff x="5004849" y="1005605"/>
            <a:chExt cx="1080120" cy="1080120"/>
          </a:xfrm>
        </p:grpSpPr>
        <p:sp>
          <p:nvSpPr>
            <p:cNvPr id="10" name="矩形 9"/>
            <p:cNvSpPr/>
            <p:nvPr/>
          </p:nvSpPr>
          <p:spPr>
            <a:xfrm>
              <a:off x="5004849" y="1005605"/>
              <a:ext cx="1080120" cy="1080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 name="矩形 10"/>
            <p:cNvSpPr/>
            <p:nvPr/>
          </p:nvSpPr>
          <p:spPr>
            <a:xfrm>
              <a:off x="5022851" y="1261954"/>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2" name="组合 11"/>
          <p:cNvGrpSpPr/>
          <p:nvPr/>
        </p:nvGrpSpPr>
        <p:grpSpPr>
          <a:xfrm>
            <a:off x="4079194" y="4628783"/>
            <a:ext cx="1439785" cy="1439785"/>
            <a:chOff x="3059001" y="3057804"/>
            <a:chExt cx="1080120" cy="1080120"/>
          </a:xfrm>
        </p:grpSpPr>
        <p:sp>
          <p:nvSpPr>
            <p:cNvPr id="13" name="矩形 12"/>
            <p:cNvSpPr/>
            <p:nvPr/>
          </p:nvSpPr>
          <p:spPr>
            <a:xfrm>
              <a:off x="3059001" y="3057804"/>
              <a:ext cx="1080120" cy="1080120"/>
            </a:xfrm>
            <a:prstGeom prst="rect">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3059001" y="3305476"/>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5" name="组合 14"/>
          <p:cNvGrpSpPr/>
          <p:nvPr/>
        </p:nvGrpSpPr>
        <p:grpSpPr>
          <a:xfrm>
            <a:off x="6672983" y="4628783"/>
            <a:ext cx="1439785" cy="1439785"/>
            <a:chOff x="5004849" y="3057804"/>
            <a:chExt cx="1080120" cy="1080120"/>
          </a:xfrm>
        </p:grpSpPr>
        <p:sp>
          <p:nvSpPr>
            <p:cNvPr id="16" name="矩形 15"/>
            <p:cNvSpPr/>
            <p:nvPr/>
          </p:nvSpPr>
          <p:spPr>
            <a:xfrm>
              <a:off x="5004849" y="3057804"/>
              <a:ext cx="1080120" cy="1080120"/>
            </a:xfrm>
            <a:prstGeom prst="rect">
              <a:avLst/>
            </a:prstGeom>
            <a:solidFill>
              <a:srgbClr val="92B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矩形 16"/>
            <p:cNvSpPr/>
            <p:nvPr/>
          </p:nvSpPr>
          <p:spPr>
            <a:xfrm>
              <a:off x="5022851" y="3314153"/>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sp>
        <p:nvSpPr>
          <p:cNvPr id="18" name="文本框 7"/>
          <p:cNvSpPr txBox="1">
            <a:spLocks noChangeArrowheads="1"/>
          </p:cNvSpPr>
          <p:nvPr/>
        </p:nvSpPr>
        <p:spPr bwMode="auto">
          <a:xfrm>
            <a:off x="8134325" y="2076543"/>
            <a:ext cx="3647455" cy="109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19" name="文本框 7"/>
          <p:cNvSpPr txBox="1">
            <a:spLocks noChangeArrowheads="1"/>
          </p:cNvSpPr>
          <p:nvPr/>
        </p:nvSpPr>
        <p:spPr bwMode="auto">
          <a:xfrm>
            <a:off x="336861" y="2105941"/>
            <a:ext cx="3647455" cy="106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0" name="文本框 7"/>
          <p:cNvSpPr txBox="1">
            <a:spLocks noChangeArrowheads="1"/>
          </p:cNvSpPr>
          <p:nvPr/>
        </p:nvSpPr>
        <p:spPr bwMode="auto">
          <a:xfrm>
            <a:off x="8134325" y="4812095"/>
            <a:ext cx="3647455" cy="109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1" name="文本框 7"/>
          <p:cNvSpPr txBox="1">
            <a:spLocks noChangeArrowheads="1"/>
          </p:cNvSpPr>
          <p:nvPr/>
        </p:nvSpPr>
        <p:spPr bwMode="auto">
          <a:xfrm>
            <a:off x="336861" y="4826795"/>
            <a:ext cx="3647455" cy="106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3" name="文本框 22"/>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3531611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0-#ppt_w/2"/>
                                          </p:val>
                                        </p:tav>
                                        <p:tav tm="100000">
                                          <p:val>
                                            <p:strVal val="#ppt_x"/>
                                          </p:val>
                                        </p:tav>
                                      </p:tavLst>
                                    </p:anim>
                                    <p:anim calcmode="lin" valueType="num">
                                      <p:cBhvr additive="base">
                                        <p:cTn id="39" dur="500" fill="hold"/>
                                        <p:tgtEl>
                                          <p:spTgt spid="5"/>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2"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childTnLst>
                          </p:cTn>
                        </p:par>
                        <p:par>
                          <p:cTn id="47" fill="hold">
                            <p:stCondLst>
                              <p:cond delay="3500"/>
                            </p:stCondLst>
                            <p:childTnLst>
                              <p:par>
                                <p:cTn id="48" presetID="2" presetClass="entr" presetSubtype="4"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文本框 2">
            <a:extLst>
              <a:ext uri="{FF2B5EF4-FFF2-40B4-BE49-F238E27FC236}">
                <a16:creationId xmlns:a16="http://schemas.microsoft.com/office/drawing/2014/main" xmlns="" id="{731D9C80-54FB-4A21-AC0E-E578117E003F}"/>
              </a:ext>
            </a:extLst>
          </p:cNvPr>
          <p:cNvSpPr txBox="1">
            <a:spLocks noChangeArrowheads="1"/>
          </p:cNvSpPr>
          <p:nvPr>
            <p:custDataLst>
              <p:tags r:id="rId1"/>
            </p:custDataLst>
          </p:nvPr>
        </p:nvSpPr>
        <p:spPr bwMode="auto">
          <a:xfrm>
            <a:off x="1568450" y="1816101"/>
            <a:ext cx="4205288"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199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4" name="PA_直接连接符 13">
            <a:extLst>
              <a:ext uri="{FF2B5EF4-FFF2-40B4-BE49-F238E27FC236}">
                <a16:creationId xmlns:a16="http://schemas.microsoft.com/office/drawing/2014/main" xmlns="" id="{3839F41A-8B50-4832-9869-4F94E2E589B1}"/>
              </a:ext>
            </a:extLst>
          </p:cNvPr>
          <p:cNvCxnSpPr/>
          <p:nvPr>
            <p:custDataLst>
              <p:tags r:id="rId2"/>
            </p:custDataLst>
          </p:nvPr>
        </p:nvCxnSpPr>
        <p:spPr>
          <a:xfrm>
            <a:off x="5494338" y="3394075"/>
            <a:ext cx="4608512"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PA_文本框 11">
            <a:extLst>
              <a:ext uri="{FF2B5EF4-FFF2-40B4-BE49-F238E27FC236}">
                <a16:creationId xmlns:a16="http://schemas.microsoft.com/office/drawing/2014/main" xmlns="" id="{348B2330-A20A-49FF-9E1E-963CAAEC6B11}"/>
              </a:ext>
            </a:extLst>
          </p:cNvPr>
          <p:cNvSpPr txBox="1">
            <a:spLocks noChangeArrowheads="1"/>
          </p:cNvSpPr>
          <p:nvPr>
            <p:custDataLst>
              <p:tags r:id="rId3"/>
            </p:custDataLst>
          </p:nvPr>
        </p:nvSpPr>
        <p:spPr bwMode="auto">
          <a:xfrm>
            <a:off x="1524000" y="3070226"/>
            <a:ext cx="3887788" cy="646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      PART TWO</a:t>
            </a:r>
            <a:endParaRPr lang="zh-CN" altLang="en-US" sz="3600" b="1" dirty="0">
              <a:solidFill>
                <a:srgbClr val="92B6DA"/>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PA_文本框 15">
            <a:extLst>
              <a:ext uri="{FF2B5EF4-FFF2-40B4-BE49-F238E27FC236}">
                <a16:creationId xmlns:a16="http://schemas.microsoft.com/office/drawing/2014/main" xmlns="" id="{41D55863-CB9A-4B43-A996-81C8C904CC41}"/>
              </a:ext>
            </a:extLst>
          </p:cNvPr>
          <p:cNvSpPr txBox="1">
            <a:spLocks noChangeArrowheads="1"/>
          </p:cNvSpPr>
          <p:nvPr>
            <p:custDataLst>
              <p:tags r:id="rId4"/>
            </p:custDataLst>
          </p:nvPr>
        </p:nvSpPr>
        <p:spPr bwMode="auto">
          <a:xfrm>
            <a:off x="5440364" y="2674939"/>
            <a:ext cx="466248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dirty="0">
                <a:solidFill>
                  <a:srgbClr val="92B6DA"/>
                </a:solidFill>
                <a:latin typeface="微软雅黑" panose="020B0503020204020204" pitchFamily="34" charset="-122"/>
                <a:ea typeface="微软雅黑" panose="020B0503020204020204" pitchFamily="34" charset="-122"/>
              </a:rPr>
              <a:t>输入您的标题</a:t>
            </a:r>
          </a:p>
        </p:txBody>
      </p:sp>
      <p:sp>
        <p:nvSpPr>
          <p:cNvPr id="17" name="PA_文本框 16">
            <a:extLst>
              <a:ext uri="{FF2B5EF4-FFF2-40B4-BE49-F238E27FC236}">
                <a16:creationId xmlns:a16="http://schemas.microsoft.com/office/drawing/2014/main" xmlns="" id="{9EAF76E9-CC52-4BC1-8750-197FC9BEE451}"/>
              </a:ext>
            </a:extLst>
          </p:cNvPr>
          <p:cNvSpPr txBox="1">
            <a:spLocks noChangeArrowheads="1"/>
          </p:cNvSpPr>
          <p:nvPr>
            <p:custDataLst>
              <p:tags r:id="rId5"/>
            </p:custDataLst>
          </p:nvPr>
        </p:nvSpPr>
        <p:spPr bwMode="auto">
          <a:xfrm>
            <a:off x="5411789" y="3470275"/>
            <a:ext cx="464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a:t>
            </a:r>
          </a:p>
          <a:p>
            <a:pPr algn="ctr" eaLnBrk="1" hangingPunct="1">
              <a:defRPr/>
            </a:pPr>
            <a:r>
              <a:rPr lang="da-DK" altLang="zh-CN" sz="1600">
                <a:solidFill>
                  <a:srgbClr val="92B6DA"/>
                </a:solidFill>
                <a:latin typeface="微软雅黑" panose="020B0503020204020204" pitchFamily="34" charset="-122"/>
                <a:ea typeface="微软雅黑" panose="020B0503020204020204" pitchFamily="34" charset="-122"/>
                <a:cs typeface="Times New Roman" panose="02020603050405020304" pitchFamily="18" charset="0"/>
              </a:rPr>
              <a:t>Lorem ipsum dolor sit amet  </a:t>
            </a:r>
          </a:p>
        </p:txBody>
      </p:sp>
      <p:sp>
        <p:nvSpPr>
          <p:cNvPr id="8" name="矩形 7"/>
          <p:cNvSpPr/>
          <p:nvPr/>
        </p:nvSpPr>
        <p:spPr>
          <a:xfrm>
            <a:off x="966651" y="953589"/>
            <a:ext cx="10293532" cy="5107577"/>
          </a:xfrm>
          <a:prstGeom prst="rect">
            <a:avLst/>
          </a:prstGeom>
          <a:noFill/>
          <a:ln w="66675" cmpd="thickThin">
            <a:solidFill>
              <a:srgbClr val="92B6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8" cstate="print">
            <a:extLst>
              <a:ext uri="{28A0092B-C50C-407E-A947-70E740481C1C}">
                <a14:useLocalDpi xmlns:a14="http://schemas.microsoft.com/office/drawing/2010/main" val="0"/>
              </a:ext>
            </a:extLst>
          </a:blip>
          <a:srcRect r="25057"/>
          <a:stretch/>
        </p:blipFill>
        <p:spPr>
          <a:xfrm>
            <a:off x="8383337" y="1874931"/>
            <a:ext cx="3778183" cy="5041402"/>
          </a:xfrm>
          <a:prstGeom prst="rect">
            <a:avLst/>
          </a:prstGeom>
        </p:spPr>
      </p:pic>
    </p:spTree>
    <p:extLst>
      <p:ext uri="{BB962C8B-B14F-4D97-AF65-F5344CB8AC3E}">
        <p14:creationId xmlns:p14="http://schemas.microsoft.com/office/powerpoint/2010/main" val="245919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3"/>
          <p:cNvGrpSpPr/>
          <p:nvPr/>
        </p:nvGrpSpPr>
        <p:grpSpPr>
          <a:xfrm>
            <a:off x="4157749" y="2092898"/>
            <a:ext cx="3819214" cy="3707016"/>
            <a:chOff x="4125516" y="790575"/>
            <a:chExt cx="3839766" cy="3848100"/>
          </a:xfrm>
        </p:grpSpPr>
        <p:sp>
          <p:nvSpPr>
            <p:cNvPr id="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92B6D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92B6D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5B9BD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grpSp>
          <p:nvGrpSpPr>
            <p:cNvPr id="9" name="组合 48"/>
            <p:cNvGrpSpPr/>
            <p:nvPr/>
          </p:nvGrpSpPr>
          <p:grpSpPr>
            <a:xfrm>
              <a:off x="4611947" y="1399612"/>
              <a:ext cx="842963" cy="383381"/>
              <a:chOff x="8478838" y="1247776"/>
              <a:chExt cx="1123950" cy="511175"/>
            </a:xfrm>
            <a:solidFill>
              <a:schemeClr val="bg1"/>
            </a:solidFill>
          </p:grpSpPr>
          <p:sp>
            <p:nvSpPr>
              <p:cNvPr id="32"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5"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8"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10" name="组合 59"/>
            <p:cNvGrpSpPr/>
            <p:nvPr/>
          </p:nvGrpSpPr>
          <p:grpSpPr>
            <a:xfrm>
              <a:off x="6796172" y="1361681"/>
              <a:ext cx="527447" cy="531019"/>
              <a:chOff x="10121900" y="1050926"/>
              <a:chExt cx="703262" cy="708025"/>
            </a:xfrm>
            <a:solidFill>
              <a:schemeClr val="bg1"/>
            </a:solidFill>
          </p:grpSpPr>
          <p:sp>
            <p:nvSpPr>
              <p:cNvPr id="30"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31"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11" name="组合 63"/>
            <p:cNvGrpSpPr/>
            <p:nvPr/>
          </p:nvGrpSpPr>
          <p:grpSpPr>
            <a:xfrm>
              <a:off x="4605398" y="3489574"/>
              <a:ext cx="750093" cy="471488"/>
              <a:chOff x="8491538" y="3690938"/>
              <a:chExt cx="1000124" cy="628650"/>
            </a:xfrm>
            <a:solidFill>
              <a:schemeClr val="bg1"/>
            </a:solidFill>
          </p:grpSpPr>
          <p:sp>
            <p:nvSpPr>
              <p:cNvPr id="21"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2"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3"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4"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5"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6"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7"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8"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9"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12" name="组合 75"/>
            <p:cNvGrpSpPr/>
            <p:nvPr/>
          </p:nvGrpSpPr>
          <p:grpSpPr>
            <a:xfrm>
              <a:off x="6909793" y="3360455"/>
              <a:ext cx="453628" cy="678657"/>
              <a:chOff x="10158413" y="3421063"/>
              <a:chExt cx="604837" cy="904876"/>
            </a:xfrm>
            <a:solidFill>
              <a:schemeClr val="bg1"/>
            </a:solidFill>
          </p:grpSpPr>
          <p:sp>
            <p:nvSpPr>
              <p:cNvPr id="13"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4"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5"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6"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7"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8"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19"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20"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grpSp>
        <p:nvGrpSpPr>
          <p:cNvPr id="40" name="Group 74"/>
          <p:cNvGrpSpPr/>
          <p:nvPr/>
        </p:nvGrpSpPr>
        <p:grpSpPr>
          <a:xfrm>
            <a:off x="7976960" y="2025621"/>
            <a:ext cx="3441624" cy="923609"/>
            <a:chOff x="336640" y="2982432"/>
            <a:chExt cx="2581890" cy="692887"/>
          </a:xfrm>
        </p:grpSpPr>
        <p:sp>
          <p:nvSpPr>
            <p:cNvPr id="41" name="文本框 11"/>
            <p:cNvSpPr txBox="1"/>
            <p:nvPr/>
          </p:nvSpPr>
          <p:spPr>
            <a:xfrm>
              <a:off x="398742" y="2982432"/>
              <a:ext cx="1213629" cy="284671"/>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43" name="Group 77"/>
          <p:cNvGrpSpPr/>
          <p:nvPr/>
        </p:nvGrpSpPr>
        <p:grpSpPr>
          <a:xfrm>
            <a:off x="7976960" y="5088223"/>
            <a:ext cx="3441624" cy="923609"/>
            <a:chOff x="336640" y="2982432"/>
            <a:chExt cx="2581890" cy="692887"/>
          </a:xfrm>
        </p:grpSpPr>
        <p:sp>
          <p:nvSpPr>
            <p:cNvPr id="44" name="文本框 11"/>
            <p:cNvSpPr txBox="1"/>
            <p:nvPr/>
          </p:nvSpPr>
          <p:spPr>
            <a:xfrm>
              <a:off x="398742" y="2982432"/>
              <a:ext cx="1213629" cy="284671"/>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46" name="Group 80"/>
          <p:cNvGrpSpPr/>
          <p:nvPr/>
        </p:nvGrpSpPr>
        <p:grpSpPr>
          <a:xfrm>
            <a:off x="716122" y="2092892"/>
            <a:ext cx="3441624" cy="905487"/>
            <a:chOff x="336640" y="2996026"/>
            <a:chExt cx="2581890" cy="679293"/>
          </a:xfrm>
        </p:grpSpPr>
        <p:sp>
          <p:nvSpPr>
            <p:cNvPr id="47" name="文本框 11"/>
            <p:cNvSpPr txBox="1"/>
            <p:nvPr/>
          </p:nvSpPr>
          <p:spPr>
            <a:xfrm>
              <a:off x="1609021" y="2996026"/>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49" name="Group 83"/>
          <p:cNvGrpSpPr/>
          <p:nvPr/>
        </p:nvGrpSpPr>
        <p:grpSpPr>
          <a:xfrm>
            <a:off x="716122" y="5046523"/>
            <a:ext cx="3441624" cy="905487"/>
            <a:chOff x="336640" y="2996026"/>
            <a:chExt cx="2581890" cy="679293"/>
          </a:xfrm>
        </p:grpSpPr>
        <p:sp>
          <p:nvSpPr>
            <p:cNvPr id="50" name="文本框 11"/>
            <p:cNvSpPr txBox="1"/>
            <p:nvPr/>
          </p:nvSpPr>
          <p:spPr>
            <a:xfrm>
              <a:off x="1609021" y="2996026"/>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sp>
        <p:nvSpPr>
          <p:cNvPr id="53" name="文本框 52"/>
          <p:cNvSpPr txBox="1"/>
          <p:nvPr/>
        </p:nvSpPr>
        <p:spPr>
          <a:xfrm>
            <a:off x="1113288" y="430426"/>
            <a:ext cx="5500802" cy="461665"/>
          </a:xfrm>
          <a:prstGeom prst="rect">
            <a:avLst/>
          </a:prstGeom>
          <a:noFill/>
        </p:spPr>
        <p:txBody>
          <a:bodyPr wrap="square" rtlCol="0">
            <a:spAutoFit/>
          </a:bodyPr>
          <a:lstStyle/>
          <a:p>
            <a:r>
              <a:rPr lang="zh-CN" altLang="en-US" sz="2400" dirty="0">
                <a:solidFill>
                  <a:srgbClr val="92B6DA"/>
                </a:solidFill>
                <a:latin typeface="微软雅黑" panose="020B0503020204020204" pitchFamily="34" charset="-122"/>
                <a:ea typeface="微软雅黑" panose="020B0503020204020204" pitchFamily="34" charset="-122"/>
              </a:rPr>
              <a:t>点击此处输入您的标题</a:t>
            </a:r>
          </a:p>
        </p:txBody>
      </p:sp>
    </p:spTree>
    <p:extLst>
      <p:ext uri="{BB962C8B-B14F-4D97-AF65-F5344CB8AC3E}">
        <p14:creationId xmlns:p14="http://schemas.microsoft.com/office/powerpoint/2010/main" val="42229053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12" presetClass="entr" presetSubtype="1"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slide(fromTop)">
                                      <p:cBhvr>
                                        <p:cTn id="14" dur="500"/>
                                        <p:tgtEl>
                                          <p:spTgt spid="46"/>
                                        </p:tgtEl>
                                      </p:cBhvr>
                                    </p:animEffect>
                                  </p:childTnLst>
                                </p:cTn>
                              </p:par>
                            </p:childTnLst>
                          </p:cTn>
                        </p:par>
                        <p:par>
                          <p:cTn id="15" fill="hold">
                            <p:stCondLst>
                              <p:cond delay="1000"/>
                            </p:stCondLst>
                            <p:childTnLst>
                              <p:par>
                                <p:cTn id="16" presetID="12" presetClass="entr" presetSubtype="1"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slide(fromTop)">
                                      <p:cBhvr>
                                        <p:cTn id="18" dur="500"/>
                                        <p:tgtEl>
                                          <p:spTgt spid="49"/>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slide(fromTop)">
                                      <p:cBhvr>
                                        <p:cTn id="22" dur="500"/>
                                        <p:tgtEl>
                                          <p:spTgt spid="40"/>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slide(fromTop)">
                                      <p:cBhvr>
                                        <p:cTn id="2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DE4B961-B66B-4490-81A6-017A30DBF0C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5954c27960c44"/>
</p:tagLst>
</file>

<file path=ppt/tags/tag10.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NUMBER"/>
  <p:tag name="ID" val="626773"/>
  <p:tag name="MH_ORDER" val="3"/>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NUMBER"/>
  <p:tag name="ID" val="626773"/>
  <p:tag name="MH_ORDER" val="4"/>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ENTRY"/>
  <p:tag name="ID" val="626773"/>
  <p:tag name="MH_ORDER" val="4"/>
  <p:tag name="PA" val="v3.2.0"/>
</p:tagLst>
</file>

<file path=ppt/tags/tag13.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ENTRY"/>
  <p:tag name="ID" val="626773"/>
  <p:tag name="MH_ORDER" val="3"/>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ENTRY"/>
  <p:tag name="ID" val="626773"/>
  <p:tag name="MH_ORDER" val="3"/>
  <p:tag name="PA" val="v3.2.0"/>
</p:tagLst>
</file>

<file path=ppt/tags/tag15.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2"/>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Straight Connector 6"/>
  <p:tag name="PA" val="v3.2.0"/>
</p:tagLst>
</file>

<file path=ppt/tags/tag17.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11"/>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8"/>
  <p:tag name="PA" val="v3.2.0"/>
</p:tagLst>
</file>

<file path=ppt/tags/tag19.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9"/>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2"/>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Straight Connector 6"/>
  <p:tag name="PA" val="v3.2.0"/>
</p:tagLst>
</file>

<file path=ppt/tags/tag22.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11"/>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8"/>
  <p:tag name="PA" val="v3.2.0"/>
</p:tagLst>
</file>

<file path=ppt/tags/tag24.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9"/>
  <p:tag name="PA" val="v3.2.0"/>
</p:tagLst>
</file>

<file path=ppt/tags/tag25.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2"/>
  <p:tag name="PA" val="v3.2.0"/>
</p:tagLst>
</file>

<file path=ppt/tags/tag26.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Straight Connector 6"/>
  <p:tag name="PA" val="v3.2.0"/>
</p:tagLst>
</file>

<file path=ppt/tags/tag27.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11"/>
  <p:tag name="PA" val="v3.2.0"/>
</p:tagLst>
</file>

<file path=ppt/tags/tag28.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8"/>
  <p:tag name="PA" val="v3.2.0"/>
</p:tagLst>
</file>

<file path=ppt/tags/tag29.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9"/>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L1WJbqXVIEKuzluq6Thzvg"/>
</p:tagLst>
</file>

<file path=ppt/tags/tag31.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2"/>
  <p:tag name="PA" val="v3.2.0"/>
</p:tagLst>
</file>

<file path=ppt/tags/tag32.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Straight Connector 6"/>
  <p:tag name="PA" val="v3.2.0"/>
</p:tagLst>
</file>

<file path=ppt/tags/tag33.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文本框 11"/>
  <p:tag name="PA" val="v3.2.0"/>
</p:tagLst>
</file>

<file path=ppt/tags/tag34.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8"/>
  <p:tag name="PA" val="v3.2.0"/>
</p:tagLst>
</file>

<file path=ppt/tags/tag35.xml><?xml version="1.0" encoding="utf-8"?>
<p:tagLst xmlns:a="http://schemas.openxmlformats.org/drawingml/2006/main" xmlns:r="http://schemas.openxmlformats.org/officeDocument/2006/relationships" xmlns:p="http://schemas.openxmlformats.org/presentationml/2006/main">
  <p:tag name="MH" val="20170615111430"/>
  <p:tag name="MH_LIBRARY" val="GRAPHIC"/>
  <p:tag name="MH_ORDER" val="TextBox 9"/>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OTHERS"/>
  <p:tag name="ID" val="626773"/>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OTHERS"/>
  <p:tag name="ID" val="626773"/>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NUMBER"/>
  <p:tag name="ID" val="626773"/>
  <p:tag name="MH_ORDER" val="1"/>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NUMBER"/>
  <p:tag name="ID" val="626773"/>
  <p:tag name="MH_ORDER" val="2"/>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0615111333"/>
  <p:tag name="MH_LIBRARY" val="CONTENTS"/>
  <p:tag name="MH_TYPE" val="ENTRY"/>
  <p:tag name="ID" val="626773"/>
  <p:tag name="MH_ORDER" val="2"/>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1770</Words>
  <Application>Microsoft Macintosh PowerPoint</Application>
  <PresentationFormat>宽屏</PresentationFormat>
  <Paragraphs>226</Paragraphs>
  <Slides>23</Slides>
  <Notes>23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Arial</vt:lpstr>
      <vt:lpstr>Arial Black</vt:lpstr>
      <vt:lpstr>Batang</vt:lpstr>
      <vt:lpstr>Calibri</vt:lpstr>
      <vt:lpstr>Corbel</vt:lpstr>
      <vt:lpstr>Gill Sans</vt:lpstr>
      <vt:lpstr>MS PGothic</vt:lpstr>
      <vt:lpstr>Tahoma</vt:lpstr>
      <vt:lpstr>Times New Roman</vt:lpstr>
      <vt:lpstr>ヒラギノ角ゴ ProN W3</vt:lpstr>
      <vt:lpstr>等线</vt:lpstr>
      <vt:lpstr>等线 Light</vt:lpstr>
      <vt:lpstr>宋体</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Z 西米Hymira</cp:lastModifiedBy>
  <cp:revision>2</cp:revision>
  <dcterms:created xsi:type="dcterms:W3CDTF">2017-06-29T08:22:00Z</dcterms:created>
  <dcterms:modified xsi:type="dcterms:W3CDTF">2019-06-17T07:33:16Z</dcterms:modified>
</cp:coreProperties>
</file>