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83" r:id="rId2"/>
    <p:sldId id="279" r:id="rId3"/>
    <p:sldId id="272" r:id="rId4"/>
    <p:sldId id="264" r:id="rId5"/>
    <p:sldId id="259" r:id="rId6"/>
    <p:sldId id="265" r:id="rId7"/>
    <p:sldId id="273" r:id="rId8"/>
    <p:sldId id="260" r:id="rId9"/>
    <p:sldId id="262" r:id="rId10"/>
    <p:sldId id="268" r:id="rId11"/>
    <p:sldId id="274" r:id="rId12"/>
    <p:sldId id="263" r:id="rId13"/>
    <p:sldId id="266" r:id="rId14"/>
    <p:sldId id="271" r:id="rId15"/>
    <p:sldId id="275" r:id="rId16"/>
    <p:sldId id="270" r:id="rId17"/>
    <p:sldId id="267" r:id="rId18"/>
    <p:sldId id="269" r:id="rId19"/>
    <p:sldId id="28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3324"/>
    <a:srgbClr val="FDFCF1"/>
    <a:srgbClr val="FBFBFB"/>
    <a:srgbClr val="F3F0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6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8334F-397A-4509-80AE-43180FF9C685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0629D-FCCB-4514-9C89-795C310CE9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3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45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DE5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3183E-2707-49AA-93AF-DE7DB9B0FF8E}" type="datetimeFigureOut">
              <a:rPr lang="zh-CN" altLang="en-US" smtClean="0"/>
              <a:t>2018/8/16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D6A51-9C0B-405C-AA18-D26763AE8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20866" r="1314" b="14926"/>
          <a:stretch>
            <a:fillRect/>
          </a:stretch>
        </p:blipFill>
        <p:spPr>
          <a:xfrm>
            <a:off x="0" y="-29498"/>
            <a:ext cx="12192000" cy="6902245"/>
          </a:xfrm>
          <a:prstGeom prst="rect">
            <a:avLst/>
          </a:prstGeom>
          <a:ln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2900217" y="2950559"/>
            <a:ext cx="7379855" cy="2339147"/>
            <a:chOff x="2059708" y="2061137"/>
            <a:chExt cx="8383130" cy="2657147"/>
          </a:xfrm>
        </p:grpSpPr>
        <p:sp>
          <p:nvSpPr>
            <p:cNvPr id="6" name="椭圆 5"/>
            <p:cNvSpPr/>
            <p:nvPr/>
          </p:nvSpPr>
          <p:spPr>
            <a:xfrm>
              <a:off x="2059708" y="2201609"/>
              <a:ext cx="2456874" cy="245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A03324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故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424220" y="2768326"/>
              <a:ext cx="1357745" cy="1363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宫</a:t>
              </a:r>
              <a:endParaRPr lang="zh-CN" altLang="en-US" sz="7200" dirty="0">
                <a:solidFill>
                  <a:schemeClr val="bg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449811" y="2322049"/>
              <a:ext cx="4516582" cy="2115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 smtClean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印象</a:t>
              </a:r>
              <a:endParaRPr lang="zh-CN" altLang="en-US" sz="11500" dirty="0">
                <a:solidFill>
                  <a:schemeClr val="bg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35400" y="2061137"/>
              <a:ext cx="4849090" cy="454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世界文化遗产之一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45891" y="4018320"/>
              <a:ext cx="5796947" cy="699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北京故宫是中国明清两代的皇家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宫殿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大演PPT工作室制作"/>
          <p:cNvSpPr/>
          <p:nvPr/>
        </p:nvSpPr>
        <p:spPr>
          <a:xfrm>
            <a:off x="6532774" y="0"/>
            <a:ext cx="5659225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5167" y="282801"/>
            <a:ext cx="3374796" cy="4911365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4904" y="5789385"/>
            <a:ext cx="4742967" cy="788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/>
              <a:t>玉台弄粉花应妒。飘到眉心住。平生个里愿杯深。去国十年老尽、少年心。</a:t>
            </a:r>
            <a:endParaRPr lang="zh-CN" altLang="en-US" sz="16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118013" y="5292808"/>
            <a:ext cx="1929103" cy="397934"/>
            <a:chOff x="906242" y="4142245"/>
            <a:chExt cx="1929103" cy="397934"/>
          </a:xfrm>
        </p:grpSpPr>
        <p:sp>
          <p:nvSpPr>
            <p:cNvPr id="12" name="八边形 11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14" name="八边形 13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15" name="八边形 14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0201" y="1521691"/>
            <a:ext cx="3052618" cy="21255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5746" y="1521691"/>
            <a:ext cx="8460509" cy="3814619"/>
          </a:xfrm>
          <a:prstGeom prst="rect">
            <a:avLst/>
          </a:prstGeom>
          <a:solidFill>
            <a:srgbClr val="FDFCF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st="76200" dir="54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464654" y="1701655"/>
            <a:ext cx="4861601" cy="3646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69005" y="1929676"/>
            <a:ext cx="3093154" cy="2429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pc="500"/>
            </a:lvl1pPr>
          </a:lstStyle>
          <a:p>
            <a:r>
              <a:rPr lang="zh-CN" altLang="en-US" dirty="0"/>
              <a:t>天涯也有江南信。梅破知春近。夜阑风细得香迟。不道晓来开遍、向南枝。 </a:t>
            </a:r>
          </a:p>
          <a:p>
            <a:r>
              <a:rPr lang="zh-CN" altLang="en-US" dirty="0"/>
              <a:t>玉台弄粉花应妒。飘到眉心住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135385" y="1975157"/>
            <a:ext cx="329269" cy="1596177"/>
            <a:chOff x="5513917" y="884110"/>
            <a:chExt cx="397934" cy="1929040"/>
          </a:xfrm>
        </p:grpSpPr>
        <p:sp>
          <p:nvSpPr>
            <p:cNvPr id="11" name="八边形 10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12" name="八边形 11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三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章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4" name="八边形 13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5712643" cy="66533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大演PPT工作室制作"/>
          <p:cNvSpPr/>
          <p:nvPr/>
        </p:nvSpPr>
        <p:spPr>
          <a:xfrm>
            <a:off x="7513163" y="1611984"/>
            <a:ext cx="3252247" cy="325224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77602" y="5108741"/>
            <a:ext cx="4923367" cy="111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 smtClean="0"/>
              <a:t>玉台弄粉花应妒。飘到眉心住。平生个里愿杯深。去国十年老尽、少年心。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8174733" y="867942"/>
            <a:ext cx="1929103" cy="397934"/>
            <a:chOff x="906242" y="4142245"/>
            <a:chExt cx="1929103" cy="397934"/>
          </a:xfrm>
        </p:grpSpPr>
        <p:sp>
          <p:nvSpPr>
            <p:cNvPr id="12" name="八边形 11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14" name="八边形 13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15" name="八边形 14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5035" y="2894029"/>
            <a:ext cx="5194169" cy="3327662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大演PPT工作室制作"/>
          <p:cNvSpPr/>
          <p:nvPr/>
        </p:nvSpPr>
        <p:spPr>
          <a:xfrm>
            <a:off x="6496639" y="2894029"/>
            <a:ext cx="5194169" cy="3327662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29543" y="1672660"/>
            <a:ext cx="4742967" cy="100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玉台弄粉花应妒。飘到眉心住。平生个里愿杯深。去国十年老尽、少年心。</a:t>
            </a:r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985387" y="1672660"/>
            <a:ext cx="4742967" cy="100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天涯也有江南信。梅破知春近。夜阑风细得香迟。不道晓来开遍、向南枝。</a:t>
            </a:r>
            <a:endParaRPr lang="zh-CN" altLang="en-US" sz="16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2392318" y="1119748"/>
            <a:ext cx="1929103" cy="397934"/>
            <a:chOff x="906242" y="4142245"/>
            <a:chExt cx="1929103" cy="397934"/>
          </a:xfrm>
        </p:grpSpPr>
        <p:sp>
          <p:nvSpPr>
            <p:cNvPr id="20" name="八边形 19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21" name="八边形 20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2" name="八边形 21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3" name="八边形 22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29171" y="1119748"/>
            <a:ext cx="1929103" cy="397934"/>
            <a:chOff x="906242" y="4142245"/>
            <a:chExt cx="1929103" cy="397934"/>
          </a:xfrm>
        </p:grpSpPr>
        <p:sp>
          <p:nvSpPr>
            <p:cNvPr id="25" name="八边形 24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26" name="八边形 25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7" name="八边形 26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8" name="八边形 27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大演PPT工作室制作"/>
          <p:cNvSpPr/>
          <p:nvPr/>
        </p:nvSpPr>
        <p:spPr>
          <a:xfrm>
            <a:off x="0" y="0"/>
            <a:ext cx="5712643" cy="665335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07774" y="2444091"/>
            <a:ext cx="55819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 smtClean="0"/>
              <a:t>天涯也有江南信。梅破知春近。夜阑风细得香迟。不道晓来开遍、向南枝。 </a:t>
            </a:r>
          </a:p>
          <a:p>
            <a:pPr algn="ctr">
              <a:lnSpc>
                <a:spcPct val="200000"/>
              </a:lnSpc>
            </a:pPr>
            <a:r>
              <a:rPr lang="zh-CN" altLang="en-US" sz="2000" dirty="0" smtClean="0"/>
              <a:t>玉台弄粉花应妒。飘到眉心住。平生个里愿杯深。去国十年老尽、少年心。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1195988" y="1666342"/>
            <a:ext cx="3320665" cy="3320665"/>
          </a:xfrm>
          <a:prstGeom prst="rect">
            <a:avLst/>
          </a:prstGeom>
          <a:solidFill>
            <a:schemeClr val="bg1">
              <a:alpha val="2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15037" y="2761088"/>
            <a:ext cx="3082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梅破知春近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夜阑风细得香迟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134198" y="1666342"/>
            <a:ext cx="1929103" cy="397934"/>
            <a:chOff x="906242" y="4142245"/>
            <a:chExt cx="1929103" cy="397934"/>
          </a:xfrm>
        </p:grpSpPr>
        <p:sp>
          <p:nvSpPr>
            <p:cNvPr id="14" name="八边形 13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15" name="八边形 14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16" name="八边形 15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17" name="八边形 16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0201" y="1521691"/>
            <a:ext cx="3052618" cy="21255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5746" y="1521691"/>
            <a:ext cx="8460509" cy="3814619"/>
          </a:xfrm>
          <a:prstGeom prst="rect">
            <a:avLst/>
          </a:prstGeom>
          <a:solidFill>
            <a:srgbClr val="FDFCF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st="76200" dir="54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464654" y="1701655"/>
            <a:ext cx="4861601" cy="3646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69005" y="1929676"/>
            <a:ext cx="3093154" cy="2429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pc="500"/>
            </a:lvl1pPr>
          </a:lstStyle>
          <a:p>
            <a:r>
              <a:rPr lang="zh-CN" altLang="en-US" dirty="0"/>
              <a:t>天涯也有江南信。梅破知春近。夜阑风细得香迟。不道晓来开遍、向南枝。 </a:t>
            </a:r>
          </a:p>
          <a:p>
            <a:r>
              <a:rPr lang="zh-CN" altLang="en-US" dirty="0"/>
              <a:t>玉台弄粉花应妒。飘到眉心住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135385" y="1975157"/>
            <a:ext cx="329269" cy="1596177"/>
            <a:chOff x="5513917" y="884110"/>
            <a:chExt cx="397934" cy="1929040"/>
          </a:xfrm>
        </p:grpSpPr>
        <p:sp>
          <p:nvSpPr>
            <p:cNvPr id="11" name="八边形 10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12" name="八边形 11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四</a:t>
              </a: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章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4" name="八边形 13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3569" y="848412"/>
            <a:ext cx="2818614" cy="5213023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大演PPT工作室制作"/>
          <p:cNvSpPr/>
          <p:nvPr/>
        </p:nvSpPr>
        <p:spPr>
          <a:xfrm>
            <a:off x="3970254" y="848412"/>
            <a:ext cx="2818614" cy="5213023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552248" y="1832721"/>
            <a:ext cx="38665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 smtClean="0"/>
              <a:t>天涯也有江南信。梅破知春近。夜阑风细得香迟。不道晓来开遍、向南枝。 </a:t>
            </a:r>
          </a:p>
          <a:p>
            <a:pPr algn="ctr">
              <a:lnSpc>
                <a:spcPct val="200000"/>
              </a:lnSpc>
            </a:pPr>
            <a:r>
              <a:rPr lang="zh-CN" altLang="en-US" sz="2000" dirty="0" smtClean="0"/>
              <a:t>玉台弄粉花应妒。飘到眉心住。平生个里愿杯深。去国十年老尽、少年心。</a:t>
            </a:r>
            <a:endParaRPr lang="zh-CN" altLang="en-US" sz="20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8520995" y="1434787"/>
            <a:ext cx="1929103" cy="397934"/>
            <a:chOff x="906242" y="4142245"/>
            <a:chExt cx="1929103" cy="397934"/>
          </a:xfrm>
        </p:grpSpPr>
        <p:sp>
          <p:nvSpPr>
            <p:cNvPr id="12" name="八边形 11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14" name="八边形 13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15" name="八边形 14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47502" y="983251"/>
            <a:ext cx="114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故  </a:t>
            </a:r>
            <a:endParaRPr lang="en-US" altLang="zh-CN" sz="4400" dirty="0" smtClean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49080" y="1294108"/>
            <a:ext cx="1145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宫</a:t>
            </a:r>
            <a:endParaRPr lang="zh-CN" altLang="en-US" sz="40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大演PPT工作室制作"/>
          <p:cNvSpPr/>
          <p:nvPr/>
        </p:nvSpPr>
        <p:spPr>
          <a:xfrm>
            <a:off x="1008668" y="603319"/>
            <a:ext cx="4006392" cy="265835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668" y="3676458"/>
            <a:ext cx="4006392" cy="2658359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232046" y="1521835"/>
            <a:ext cx="4742967" cy="100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玉台弄粉花应妒。飘到眉心住。平生个里愿杯深。去国十年老尽、少年心。</a:t>
            </a:r>
            <a:endParaRPr lang="zh-CN" altLang="en-US" sz="1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232046" y="4792936"/>
            <a:ext cx="4742967" cy="100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天涯也有江南信。梅破知春近。夜阑风细得香迟。不道晓来开遍、向南枝。</a:t>
            </a:r>
            <a:endParaRPr lang="zh-CN" altLang="en-US" sz="16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7634263" y="1032654"/>
            <a:ext cx="1929103" cy="397934"/>
            <a:chOff x="906242" y="4142245"/>
            <a:chExt cx="1929103" cy="397934"/>
          </a:xfrm>
        </p:grpSpPr>
        <p:sp>
          <p:nvSpPr>
            <p:cNvPr id="18" name="八边形 17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19" name="八边形 18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0" name="八边形 19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1" name="八边形 20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38977" y="4224814"/>
            <a:ext cx="1929103" cy="397934"/>
            <a:chOff x="906242" y="4142245"/>
            <a:chExt cx="1929103" cy="397934"/>
          </a:xfrm>
        </p:grpSpPr>
        <p:sp>
          <p:nvSpPr>
            <p:cNvPr id="23" name="八边形 22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24" name="八边形 23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5" name="八边形 24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6" name="八边形 25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09707" y="584462"/>
            <a:ext cx="3129699" cy="2856322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大演PPT工作室制作"/>
          <p:cNvSpPr/>
          <p:nvPr/>
        </p:nvSpPr>
        <p:spPr>
          <a:xfrm>
            <a:off x="8003357" y="1480008"/>
            <a:ext cx="2912882" cy="1960776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9707" y="3761295"/>
            <a:ext cx="4449452" cy="2875175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09047"/>
            <a:ext cx="509047" cy="610856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33419" y="2196396"/>
            <a:ext cx="34746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 smtClean="0"/>
              <a:t>天涯也有江南信。梅破知春近。夜阑风细得香迟。不道晓来开遍、向南枝。 </a:t>
            </a:r>
          </a:p>
          <a:p>
            <a:pPr algn="ctr">
              <a:lnSpc>
                <a:spcPct val="200000"/>
              </a:lnSpc>
            </a:pPr>
            <a:r>
              <a:rPr lang="zh-CN" altLang="en-US" dirty="0" smtClean="0"/>
              <a:t>玉台弄粉花应妒。飘到眉心住。平生个里愿杯深。去国十年老尽、少年心。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9210616" y="4175816"/>
            <a:ext cx="22633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天涯也有江南信。梅破知春近。夜阑风细得香迟。不道晓来开遍</a:t>
            </a:r>
            <a:endParaRPr lang="zh-CN" altLang="en-US" sz="16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606182" y="1614689"/>
            <a:ext cx="1929103" cy="397934"/>
            <a:chOff x="906242" y="4142245"/>
            <a:chExt cx="1929103" cy="397934"/>
          </a:xfrm>
        </p:grpSpPr>
        <p:sp>
          <p:nvSpPr>
            <p:cNvPr id="20" name="八边形 19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21" name="八边形 20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2" name="八边形 21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3" name="八边形 22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360816" y="3833091"/>
            <a:ext cx="1581051" cy="326138"/>
            <a:chOff x="906242" y="4142245"/>
            <a:chExt cx="1929103" cy="397934"/>
          </a:xfrm>
        </p:grpSpPr>
        <p:sp>
          <p:nvSpPr>
            <p:cNvPr id="25" name="八边形 24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故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26" name="八边形 25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7" name="八边形 26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8" name="八边形 27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美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20866" r="1314" b="14926"/>
          <a:stretch>
            <a:fillRect/>
          </a:stretch>
        </p:blipFill>
        <p:spPr>
          <a:xfrm>
            <a:off x="0" y="-29498"/>
            <a:ext cx="12192000" cy="6902245"/>
          </a:xfrm>
          <a:prstGeom prst="rect">
            <a:avLst/>
          </a:prstGeom>
          <a:ln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2900217" y="2950559"/>
            <a:ext cx="7379855" cy="2339147"/>
            <a:chOff x="2059708" y="2061137"/>
            <a:chExt cx="8383130" cy="2657147"/>
          </a:xfrm>
        </p:grpSpPr>
        <p:sp>
          <p:nvSpPr>
            <p:cNvPr id="6" name="椭圆 5"/>
            <p:cNvSpPr/>
            <p:nvPr/>
          </p:nvSpPr>
          <p:spPr>
            <a:xfrm>
              <a:off x="2059708" y="2201609"/>
              <a:ext cx="2456874" cy="245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 smtClean="0">
                  <a:solidFill>
                    <a:srgbClr val="A03324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感</a:t>
              </a:r>
              <a:endParaRPr lang="zh-CN" altLang="en-US" sz="13800" dirty="0">
                <a:solidFill>
                  <a:srgbClr val="A03324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424220" y="2768326"/>
              <a:ext cx="1357745" cy="1363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谢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449811" y="2322049"/>
              <a:ext cx="4516582" cy="211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 smtClean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观看</a:t>
              </a:r>
              <a:endParaRPr lang="zh-CN" altLang="en-US" sz="11500" dirty="0">
                <a:solidFill>
                  <a:schemeClr val="bg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35400" y="2061137"/>
              <a:ext cx="4849090" cy="454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世界文化遗产之一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45891" y="4018320"/>
              <a:ext cx="5796947" cy="699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北京故宫是中国明清两代的皇家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宫殿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74954"/>
            <a:ext cx="12207281" cy="1220728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517642" y="0"/>
            <a:ext cx="1156716" cy="3389504"/>
            <a:chOff x="5721604" y="0"/>
            <a:chExt cx="1156716" cy="3389504"/>
          </a:xfrm>
        </p:grpSpPr>
        <p:grpSp>
          <p:nvGrpSpPr>
            <p:cNvPr id="2" name="组合 1"/>
            <p:cNvGrpSpPr/>
            <p:nvPr/>
          </p:nvGrpSpPr>
          <p:grpSpPr>
            <a:xfrm>
              <a:off x="5721604" y="0"/>
              <a:ext cx="1156716" cy="3389504"/>
              <a:chOff x="1600200" y="1569721"/>
              <a:chExt cx="929639" cy="46482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600200" y="1569721"/>
                <a:ext cx="929639" cy="46482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89948" y="1708080"/>
                <a:ext cx="750142" cy="4342200"/>
              </a:xfrm>
              <a:prstGeom prst="rect">
                <a:avLst/>
              </a:prstGeom>
            </p:spPr>
          </p:pic>
        </p:grpSp>
        <p:sp>
          <p:nvSpPr>
            <p:cNvPr id="5" name="文本框 4"/>
            <p:cNvSpPr txBox="1"/>
            <p:nvPr/>
          </p:nvSpPr>
          <p:spPr>
            <a:xfrm>
              <a:off x="5899851" y="465392"/>
              <a:ext cx="800219" cy="12293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C00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目录</a:t>
              </a:r>
              <a:endParaRPr lang="zh-CN" altLang="en-US" sz="4000" dirty="0">
                <a:solidFill>
                  <a:srgbClr val="FFC00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62222" y="1548413"/>
              <a:ext cx="553998" cy="16418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C00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Contents</a:t>
              </a:r>
              <a:endParaRPr lang="zh-CN" altLang="en-US" sz="2400" dirty="0">
                <a:solidFill>
                  <a:srgbClr val="FFC00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99893" y="916887"/>
            <a:ext cx="960263" cy="3610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1860">
              <a:lnSpc>
                <a:spcPct val="140000"/>
              </a:lnSpc>
            </a:pPr>
            <a:r>
              <a:rPr lang="zh-CN" altLang="en-US" dirty="0">
                <a:latin typeface="+mn-ea"/>
              </a:rPr>
              <a:t>您的内容打在这里，或者通过复制您的文本后，在此框</a:t>
            </a:r>
            <a:r>
              <a:rPr lang="zh-CN" altLang="en-US" dirty="0" smtClean="0">
                <a:latin typeface="+mn-ea"/>
              </a:rPr>
              <a:t>中</a:t>
            </a:r>
            <a:endParaRPr lang="zh-CN" altLang="en-US" sz="16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05567" y="916887"/>
            <a:ext cx="960263" cy="3610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1860">
              <a:lnSpc>
                <a:spcPct val="140000"/>
              </a:lnSpc>
            </a:pPr>
            <a:r>
              <a:rPr lang="zh-CN" altLang="en-US" dirty="0">
                <a:latin typeface="+mn-ea"/>
              </a:rPr>
              <a:t>您的内容打在这里，或者通过复制您的文本后，在此框</a:t>
            </a:r>
            <a:r>
              <a:rPr lang="zh-CN" altLang="en-US" dirty="0" smtClean="0">
                <a:latin typeface="+mn-ea"/>
              </a:rPr>
              <a:t>中</a:t>
            </a:r>
            <a:endParaRPr lang="zh-CN" altLang="en-US" sz="16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62432" y="916887"/>
            <a:ext cx="960263" cy="3610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1860">
              <a:lnSpc>
                <a:spcPct val="140000"/>
              </a:lnSpc>
            </a:pPr>
            <a:r>
              <a:rPr lang="zh-CN" altLang="en-US" dirty="0">
                <a:latin typeface="+mn-ea"/>
              </a:rPr>
              <a:t>您的内容打在这里，或者通过复制您的文本后，在此框</a:t>
            </a:r>
            <a:r>
              <a:rPr lang="zh-CN" altLang="en-US" dirty="0" smtClean="0">
                <a:latin typeface="+mn-ea"/>
              </a:rPr>
              <a:t>中</a:t>
            </a:r>
            <a:endParaRPr lang="zh-CN" altLang="en-US" sz="16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68106" y="916887"/>
            <a:ext cx="960263" cy="3610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1860">
              <a:lnSpc>
                <a:spcPct val="140000"/>
              </a:lnSpc>
            </a:pPr>
            <a:r>
              <a:rPr lang="zh-CN" altLang="en-US" dirty="0">
                <a:latin typeface="+mn-ea"/>
              </a:rPr>
              <a:t>您的内容打在这里，或者通过复制您的文本后，在此框</a:t>
            </a:r>
            <a:r>
              <a:rPr lang="zh-CN" altLang="en-US" dirty="0" smtClean="0">
                <a:latin typeface="+mn-ea"/>
              </a:rPr>
              <a:t>中</a:t>
            </a:r>
            <a:endParaRPr lang="zh-CN" altLang="en-US" sz="1600" dirty="0"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60156" y="916887"/>
            <a:ext cx="437779" cy="2122194"/>
            <a:chOff x="5513917" y="884110"/>
            <a:chExt cx="397934" cy="1929040"/>
          </a:xfrm>
        </p:grpSpPr>
        <p:sp>
          <p:nvSpPr>
            <p:cNvPr id="23" name="八边形 22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24" name="八边形 23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一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25" name="八边形 24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章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26" name="八边形 25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19840" y="916887"/>
            <a:ext cx="437779" cy="2122194"/>
            <a:chOff x="5513917" y="884110"/>
            <a:chExt cx="397934" cy="1929040"/>
          </a:xfrm>
        </p:grpSpPr>
        <p:sp>
          <p:nvSpPr>
            <p:cNvPr id="28" name="八边形 27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29" name="八边形 28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二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30" name="八边形 29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章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31" name="八边形 30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25870" y="977485"/>
            <a:ext cx="437779" cy="2122194"/>
            <a:chOff x="5513917" y="884110"/>
            <a:chExt cx="397934" cy="1929040"/>
          </a:xfrm>
        </p:grpSpPr>
        <p:sp>
          <p:nvSpPr>
            <p:cNvPr id="33" name="八边形 32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34" name="八边形 33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三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35" name="八边形 34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章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36" name="八边形 35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785554" y="977485"/>
            <a:ext cx="437779" cy="2122194"/>
            <a:chOff x="5513917" y="884110"/>
            <a:chExt cx="397934" cy="1929040"/>
          </a:xfrm>
        </p:grpSpPr>
        <p:sp>
          <p:nvSpPr>
            <p:cNvPr id="38" name="八边形 37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39" name="八边形 38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四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40" name="八边形 39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 smtClean="0">
                  <a:solidFill>
                    <a:srgbClr val="C00000"/>
                  </a:solidFill>
                </a:rPr>
                <a:t>章</a:t>
              </a:r>
              <a:endParaRPr lang="zh-CN" altLang="en-US" sz="2600" dirty="0">
                <a:solidFill>
                  <a:srgbClr val="C00000"/>
                </a:solidFill>
              </a:endParaRPr>
            </a:p>
          </p:txBody>
        </p:sp>
        <p:sp>
          <p:nvSpPr>
            <p:cNvPr id="41" name="八边形 40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4000">
        <p15:prstTrans prst="curtains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0201" y="1521691"/>
            <a:ext cx="3052618" cy="21255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5746" y="1521691"/>
            <a:ext cx="8460509" cy="3814619"/>
          </a:xfrm>
          <a:prstGeom prst="rect">
            <a:avLst/>
          </a:prstGeom>
          <a:solidFill>
            <a:srgbClr val="FDFCF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st="76200" dir="54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464654" y="1701655"/>
            <a:ext cx="4861601" cy="3646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69005" y="1929676"/>
            <a:ext cx="3093154" cy="24575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pc="500"/>
            </a:lvl1pPr>
          </a:lstStyle>
          <a:p>
            <a:r>
              <a:rPr lang="zh-CN" altLang="en-US" dirty="0"/>
              <a:t>天涯也有江南信。梅破知春近。夜阑风细得香迟。不道晓来开遍、向南枝。 </a:t>
            </a:r>
          </a:p>
          <a:p>
            <a:r>
              <a:rPr lang="zh-CN" altLang="en-US" dirty="0"/>
              <a:t>玉台弄粉花应妒。飘到眉心住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135385" y="1975157"/>
            <a:ext cx="329269" cy="1596177"/>
            <a:chOff x="5513917" y="884110"/>
            <a:chExt cx="397934" cy="1929040"/>
          </a:xfrm>
        </p:grpSpPr>
        <p:sp>
          <p:nvSpPr>
            <p:cNvPr id="11" name="八边形 10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12" name="八边形 11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一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章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4" name="八边形 13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大演PPT工作室制作"/>
          <p:cNvSpPr/>
          <p:nvPr/>
        </p:nvSpPr>
        <p:spPr>
          <a:xfrm>
            <a:off x="1215623" y="770467"/>
            <a:ext cx="2946400" cy="55541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91300" y="551766"/>
            <a:ext cx="4923367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天涯也有江南信。梅破知春近。夜阑风细得香迟。不道晓来开遍、向南枝。 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玉台弄粉花应妒。飘到眉心住。平生个里愿杯深。去国十年老尽、少年心。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591299" y="3056466"/>
            <a:ext cx="4923367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天涯也有江南信。梅破知春近。夜阑风细得香迟。不道晓来开遍、向南枝。 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玉台弄粉花应妒。飘到眉心住。平生个里愿杯深。去国十年老尽、少年心。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978727" y="770467"/>
            <a:ext cx="397934" cy="1929040"/>
            <a:chOff x="5513917" y="884110"/>
            <a:chExt cx="397934" cy="1929040"/>
          </a:xfrm>
        </p:grpSpPr>
        <p:sp>
          <p:nvSpPr>
            <p:cNvPr id="2" name="八边形 1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11" name="八边形 10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12" name="八边形 11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0375" y="618067"/>
            <a:ext cx="3513666" cy="1507066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2933" y="626533"/>
            <a:ext cx="5571067" cy="3640667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大演PPT工作室制作"/>
          <p:cNvSpPr/>
          <p:nvPr/>
        </p:nvSpPr>
        <p:spPr>
          <a:xfrm>
            <a:off x="6104467" y="4377267"/>
            <a:ext cx="3716866" cy="1667933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7533" y="4383465"/>
            <a:ext cx="1786467" cy="1661736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4168" y="2466581"/>
            <a:ext cx="34460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天涯也有江南信。梅破知春近。夜阑风细得香迟。不道晓来开遍、向南枝。 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玉台弄粉花应妒。飘到眉心住。平生个里愿杯深。去国十年老尽、少年心。</a:t>
            </a:r>
            <a:endParaRPr lang="zh-CN" altLang="en-US" dirty="0"/>
          </a:p>
        </p:txBody>
      </p:sp>
      <p:sp>
        <p:nvSpPr>
          <p:cNvPr id="18" name="八边形 17"/>
          <p:cNvSpPr/>
          <p:nvPr/>
        </p:nvSpPr>
        <p:spPr>
          <a:xfrm>
            <a:off x="4510456" y="618067"/>
            <a:ext cx="397934" cy="397934"/>
          </a:xfrm>
          <a:prstGeom prst="octag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</a:rPr>
              <a:t>故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9" name="八边形 18"/>
          <p:cNvSpPr/>
          <p:nvPr/>
        </p:nvSpPr>
        <p:spPr>
          <a:xfrm>
            <a:off x="4510456" y="1129570"/>
            <a:ext cx="397934" cy="397934"/>
          </a:xfrm>
          <a:prstGeom prst="octag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</a:rPr>
              <a:t>宫</a:t>
            </a:r>
          </a:p>
        </p:txBody>
      </p:sp>
      <p:sp>
        <p:nvSpPr>
          <p:cNvPr id="20" name="八边形 19"/>
          <p:cNvSpPr/>
          <p:nvPr/>
        </p:nvSpPr>
        <p:spPr>
          <a:xfrm>
            <a:off x="5009949" y="626533"/>
            <a:ext cx="397934" cy="397934"/>
          </a:xfrm>
          <a:prstGeom prst="octag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</a:rPr>
              <a:t>藏</a:t>
            </a:r>
          </a:p>
        </p:txBody>
      </p:sp>
      <p:sp>
        <p:nvSpPr>
          <p:cNvPr id="21" name="八边形 20"/>
          <p:cNvSpPr/>
          <p:nvPr/>
        </p:nvSpPr>
        <p:spPr>
          <a:xfrm>
            <a:off x="5009949" y="1138036"/>
            <a:ext cx="397934" cy="397934"/>
          </a:xfrm>
          <a:prstGeom prst="octag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</a:rPr>
              <a:t>美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大演PPT工作室制作"/>
          <p:cNvSpPr/>
          <p:nvPr/>
        </p:nvSpPr>
        <p:spPr>
          <a:xfrm>
            <a:off x="1348035" y="527901"/>
            <a:ext cx="6202837" cy="3120272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3608" y="4185501"/>
            <a:ext cx="4072379" cy="2262433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85078" y="4157546"/>
            <a:ext cx="3093154" cy="22718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pc="500"/>
            </a:lvl1pPr>
          </a:lstStyle>
          <a:p>
            <a:r>
              <a:rPr lang="zh-CN" altLang="en-US" dirty="0"/>
              <a:t>天涯也有江南信。梅破知春近。夜阑风细得香迟。不道晓来开遍、向南枝。 </a:t>
            </a:r>
          </a:p>
          <a:p>
            <a:r>
              <a:rPr lang="zh-CN" altLang="en-US" dirty="0"/>
              <a:t>玉台弄粉花应妒。飘到眉心住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739747" y="659877"/>
            <a:ext cx="2262158" cy="2790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500" dirty="0" smtClean="0"/>
              <a:t>天涯也有江南信。梅破知春近。夜阑风细得香迟。不道晓来开遍、向南枝。 </a:t>
            </a:r>
          </a:p>
          <a:p>
            <a:pPr>
              <a:lnSpc>
                <a:spcPct val="150000"/>
              </a:lnSpc>
            </a:pPr>
            <a:endParaRPr lang="zh-CN" altLang="en-US" spc="5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0001049" y="659877"/>
            <a:ext cx="397934" cy="1929040"/>
            <a:chOff x="5513917" y="884110"/>
            <a:chExt cx="397934" cy="1929040"/>
          </a:xfrm>
        </p:grpSpPr>
        <p:sp>
          <p:nvSpPr>
            <p:cNvPr id="22" name="八边形 21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23" name="八边形 22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4" name="八边形 23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5" name="八边形 24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32986" y="4203027"/>
            <a:ext cx="329269" cy="1596177"/>
            <a:chOff x="5513917" y="884110"/>
            <a:chExt cx="397934" cy="1929040"/>
          </a:xfrm>
        </p:grpSpPr>
        <p:sp>
          <p:nvSpPr>
            <p:cNvPr id="27" name="八边形 26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故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28" name="八边形 27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9" name="八边形 28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30" name="八边形 29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美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12939" y="527901"/>
            <a:ext cx="11453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故  </a:t>
            </a:r>
            <a:endParaRPr lang="en-US" altLang="zh-CN" sz="6600" dirty="0" smtClean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80031" y="1023283"/>
            <a:ext cx="114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宫</a:t>
            </a:r>
            <a:endParaRPr lang="zh-CN" altLang="en-US" sz="60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86357" y="4293474"/>
            <a:ext cx="1145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故  </a:t>
            </a:r>
            <a:endParaRPr lang="en-US" altLang="zh-CN" sz="4800" dirty="0" smtClean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59011" y="4632041"/>
            <a:ext cx="114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宫</a:t>
            </a:r>
            <a:endParaRPr lang="zh-CN" altLang="en-US" sz="44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6242" y="4142245"/>
            <a:ext cx="1929103" cy="397934"/>
            <a:chOff x="906242" y="4142245"/>
            <a:chExt cx="1929103" cy="397934"/>
          </a:xfrm>
        </p:grpSpPr>
        <p:sp>
          <p:nvSpPr>
            <p:cNvPr id="35" name="八边形 34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36" name="八边形 35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37" name="八边形 36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38" name="八边形 37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0201" y="1521691"/>
            <a:ext cx="3052618" cy="21255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5746" y="1521691"/>
            <a:ext cx="8460509" cy="3814619"/>
          </a:xfrm>
          <a:prstGeom prst="rect">
            <a:avLst/>
          </a:prstGeom>
          <a:solidFill>
            <a:srgbClr val="FDFCF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st="76200" dir="54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464654" y="1701655"/>
            <a:ext cx="4861601" cy="3646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69005" y="1929676"/>
            <a:ext cx="3093154" cy="22718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pc="500"/>
            </a:lvl1pPr>
          </a:lstStyle>
          <a:p>
            <a:r>
              <a:rPr lang="zh-CN" altLang="en-US" dirty="0"/>
              <a:t>天涯也有江南信。梅破知春近。夜阑风细得香迟。不道晓来开遍、向南枝。 </a:t>
            </a:r>
          </a:p>
          <a:p>
            <a:r>
              <a:rPr lang="zh-CN" altLang="en-US" dirty="0"/>
              <a:t>玉台弄粉花应妒。飘到眉心住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135385" y="1975157"/>
            <a:ext cx="329269" cy="1596177"/>
            <a:chOff x="5513917" y="884110"/>
            <a:chExt cx="397934" cy="1929040"/>
          </a:xfrm>
        </p:grpSpPr>
        <p:sp>
          <p:nvSpPr>
            <p:cNvPr id="11" name="八边形 10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第</a:t>
              </a:r>
            </a:p>
          </p:txBody>
        </p:sp>
        <p:sp>
          <p:nvSpPr>
            <p:cNvPr id="12" name="八边形 11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二</a:t>
              </a:r>
            </a:p>
          </p:txBody>
        </p:sp>
        <p:sp>
          <p:nvSpPr>
            <p:cNvPr id="13" name="八边形 12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章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4" name="八边形 13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42304" y="226243"/>
            <a:ext cx="3195687" cy="4524866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大演PPT工作室制作"/>
          <p:cNvSpPr/>
          <p:nvPr/>
        </p:nvSpPr>
        <p:spPr>
          <a:xfrm>
            <a:off x="7401617" y="1688966"/>
            <a:ext cx="3195687" cy="4947502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2523" y="5416603"/>
            <a:ext cx="3446080" cy="100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天涯也有江南信。梅破知春近。夜阑风细得香迟。不道晓来开遍</a:t>
            </a:r>
            <a:endParaRPr lang="zh-CN" altLang="en-US" sz="1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7369809" y="539729"/>
            <a:ext cx="3446080" cy="100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天涯也有江南信。梅破知春近。夜阑风细得香迟。不道晓来开遍</a:t>
            </a:r>
            <a:endParaRPr lang="zh-CN" altLang="en-US" sz="16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7481843" y="198535"/>
            <a:ext cx="1929103" cy="397934"/>
            <a:chOff x="906242" y="4142245"/>
            <a:chExt cx="1929103" cy="397934"/>
          </a:xfrm>
        </p:grpSpPr>
        <p:sp>
          <p:nvSpPr>
            <p:cNvPr id="19" name="八边形 18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20" name="八边形 19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1" name="八边形 20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2" name="八边形 21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70012" y="5030752"/>
            <a:ext cx="1929103" cy="397934"/>
            <a:chOff x="906242" y="4142245"/>
            <a:chExt cx="1929103" cy="397934"/>
          </a:xfrm>
        </p:grpSpPr>
        <p:sp>
          <p:nvSpPr>
            <p:cNvPr id="24" name="八边形 23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故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25" name="八边形 24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26" name="八边形 25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27" name="八边形 26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</a:rPr>
                <a:t>美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大演PPT工作室制作"/>
          <p:cNvSpPr/>
          <p:nvPr/>
        </p:nvSpPr>
        <p:spPr>
          <a:xfrm>
            <a:off x="6574295" y="126169"/>
            <a:ext cx="4845377" cy="466626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166305" y="4888275"/>
            <a:ext cx="4253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天涯也有江南信。梅破知春近。夜阑风细得香迟。不道晓来开遍、向南枝。 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玉台弄粉花应妒。飘到眉心住。平生个里愿杯深。去国十年老尽、少年心。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2900317" y="414780"/>
            <a:ext cx="1904215" cy="3440783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8219" y="3247534"/>
            <a:ext cx="1904215" cy="3440783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6941" y="1231728"/>
            <a:ext cx="22633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天涯也有江南信。梅破知春近。夜阑风细得香迟。不道晓来开遍</a:t>
            </a:r>
            <a:endParaRPr lang="zh-CN" altLang="en-US" sz="1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825531" y="4533461"/>
            <a:ext cx="22633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天涯也有江南信。梅破知春近。夜阑风细得香迟。不道晓来开遍</a:t>
            </a:r>
            <a:endParaRPr lang="zh-CN" altLang="en-US" sz="16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900316" y="4291102"/>
            <a:ext cx="1479273" cy="305143"/>
            <a:chOff x="906242" y="4142245"/>
            <a:chExt cx="1929103" cy="397934"/>
          </a:xfrm>
        </p:grpSpPr>
        <p:sp>
          <p:nvSpPr>
            <p:cNvPr id="31" name="八边形 30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故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32" name="八边形 31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33" name="八边形 32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34" name="八边形 33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美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6691" y="968323"/>
            <a:ext cx="1479273" cy="305143"/>
            <a:chOff x="906242" y="4142245"/>
            <a:chExt cx="1929103" cy="397934"/>
          </a:xfrm>
        </p:grpSpPr>
        <p:sp>
          <p:nvSpPr>
            <p:cNvPr id="36" name="八边形 35"/>
            <p:cNvSpPr/>
            <p:nvPr/>
          </p:nvSpPr>
          <p:spPr>
            <a:xfrm>
              <a:off x="90624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故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37" name="八边形 36"/>
            <p:cNvSpPr/>
            <p:nvPr/>
          </p:nvSpPr>
          <p:spPr>
            <a:xfrm>
              <a:off x="141663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38" name="八边形 37"/>
            <p:cNvSpPr/>
            <p:nvPr/>
          </p:nvSpPr>
          <p:spPr>
            <a:xfrm>
              <a:off x="1927022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39" name="八边形 38"/>
            <p:cNvSpPr/>
            <p:nvPr/>
          </p:nvSpPr>
          <p:spPr>
            <a:xfrm>
              <a:off x="2437411" y="4142245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美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36554" y="5015829"/>
            <a:ext cx="329269" cy="1596177"/>
            <a:chOff x="5513917" y="884110"/>
            <a:chExt cx="397934" cy="1929040"/>
          </a:xfrm>
        </p:grpSpPr>
        <p:sp>
          <p:nvSpPr>
            <p:cNvPr id="41" name="八边形 40"/>
            <p:cNvSpPr/>
            <p:nvPr/>
          </p:nvSpPr>
          <p:spPr>
            <a:xfrm>
              <a:off x="5513917" y="884110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故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42" name="八边形 41"/>
            <p:cNvSpPr/>
            <p:nvPr/>
          </p:nvSpPr>
          <p:spPr>
            <a:xfrm>
              <a:off x="5513917" y="13956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宫</a:t>
              </a:r>
            </a:p>
          </p:txBody>
        </p:sp>
        <p:sp>
          <p:nvSpPr>
            <p:cNvPr id="43" name="八边形 42"/>
            <p:cNvSpPr/>
            <p:nvPr/>
          </p:nvSpPr>
          <p:spPr>
            <a:xfrm>
              <a:off x="5513917" y="1903713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藏</a:t>
              </a:r>
            </a:p>
          </p:txBody>
        </p:sp>
        <p:sp>
          <p:nvSpPr>
            <p:cNvPr id="44" name="八边形 43"/>
            <p:cNvSpPr/>
            <p:nvPr/>
          </p:nvSpPr>
          <p:spPr>
            <a:xfrm>
              <a:off x="5513917" y="2415216"/>
              <a:ext cx="397934" cy="397934"/>
            </a:xfrm>
            <a:prstGeom prst="octag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rgbClr val="C00000"/>
                  </a:solidFill>
                </a:rPr>
                <a:t>美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Arial"/>
        <a:ea typeface="方正苏新诗柳楷简体"/>
        <a:cs typeface=""/>
      </a:majorFont>
      <a:minorFont>
        <a:latin typeface="Arial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Microsoft Office PowerPoint</Application>
  <PresentationFormat>宽屏</PresentationFormat>
  <Paragraphs>173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TypeLand 康熙字典體 Trial</vt:lpstr>
      <vt:lpstr>方正黄草简体</vt:lpstr>
      <vt:lpstr>方正苏新诗柳楷简体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2018-05-19T01:35:00Z</dcterms:created>
  <dcterms:modified xsi:type="dcterms:W3CDTF">2018-08-16T11:38:54Z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