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1" r:id="rId3"/>
    <p:sldId id="268" r:id="rId4"/>
    <p:sldId id="257" r:id="rId5"/>
    <p:sldId id="269" r:id="rId6"/>
    <p:sldId id="263" r:id="rId7"/>
    <p:sldId id="259" r:id="rId8"/>
    <p:sldId id="267" r:id="rId9"/>
    <p:sldId id="270" r:id="rId10"/>
    <p:sldId id="258" r:id="rId11"/>
    <p:sldId id="276" r:id="rId12"/>
    <p:sldId id="260" r:id="rId13"/>
    <p:sldId id="273" r:id="rId14"/>
    <p:sldId id="262" r:id="rId15"/>
    <p:sldId id="277" r:id="rId16"/>
    <p:sldId id="264" r:id="rId17"/>
    <p:sldId id="278" r:id="rId18"/>
    <p:sldId id="28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D7D4"/>
    <a:srgbClr val="BEDDDF"/>
    <a:srgbClr val="B5D2EC"/>
    <a:srgbClr val="E8D5D1"/>
    <a:srgbClr val="EEE9DE"/>
    <a:srgbClr val="BAF2F3"/>
    <a:srgbClr val="C3D7D7"/>
    <a:srgbClr val="C2E0E0"/>
    <a:srgbClr val="D6D1CE"/>
    <a:srgbClr val="A9A1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13" autoAdjust="0"/>
    <p:restoredTop sz="94660"/>
  </p:normalViewPr>
  <p:slideViewPr>
    <p:cSldViewPr snapToGrid="0">
      <p:cViewPr varScale="1">
        <p:scale>
          <a:sx n="87" d="100"/>
          <a:sy n="87" d="100"/>
        </p:scale>
        <p:origin x="-78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62B6B-A07B-4492-BC5E-96ED815BCAC3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717F1-E3D9-403C-9D5B-1CF66B188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503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062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1279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0334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95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804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99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427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74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198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71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34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218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86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0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647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39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717F1-E3D9-403C-9D5B-1CF66B1880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664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8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07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70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3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60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33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03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24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25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3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84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54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E0E0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0E1D9-3BE6-4E25-B5F9-1715A5C4F4B8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492AF-92A9-4F8E-A016-BDECFD521E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4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4000">
              <a:srgbClr val="E7D7D4"/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F1EBCF7-F892-46BF-B327-862E6E013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604" y="0"/>
            <a:ext cx="6869688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6003F9A-08AF-48AB-A80A-6522DE2FEC8C}"/>
              </a:ext>
            </a:extLst>
          </p:cNvPr>
          <p:cNvSpPr/>
          <p:nvPr/>
        </p:nvSpPr>
        <p:spPr>
          <a:xfrm>
            <a:off x="4397294" y="263177"/>
            <a:ext cx="3237502" cy="6331645"/>
          </a:xfrm>
          <a:prstGeom prst="rect">
            <a:avLst/>
          </a:prstGeom>
          <a:solidFill>
            <a:srgbClr val="D6D1CE">
              <a:alpha val="61176"/>
            </a:srgbClr>
          </a:solidFill>
          <a:ln>
            <a:solidFill>
              <a:srgbClr val="EEE9D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梦一场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F5C2781-1BA5-48AA-87B4-15A729B620B6}"/>
              </a:ext>
            </a:extLst>
          </p:cNvPr>
          <p:cNvSpPr txBox="1"/>
          <p:nvPr/>
        </p:nvSpPr>
        <p:spPr>
          <a:xfrm>
            <a:off x="5325792" y="4412202"/>
            <a:ext cx="922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BY</a:t>
            </a:r>
            <a:r>
              <a:rPr lang="zh-CN" altLang="en-US" b="1" dirty="0" smtClean="0">
                <a:solidFill>
                  <a:schemeClr val="bg1"/>
                </a:solidFill>
              </a:rPr>
              <a:t>：</a:t>
            </a:r>
            <a:r>
              <a:rPr lang="en-US" altLang="zh-CN" b="1" smtClean="0">
                <a:solidFill>
                  <a:schemeClr val="bg1"/>
                </a:solidFill>
              </a:rPr>
              <a:t>xxx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882C511-BEFA-4CEB-98A9-773FCD8D049D}"/>
              </a:ext>
            </a:extLst>
          </p:cNvPr>
          <p:cNvSpPr/>
          <p:nvPr/>
        </p:nvSpPr>
        <p:spPr>
          <a:xfrm>
            <a:off x="712825" y="2743200"/>
            <a:ext cx="1083075" cy="1669002"/>
          </a:xfrm>
          <a:prstGeom prst="rect">
            <a:avLst/>
          </a:prstGeom>
          <a:solidFill>
            <a:srgbClr val="B5D2EC"/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88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00F151D-5ECA-4F6E-B148-382BDDC4A015}"/>
              </a:ext>
            </a:extLst>
          </p:cNvPr>
          <p:cNvSpPr/>
          <p:nvPr/>
        </p:nvSpPr>
        <p:spPr>
          <a:xfrm>
            <a:off x="0" y="1979720"/>
            <a:ext cx="12192000" cy="4878280"/>
          </a:xfrm>
          <a:prstGeom prst="rect">
            <a:avLst/>
          </a:prstGeom>
          <a:solidFill>
            <a:srgbClr val="E8D5D1">
              <a:alpha val="69804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875113" y="4770009"/>
            <a:ext cx="952500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135628" y="5203535"/>
            <a:ext cx="3739485" cy="1320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我喜欢出发。凡是到达了的地方，都属于昨天。哪怕那山再青，那水再秀，那风再温柔。太深的流连便成了一种羁绊，绊住的不仅是双脚，还有未来。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134" y="0"/>
            <a:ext cx="8102505" cy="5024318"/>
          </a:xfrm>
          <a:custGeom>
            <a:avLst/>
            <a:gdLst>
              <a:gd name="connsiteX0" fmla="*/ 10267949 w 12191999"/>
              <a:gd name="connsiteY0" fmla="*/ 4552951 h 5024318"/>
              <a:gd name="connsiteX1" fmla="*/ 10344149 w 12191999"/>
              <a:gd name="connsiteY1" fmla="*/ 4552951 h 5024318"/>
              <a:gd name="connsiteX2" fmla="*/ 10344149 w 12191999"/>
              <a:gd name="connsiteY2" fmla="*/ 5024317 h 5024318"/>
              <a:gd name="connsiteX3" fmla="*/ 10267949 w 12191999"/>
              <a:gd name="connsiteY3" fmla="*/ 5024317 h 5024318"/>
              <a:gd name="connsiteX4" fmla="*/ 7353299 w 12191999"/>
              <a:gd name="connsiteY4" fmla="*/ 4552951 h 5024318"/>
              <a:gd name="connsiteX5" fmla="*/ 7429499 w 12191999"/>
              <a:gd name="connsiteY5" fmla="*/ 4552951 h 5024318"/>
              <a:gd name="connsiteX6" fmla="*/ 7429499 w 12191999"/>
              <a:gd name="connsiteY6" fmla="*/ 5024318 h 5024318"/>
              <a:gd name="connsiteX7" fmla="*/ 7353299 w 12191999"/>
              <a:gd name="connsiteY7" fmla="*/ 5024318 h 5024318"/>
              <a:gd name="connsiteX8" fmla="*/ 4762499 w 12191999"/>
              <a:gd name="connsiteY8" fmla="*/ 4552951 h 5024318"/>
              <a:gd name="connsiteX9" fmla="*/ 4838700 w 12191999"/>
              <a:gd name="connsiteY9" fmla="*/ 4552951 h 5024318"/>
              <a:gd name="connsiteX10" fmla="*/ 4838700 w 12191999"/>
              <a:gd name="connsiteY10" fmla="*/ 5024317 h 5024318"/>
              <a:gd name="connsiteX11" fmla="*/ 4762499 w 12191999"/>
              <a:gd name="connsiteY11" fmla="*/ 5024317 h 5024318"/>
              <a:gd name="connsiteX12" fmla="*/ 1847850 w 12191999"/>
              <a:gd name="connsiteY12" fmla="*/ 4552951 h 5024318"/>
              <a:gd name="connsiteX13" fmla="*/ 1924050 w 12191999"/>
              <a:gd name="connsiteY13" fmla="*/ 4552951 h 5024318"/>
              <a:gd name="connsiteX14" fmla="*/ 1924050 w 12191999"/>
              <a:gd name="connsiteY14" fmla="*/ 5024318 h 5024318"/>
              <a:gd name="connsiteX15" fmla="*/ 1847850 w 12191999"/>
              <a:gd name="connsiteY15" fmla="*/ 5024318 h 5024318"/>
              <a:gd name="connsiteX16" fmla="*/ 10344149 w 12191999"/>
              <a:gd name="connsiteY16" fmla="*/ 476251 h 5024318"/>
              <a:gd name="connsiteX17" fmla="*/ 12191999 w 12191999"/>
              <a:gd name="connsiteY17" fmla="*/ 476251 h 5024318"/>
              <a:gd name="connsiteX18" fmla="*/ 12191999 w 12191999"/>
              <a:gd name="connsiteY18" fmla="*/ 4552951 h 5024318"/>
              <a:gd name="connsiteX19" fmla="*/ 10344149 w 12191999"/>
              <a:gd name="connsiteY19" fmla="*/ 4552951 h 5024318"/>
              <a:gd name="connsiteX20" fmla="*/ 7429499 w 12191999"/>
              <a:gd name="connsiteY20" fmla="*/ 476251 h 5024318"/>
              <a:gd name="connsiteX21" fmla="*/ 10267949 w 12191999"/>
              <a:gd name="connsiteY21" fmla="*/ 476251 h 5024318"/>
              <a:gd name="connsiteX22" fmla="*/ 10267949 w 12191999"/>
              <a:gd name="connsiteY22" fmla="*/ 4552951 h 5024318"/>
              <a:gd name="connsiteX23" fmla="*/ 7429499 w 12191999"/>
              <a:gd name="connsiteY23" fmla="*/ 4552951 h 5024318"/>
              <a:gd name="connsiteX24" fmla="*/ 4838700 w 12191999"/>
              <a:gd name="connsiteY24" fmla="*/ 476251 h 5024318"/>
              <a:gd name="connsiteX25" fmla="*/ 7353299 w 12191999"/>
              <a:gd name="connsiteY25" fmla="*/ 476251 h 5024318"/>
              <a:gd name="connsiteX26" fmla="*/ 7353299 w 12191999"/>
              <a:gd name="connsiteY26" fmla="*/ 4552951 h 5024318"/>
              <a:gd name="connsiteX27" fmla="*/ 4838700 w 12191999"/>
              <a:gd name="connsiteY27" fmla="*/ 4552951 h 5024318"/>
              <a:gd name="connsiteX28" fmla="*/ 1924050 w 12191999"/>
              <a:gd name="connsiteY28" fmla="*/ 476251 h 5024318"/>
              <a:gd name="connsiteX29" fmla="*/ 4762499 w 12191999"/>
              <a:gd name="connsiteY29" fmla="*/ 476251 h 5024318"/>
              <a:gd name="connsiteX30" fmla="*/ 4762499 w 12191999"/>
              <a:gd name="connsiteY30" fmla="*/ 4552951 h 5024318"/>
              <a:gd name="connsiteX31" fmla="*/ 1924050 w 12191999"/>
              <a:gd name="connsiteY31" fmla="*/ 4552951 h 5024318"/>
              <a:gd name="connsiteX32" fmla="*/ 0 w 12191999"/>
              <a:gd name="connsiteY32" fmla="*/ 476251 h 5024318"/>
              <a:gd name="connsiteX33" fmla="*/ 1847850 w 12191999"/>
              <a:gd name="connsiteY33" fmla="*/ 476251 h 5024318"/>
              <a:gd name="connsiteX34" fmla="*/ 1847850 w 12191999"/>
              <a:gd name="connsiteY34" fmla="*/ 4552951 h 5024318"/>
              <a:gd name="connsiteX35" fmla="*/ 0 w 12191999"/>
              <a:gd name="connsiteY35" fmla="*/ 4552951 h 5024318"/>
              <a:gd name="connsiteX36" fmla="*/ 1847850 w 12191999"/>
              <a:gd name="connsiteY36" fmla="*/ 1 h 5024318"/>
              <a:gd name="connsiteX37" fmla="*/ 1924050 w 12191999"/>
              <a:gd name="connsiteY37" fmla="*/ 1 h 5024318"/>
              <a:gd name="connsiteX38" fmla="*/ 1924050 w 12191999"/>
              <a:gd name="connsiteY38" fmla="*/ 476251 h 5024318"/>
              <a:gd name="connsiteX39" fmla="*/ 1847850 w 12191999"/>
              <a:gd name="connsiteY39" fmla="*/ 476251 h 5024318"/>
              <a:gd name="connsiteX40" fmla="*/ 7353299 w 12191999"/>
              <a:gd name="connsiteY40" fmla="*/ 1 h 5024318"/>
              <a:gd name="connsiteX41" fmla="*/ 7429499 w 12191999"/>
              <a:gd name="connsiteY41" fmla="*/ 1 h 5024318"/>
              <a:gd name="connsiteX42" fmla="*/ 7429499 w 12191999"/>
              <a:gd name="connsiteY42" fmla="*/ 476251 h 5024318"/>
              <a:gd name="connsiteX43" fmla="*/ 7353299 w 12191999"/>
              <a:gd name="connsiteY43" fmla="*/ 476251 h 5024318"/>
              <a:gd name="connsiteX44" fmla="*/ 4762499 w 12191999"/>
              <a:gd name="connsiteY44" fmla="*/ 0 h 5024318"/>
              <a:gd name="connsiteX45" fmla="*/ 4838700 w 12191999"/>
              <a:gd name="connsiteY45" fmla="*/ 0 h 5024318"/>
              <a:gd name="connsiteX46" fmla="*/ 4838700 w 12191999"/>
              <a:gd name="connsiteY46" fmla="*/ 476251 h 5024318"/>
              <a:gd name="connsiteX47" fmla="*/ 4762499 w 12191999"/>
              <a:gd name="connsiteY47" fmla="*/ 476251 h 5024318"/>
              <a:gd name="connsiteX48" fmla="*/ 10267949 w 12191999"/>
              <a:gd name="connsiteY48" fmla="*/ 0 h 5024318"/>
              <a:gd name="connsiteX49" fmla="*/ 10344149 w 12191999"/>
              <a:gd name="connsiteY49" fmla="*/ 0 h 5024318"/>
              <a:gd name="connsiteX50" fmla="*/ 10344149 w 12191999"/>
              <a:gd name="connsiteY50" fmla="*/ 476251 h 5024318"/>
              <a:gd name="connsiteX51" fmla="*/ 10267949 w 12191999"/>
              <a:gd name="connsiteY51" fmla="*/ 476251 h 5024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9" h="5024318">
                <a:moveTo>
                  <a:pt x="10267949" y="4552951"/>
                </a:moveTo>
                <a:lnTo>
                  <a:pt x="10344149" y="4552951"/>
                </a:lnTo>
                <a:lnTo>
                  <a:pt x="10344149" y="5024317"/>
                </a:lnTo>
                <a:lnTo>
                  <a:pt x="10267949" y="5024317"/>
                </a:lnTo>
                <a:close/>
                <a:moveTo>
                  <a:pt x="7353299" y="4552951"/>
                </a:moveTo>
                <a:lnTo>
                  <a:pt x="7429499" y="4552951"/>
                </a:lnTo>
                <a:lnTo>
                  <a:pt x="7429499" y="5024318"/>
                </a:lnTo>
                <a:lnTo>
                  <a:pt x="7353299" y="5024318"/>
                </a:lnTo>
                <a:close/>
                <a:moveTo>
                  <a:pt x="4762499" y="4552951"/>
                </a:moveTo>
                <a:lnTo>
                  <a:pt x="4838700" y="4552951"/>
                </a:lnTo>
                <a:lnTo>
                  <a:pt x="4838700" y="5024317"/>
                </a:lnTo>
                <a:lnTo>
                  <a:pt x="4762499" y="5024317"/>
                </a:lnTo>
                <a:close/>
                <a:moveTo>
                  <a:pt x="1847850" y="4552951"/>
                </a:moveTo>
                <a:lnTo>
                  <a:pt x="1924050" y="4552951"/>
                </a:lnTo>
                <a:lnTo>
                  <a:pt x="1924050" y="5024318"/>
                </a:lnTo>
                <a:lnTo>
                  <a:pt x="1847850" y="5024318"/>
                </a:lnTo>
                <a:close/>
                <a:moveTo>
                  <a:pt x="10344149" y="476251"/>
                </a:moveTo>
                <a:lnTo>
                  <a:pt x="12191999" y="476251"/>
                </a:lnTo>
                <a:lnTo>
                  <a:pt x="12191999" y="4552951"/>
                </a:lnTo>
                <a:lnTo>
                  <a:pt x="10344149" y="4552951"/>
                </a:lnTo>
                <a:close/>
                <a:moveTo>
                  <a:pt x="7429499" y="476251"/>
                </a:moveTo>
                <a:lnTo>
                  <a:pt x="10267949" y="476251"/>
                </a:lnTo>
                <a:lnTo>
                  <a:pt x="10267949" y="4552951"/>
                </a:lnTo>
                <a:lnTo>
                  <a:pt x="7429499" y="4552951"/>
                </a:lnTo>
                <a:close/>
                <a:moveTo>
                  <a:pt x="4838700" y="476251"/>
                </a:moveTo>
                <a:lnTo>
                  <a:pt x="7353299" y="476251"/>
                </a:lnTo>
                <a:lnTo>
                  <a:pt x="7353299" y="4552951"/>
                </a:lnTo>
                <a:lnTo>
                  <a:pt x="4838700" y="4552951"/>
                </a:lnTo>
                <a:close/>
                <a:moveTo>
                  <a:pt x="1924050" y="476251"/>
                </a:moveTo>
                <a:lnTo>
                  <a:pt x="4762499" y="476251"/>
                </a:lnTo>
                <a:lnTo>
                  <a:pt x="4762499" y="4552951"/>
                </a:lnTo>
                <a:lnTo>
                  <a:pt x="1924050" y="4552951"/>
                </a:lnTo>
                <a:close/>
                <a:moveTo>
                  <a:pt x="0" y="476251"/>
                </a:moveTo>
                <a:lnTo>
                  <a:pt x="1847850" y="476251"/>
                </a:lnTo>
                <a:lnTo>
                  <a:pt x="1847850" y="4552951"/>
                </a:lnTo>
                <a:lnTo>
                  <a:pt x="0" y="4552951"/>
                </a:lnTo>
                <a:close/>
                <a:moveTo>
                  <a:pt x="1847850" y="1"/>
                </a:moveTo>
                <a:lnTo>
                  <a:pt x="1924050" y="1"/>
                </a:lnTo>
                <a:lnTo>
                  <a:pt x="1924050" y="476251"/>
                </a:lnTo>
                <a:lnTo>
                  <a:pt x="1847850" y="476251"/>
                </a:lnTo>
                <a:close/>
                <a:moveTo>
                  <a:pt x="7353299" y="1"/>
                </a:moveTo>
                <a:lnTo>
                  <a:pt x="7429499" y="1"/>
                </a:lnTo>
                <a:lnTo>
                  <a:pt x="7429499" y="476251"/>
                </a:lnTo>
                <a:lnTo>
                  <a:pt x="7353299" y="476251"/>
                </a:lnTo>
                <a:close/>
                <a:moveTo>
                  <a:pt x="4762499" y="0"/>
                </a:moveTo>
                <a:lnTo>
                  <a:pt x="4838700" y="0"/>
                </a:lnTo>
                <a:lnTo>
                  <a:pt x="4838700" y="476251"/>
                </a:lnTo>
                <a:lnTo>
                  <a:pt x="4762499" y="476251"/>
                </a:lnTo>
                <a:close/>
                <a:moveTo>
                  <a:pt x="10267949" y="0"/>
                </a:moveTo>
                <a:lnTo>
                  <a:pt x="10344149" y="0"/>
                </a:lnTo>
                <a:lnTo>
                  <a:pt x="10344149" y="476251"/>
                </a:lnTo>
                <a:lnTo>
                  <a:pt x="10267949" y="47625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3397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26F867A-1706-424A-8640-D265EEB0B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64" y="0"/>
            <a:ext cx="70958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C03E3F4-5CCD-4CFF-AEB8-B06D11D8BCAB}"/>
              </a:ext>
            </a:extLst>
          </p:cNvPr>
          <p:cNvSpPr/>
          <p:nvPr/>
        </p:nvSpPr>
        <p:spPr>
          <a:xfrm>
            <a:off x="5974672" y="2285494"/>
            <a:ext cx="6217328" cy="2752850"/>
          </a:xfrm>
          <a:prstGeom prst="rect">
            <a:avLst/>
          </a:prstGeom>
          <a:solidFill>
            <a:srgbClr val="E8D5D1">
              <a:alpha val="69804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048D80-A4F9-457E-B19C-9052E07DC338}"/>
              </a:ext>
            </a:extLst>
          </p:cNvPr>
          <p:cNvSpPr txBox="1"/>
          <p:nvPr/>
        </p:nvSpPr>
        <p:spPr>
          <a:xfrm>
            <a:off x="8404615" y="2423881"/>
            <a:ext cx="1434292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记 忆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A23797E-190B-4D05-BD61-295350E718AD}"/>
              </a:ext>
            </a:extLst>
          </p:cNvPr>
          <p:cNvSpPr txBox="1"/>
          <p:nvPr/>
        </p:nvSpPr>
        <p:spPr>
          <a:xfrm>
            <a:off x="8404615" y="3347211"/>
            <a:ext cx="2961848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开始的开始 是我们唱歌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最后的最后 是我们在走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最亲爱的你 像是梦中的风景</a:t>
            </a:r>
          </a:p>
        </p:txBody>
      </p:sp>
    </p:spTree>
    <p:extLst>
      <p:ext uri="{BB962C8B-B14F-4D97-AF65-F5344CB8AC3E}">
        <p14:creationId xmlns:p14="http://schemas.microsoft.com/office/powerpoint/2010/main" val="284204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1667056-746D-4DC4-B7E5-D4BC07B1C2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419" y="827677"/>
            <a:ext cx="5082662" cy="359069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3220E37-B024-4D82-B31B-30558A8A8217}"/>
              </a:ext>
            </a:extLst>
          </p:cNvPr>
          <p:cNvSpPr/>
          <p:nvPr/>
        </p:nvSpPr>
        <p:spPr>
          <a:xfrm>
            <a:off x="636232" y="4527479"/>
            <a:ext cx="5073767" cy="1669002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002149" y="4951180"/>
            <a:ext cx="4062651" cy="10233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我们一直在旅行，一直在等待某个人可以成为我们旅途的伴侣，陪我们走过一段别人无法替代的记忆。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4615CA1-3601-4A22-8CFA-1A373272060A}"/>
              </a:ext>
            </a:extLst>
          </p:cNvPr>
          <p:cNvSpPr/>
          <p:nvPr/>
        </p:nvSpPr>
        <p:spPr>
          <a:xfrm>
            <a:off x="6589419" y="4527479"/>
            <a:ext cx="5082662" cy="1669002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27D918B-3127-4A85-B527-70274652F7D8}"/>
              </a:ext>
            </a:extLst>
          </p:cNvPr>
          <p:cNvSpPr txBox="1"/>
          <p:nvPr/>
        </p:nvSpPr>
        <p:spPr>
          <a:xfrm>
            <a:off x="7000524" y="4951180"/>
            <a:ext cx="4062651" cy="102335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我们一直在旅行，一直在等待某个人可以成为我们旅途的伴侣，陪我们走过一段别人无法替代的记忆。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54169CA-62AE-44D7-B7DF-47943E7E4A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32" y="798989"/>
            <a:ext cx="5073767" cy="359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3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/>
      <p:bldP spid="12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D6DF89E-82D9-4777-A73A-8D3C103D2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05549" cy="435005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86049" y="5421148"/>
            <a:ext cx="7239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在旅途中，我遇见了你，你我相识是缘分！看着你手中的戒指，你说，你可以把它取下来吗？当我要取的时候，你淘气的躲开了，你说只有有缘人才可以取下，我看着你手中的戒指，想做你的有缘人，可是我知道结果是惨淡的，但还是心存希望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86049" y="4567068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7AE1D10-94F8-4868-AC99-F36EBBA552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49" y="0"/>
            <a:ext cx="5886451" cy="435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5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E177060-58EC-4CC4-AF6B-4CBD306F01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94" y="2932306"/>
            <a:ext cx="5120338" cy="34860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0955606-C3E3-473C-B3D5-E4F8782F35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068" y="590054"/>
            <a:ext cx="5120338" cy="348602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75EF431-9248-4A64-8ECD-F2C6C61716EA}"/>
              </a:ext>
            </a:extLst>
          </p:cNvPr>
          <p:cNvSpPr/>
          <p:nvPr/>
        </p:nvSpPr>
        <p:spPr>
          <a:xfrm>
            <a:off x="4666693" y="2284108"/>
            <a:ext cx="2746163" cy="1642368"/>
          </a:xfrm>
          <a:prstGeom prst="rect">
            <a:avLst/>
          </a:prstGeom>
          <a:solidFill>
            <a:srgbClr val="E8D5D1">
              <a:alpha val="69804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50800" y="2692583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</p:spTree>
    <p:extLst>
      <p:ext uri="{BB962C8B-B14F-4D97-AF65-F5344CB8AC3E}">
        <p14:creationId xmlns:p14="http://schemas.microsoft.com/office/powerpoint/2010/main" val="156216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5136017-DEDC-46BF-A4E3-DBBACED98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292" y="-1"/>
            <a:ext cx="6791416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1533976-E646-485A-82A4-F846BE8F20E5}"/>
              </a:ext>
            </a:extLst>
          </p:cNvPr>
          <p:cNvSpPr/>
          <p:nvPr/>
        </p:nvSpPr>
        <p:spPr>
          <a:xfrm>
            <a:off x="0" y="3027285"/>
            <a:ext cx="6202530" cy="3886195"/>
          </a:xfrm>
          <a:prstGeom prst="rect">
            <a:avLst/>
          </a:prstGeom>
          <a:solidFill>
            <a:srgbClr val="E7D7D4">
              <a:alpha val="69804"/>
            </a:srgbClr>
          </a:solidFill>
          <a:ln>
            <a:solidFill>
              <a:srgbClr val="E7D7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BD1D7D4-ED27-40FD-A5F7-8C1D746D6490}"/>
              </a:ext>
            </a:extLst>
          </p:cNvPr>
          <p:cNvSpPr/>
          <p:nvPr/>
        </p:nvSpPr>
        <p:spPr>
          <a:xfrm>
            <a:off x="6202530" y="-1"/>
            <a:ext cx="5989470" cy="4149345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82FA3BB-DFA5-4535-8E24-393F5F5E1411}"/>
              </a:ext>
            </a:extLst>
          </p:cNvPr>
          <p:cNvSpPr txBox="1"/>
          <p:nvPr/>
        </p:nvSpPr>
        <p:spPr>
          <a:xfrm>
            <a:off x="104037" y="3489015"/>
            <a:ext cx="2492219" cy="2962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76DC7414-5F35-44D1-B0E1-CF15375A1E90}"/>
              </a:ext>
            </a:extLst>
          </p:cNvPr>
          <p:cNvSpPr txBox="1"/>
          <p:nvPr/>
        </p:nvSpPr>
        <p:spPr>
          <a:xfrm>
            <a:off x="9704768" y="593304"/>
            <a:ext cx="2476682" cy="2962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</a:p>
        </p:txBody>
      </p:sp>
    </p:spTree>
    <p:extLst>
      <p:ext uri="{BB962C8B-B14F-4D97-AF65-F5344CB8AC3E}">
        <p14:creationId xmlns:p14="http://schemas.microsoft.com/office/powerpoint/2010/main" val="24137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DF2ED3B-42B6-4341-921D-97DB5AB58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902" y="2686335"/>
            <a:ext cx="6210947" cy="388003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AE4E529-2C64-4696-AB9F-86FAC0F8C449}"/>
              </a:ext>
            </a:extLst>
          </p:cNvPr>
          <p:cNvSpPr/>
          <p:nvPr/>
        </p:nvSpPr>
        <p:spPr>
          <a:xfrm>
            <a:off x="277395" y="636052"/>
            <a:ext cx="6499226" cy="2840568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1151" y="677908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1151" y="1531988"/>
            <a:ext cx="5179099" cy="138499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想一个人旅行，背上简单的行囊，踏上行程，走过一个又一个陌生的城市，去感受旖旎的自然风光，绚丽的民族风情，悠久的历史文化。抛开尘世的纷扰，远离城市的喧嚣，寻找一份宁静，奢侈地享受旅不问人，行随己意的潇洒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62BD821-CD46-4D24-B97C-9697BF2FB3DF}"/>
              </a:ext>
            </a:extLst>
          </p:cNvPr>
          <p:cNvSpPr/>
          <p:nvPr/>
        </p:nvSpPr>
        <p:spPr>
          <a:xfrm>
            <a:off x="5349902" y="2686335"/>
            <a:ext cx="6210947" cy="3880032"/>
          </a:xfrm>
          <a:prstGeom prst="rect">
            <a:avLst/>
          </a:prstGeom>
          <a:solidFill>
            <a:srgbClr val="E7D7D4">
              <a:alpha val="36078"/>
            </a:srgbClr>
          </a:solidFill>
          <a:ln>
            <a:solidFill>
              <a:srgbClr val="E7D7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4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4000">
              <a:srgbClr val="E8D5D1">
                <a:alpha val="85000"/>
              </a:srgb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F1EBCF7-F892-46BF-B327-862E6E013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604" y="0"/>
            <a:ext cx="6869688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6003F9A-08AF-48AB-A80A-6522DE2FEC8C}"/>
              </a:ext>
            </a:extLst>
          </p:cNvPr>
          <p:cNvSpPr/>
          <p:nvPr/>
        </p:nvSpPr>
        <p:spPr>
          <a:xfrm>
            <a:off x="4397294" y="263177"/>
            <a:ext cx="3237502" cy="6331645"/>
          </a:xfrm>
          <a:prstGeom prst="rect">
            <a:avLst/>
          </a:prstGeom>
          <a:solidFill>
            <a:srgbClr val="D6D1CE">
              <a:alpha val="61176"/>
            </a:srgbClr>
          </a:solidFill>
          <a:ln>
            <a:solidFill>
              <a:srgbClr val="EEE9D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j-ea"/>
                <a:ea typeface="+mj-ea"/>
              </a:rPr>
              <a:t>梦未完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F5C2781-1BA5-48AA-87B4-15A729B620B6}"/>
              </a:ext>
            </a:extLst>
          </p:cNvPr>
          <p:cNvSpPr txBox="1"/>
          <p:nvPr/>
        </p:nvSpPr>
        <p:spPr>
          <a:xfrm>
            <a:off x="5325792" y="4412202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BY</a:t>
            </a:r>
            <a:r>
              <a:rPr lang="zh-CN" altLang="en-US" b="1" dirty="0">
                <a:solidFill>
                  <a:schemeClr val="bg1"/>
                </a:solidFill>
              </a:rPr>
              <a:t>：千库网</a:t>
            </a:r>
          </a:p>
        </p:txBody>
      </p:sp>
    </p:spTree>
    <p:extLst>
      <p:ext uri="{BB962C8B-B14F-4D97-AF65-F5344CB8AC3E}">
        <p14:creationId xmlns:p14="http://schemas.microsoft.com/office/powerpoint/2010/main" val="274424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71948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0083E6"/>
                </a:solidFill>
              </a:rPr>
              <a:t>更多精品</a:t>
            </a:r>
            <a:r>
              <a:rPr lang="en-US" altLang="zh-CN" b="1" dirty="0">
                <a:solidFill>
                  <a:srgbClr val="0083E6"/>
                </a:solidFill>
              </a:rPr>
              <a:t>PPT</a:t>
            </a:r>
            <a:r>
              <a:rPr lang="zh-CN" altLang="en-US" b="1" dirty="0">
                <a:solidFill>
                  <a:srgbClr val="0083E6"/>
                </a:solidFill>
              </a:rPr>
              <a:t>模板：</a:t>
            </a:r>
            <a:r>
              <a:rPr lang="en-US" altLang="zh-CN" b="1" dirty="0">
                <a:solidFill>
                  <a:srgbClr val="0083E6"/>
                </a:solidFill>
              </a:rPr>
              <a:t>http://588ku.com/ppt/</a:t>
            </a:r>
            <a:endParaRPr lang="zh-CN" altLang="en-US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21D350-A075-4A6B-95A9-967E26B6A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50" y="0"/>
            <a:ext cx="630555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527EC16-ABFB-4125-A1E4-E46FCB59EDCD}"/>
              </a:ext>
            </a:extLst>
          </p:cNvPr>
          <p:cNvSpPr/>
          <p:nvPr/>
        </p:nvSpPr>
        <p:spPr>
          <a:xfrm>
            <a:off x="4435317" y="4411215"/>
            <a:ext cx="6667130" cy="2281561"/>
          </a:xfrm>
          <a:prstGeom prst="rect">
            <a:avLst/>
          </a:prstGeom>
          <a:solidFill>
            <a:srgbClr val="E8D5D1">
              <a:alpha val="69804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261306" y="4740715"/>
            <a:ext cx="5015151" cy="1656415"/>
            <a:chOff x="4128849" y="2319217"/>
            <a:chExt cx="5015151" cy="1656415"/>
          </a:xfrm>
        </p:grpSpPr>
        <p:sp>
          <p:nvSpPr>
            <p:cNvPr id="9" name="文本框 8"/>
            <p:cNvSpPr txBox="1"/>
            <p:nvPr/>
          </p:nvSpPr>
          <p:spPr>
            <a:xfrm>
              <a:off x="8191500" y="2319217"/>
              <a:ext cx="952500" cy="1656415"/>
            </a:xfrm>
            <a:prstGeom prst="rect">
              <a:avLst/>
            </a:prstGeom>
            <a:noFill/>
            <a:ln>
              <a:solidFill>
                <a:srgbClr val="E8D5D1"/>
              </a:solidFill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chemeClr val="accent3">
                      <a:lumMod val="50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旅行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28849" y="2659350"/>
              <a:ext cx="4062651" cy="1190171"/>
            </a:xfrm>
            <a:prstGeom prst="rect">
              <a:avLst/>
            </a:prstGeom>
            <a:noFill/>
            <a:ln>
              <a:solidFill>
                <a:srgbClr val="E8D5D1"/>
              </a:solidFill>
            </a:ln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3">
                      <a:lumMod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旅行可以放松自己的心情，宽阔自己的心境，忘掉不顺心，迎接新的开心。旅行是在寻找新的美丽，追逐新的感观世界，丢掉多余的自己，遇上最真实的自己。</a:t>
              </a: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4F10D81-D8C2-43DE-8EA7-0AC2315DDF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79" y="165224"/>
            <a:ext cx="4387788" cy="292519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581CAC-7774-4511-9C31-589F66BBCD17}"/>
              </a:ext>
            </a:extLst>
          </p:cNvPr>
          <p:cNvSpPr/>
          <p:nvPr/>
        </p:nvSpPr>
        <p:spPr>
          <a:xfrm>
            <a:off x="719719" y="2506324"/>
            <a:ext cx="1047381" cy="2574524"/>
          </a:xfrm>
          <a:prstGeom prst="rect">
            <a:avLst/>
          </a:prstGeom>
          <a:solidFill>
            <a:srgbClr val="BEDDDF">
              <a:alpha val="69804"/>
            </a:srgbClr>
          </a:solidFill>
          <a:ln>
            <a:solidFill>
              <a:srgbClr val="BEDDD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旅行可以放松自己的心情，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222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3E919EA-05B4-4E1D-A12E-1E82BEC71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20" y="185705"/>
            <a:ext cx="6548219" cy="407767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FC0B93A-FF1B-4B03-896A-86C41200A25F}"/>
              </a:ext>
            </a:extLst>
          </p:cNvPr>
          <p:cNvSpPr/>
          <p:nvPr/>
        </p:nvSpPr>
        <p:spPr>
          <a:xfrm>
            <a:off x="1513635" y="3305256"/>
            <a:ext cx="3462292" cy="3466301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92482" y="4417066"/>
            <a:ext cx="2981325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54382" y="3651412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追忆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8FF26A3-BF52-40DA-A952-3E0D70FC61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007" y="4769393"/>
            <a:ext cx="2873859" cy="19029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0687294-E607-400A-BCD9-DD9BDCFF03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180" y="4769393"/>
            <a:ext cx="2873859" cy="190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9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D04E5CAD-CF4A-4E5F-81AA-A18202DE3F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775" y="3653912"/>
            <a:ext cx="3530225" cy="23318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798BABF-CF2B-4DE8-9259-39CF69FC98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800" y="3653912"/>
            <a:ext cx="3530224" cy="23318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C297B63-2D58-44B6-A3F2-924053368B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239" y="1243554"/>
            <a:ext cx="3516096" cy="23440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258626"/>
            <a:ext cx="5916167" cy="2209800"/>
          </a:xfrm>
          <a:prstGeom prst="rect">
            <a:avLst/>
          </a:prstGeom>
          <a:solidFill>
            <a:srgbClr val="E8D5D1">
              <a:alpha val="76078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34695" y="2762282"/>
            <a:ext cx="2236510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梦境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72847" y="3165648"/>
            <a:ext cx="296184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一个人的旅行，在路上遇见最真实的自己。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3AA703C-E243-4596-B1E4-E3C0EF2726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775" y="1243554"/>
            <a:ext cx="3530225" cy="234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10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11974C0-6368-49E9-8F3A-DD387984783D}"/>
              </a:ext>
            </a:extLst>
          </p:cNvPr>
          <p:cNvSpPr/>
          <p:nvPr/>
        </p:nvSpPr>
        <p:spPr>
          <a:xfrm>
            <a:off x="605869" y="444170"/>
            <a:ext cx="6499226" cy="6178572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288371" y="1367500"/>
            <a:ext cx="5295900" cy="5548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91122" y="444170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066A428-7F70-46A6-9F8A-F8B56D9089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835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2575B8F-99EE-470A-991F-A838875515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56412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25B02A4-93DA-40EF-8B6A-EC14CCF1A1BA}"/>
              </a:ext>
            </a:extLst>
          </p:cNvPr>
          <p:cNvSpPr/>
          <p:nvPr/>
        </p:nvSpPr>
        <p:spPr>
          <a:xfrm>
            <a:off x="5692774" y="1695636"/>
            <a:ext cx="6499226" cy="3684232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808051" y="1611173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08051" y="2394615"/>
            <a:ext cx="2816899" cy="263918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直觉得人应该去旅行，在年轻的时候，趁着有脾气装潇洒，有本钱耍个性，离开睁眼闭眼看见的城市，逃离身边的纷纷扰扰，找一个让心里安静和干净的地方，自己变得跟水晶一般透明，然后拍一些美得想哭的照片，留给老年的自己。</a:t>
            </a:r>
          </a:p>
        </p:txBody>
      </p:sp>
    </p:spTree>
    <p:extLst>
      <p:ext uri="{BB962C8B-B14F-4D97-AF65-F5344CB8AC3E}">
        <p14:creationId xmlns:p14="http://schemas.microsoft.com/office/powerpoint/2010/main" val="218179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16ECBCD-BEBF-4346-98A4-921A2CDD7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855" y="699941"/>
            <a:ext cx="3594117" cy="539117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E74284E-C507-47C2-83FA-863FA69ADAA5}"/>
              </a:ext>
            </a:extLst>
          </p:cNvPr>
          <p:cNvSpPr/>
          <p:nvPr/>
        </p:nvSpPr>
        <p:spPr>
          <a:xfrm>
            <a:off x="4486404" y="4474346"/>
            <a:ext cx="4651901" cy="1979720"/>
          </a:xfrm>
          <a:prstGeom prst="rect">
            <a:avLst/>
          </a:prstGeom>
          <a:solidFill>
            <a:srgbClr val="E8D5D1">
              <a:alpha val="69804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B0EE091-95B8-4639-8EBE-14F43813B2F1}"/>
              </a:ext>
            </a:extLst>
          </p:cNvPr>
          <p:cNvSpPr/>
          <p:nvPr/>
        </p:nvSpPr>
        <p:spPr>
          <a:xfrm>
            <a:off x="3650718" y="191844"/>
            <a:ext cx="1813478" cy="2752850"/>
          </a:xfrm>
          <a:prstGeom prst="rect">
            <a:avLst/>
          </a:prstGeom>
          <a:solidFill>
            <a:srgbClr val="E8D5D1">
              <a:alpha val="69804"/>
            </a:srgbClr>
          </a:solidFill>
          <a:ln>
            <a:solidFill>
              <a:srgbClr val="E8D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251111" y="699940"/>
            <a:ext cx="952500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727361" y="4850284"/>
            <a:ext cx="4062651" cy="1190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旅行可以放松自己的心情，宽阔自己的心境，忘掉不顺心，迎接新的开心。旅行是在寻找新的美丽，追逐新的感观世界，丢掉多余的自己，遇上最真实的自己。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088111-BE96-4258-95AF-F1BD5A9C30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15" y="699940"/>
            <a:ext cx="3594117" cy="539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9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6E3A932-9013-49BC-870C-DF87CA665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656" y="0"/>
            <a:ext cx="9134688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FF1FC2-8976-44AE-8439-E7FB87A37A24}"/>
              </a:ext>
            </a:extLst>
          </p:cNvPr>
          <p:cNvSpPr/>
          <p:nvPr/>
        </p:nvSpPr>
        <p:spPr>
          <a:xfrm>
            <a:off x="-1" y="2521881"/>
            <a:ext cx="12192001" cy="2050741"/>
          </a:xfrm>
          <a:prstGeom prst="rect">
            <a:avLst/>
          </a:prstGeom>
          <a:solidFill>
            <a:srgbClr val="B5D2EC">
              <a:alpha val="69804"/>
            </a:srgbClr>
          </a:solidFill>
          <a:ln>
            <a:solidFill>
              <a:srgbClr val="B5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28655" y="3428276"/>
            <a:ext cx="9315450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</a:t>
            </a:r>
            <a:r>
              <a:rPr lang="zh-CN" altLang="en-US" sz="14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541181" y="2412545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</p:spTree>
    <p:extLst>
      <p:ext uri="{BB962C8B-B14F-4D97-AF65-F5344CB8AC3E}">
        <p14:creationId xmlns:p14="http://schemas.microsoft.com/office/powerpoint/2010/main" val="78540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7D4">
            <a:alpha val="8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99E8DA3-45FE-4E2A-AB1A-AD92E1EA2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298" y="408372"/>
            <a:ext cx="6542842" cy="4705166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41EA22A-35B3-40D1-938B-7E979FD78056}"/>
              </a:ext>
            </a:extLst>
          </p:cNvPr>
          <p:cNvSpPr/>
          <p:nvPr/>
        </p:nvSpPr>
        <p:spPr>
          <a:xfrm>
            <a:off x="275762" y="2219888"/>
            <a:ext cx="4820575" cy="4624844"/>
          </a:xfrm>
          <a:prstGeom prst="ellipse">
            <a:avLst/>
          </a:prstGeom>
          <a:solidFill>
            <a:srgbClr val="BEDDDF">
              <a:alpha val="69804"/>
            </a:srgbClr>
          </a:solidFill>
          <a:ln>
            <a:solidFill>
              <a:srgbClr val="BEDDD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86050" y="5222403"/>
            <a:ext cx="68199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>
                    <a:lumMod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17879" y="3740747"/>
            <a:ext cx="129039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accent3">
                    <a:lumMod val="50000"/>
                  </a:schemeClr>
                </a:solidFill>
                <a:latin typeface="字酷堂清楷体" panose="02010601030101010101" pitchFamily="2" charset="-122"/>
                <a:ea typeface="字酷堂清楷体" panose="02010601030101010101" pitchFamily="2" charset="-122"/>
              </a:rPr>
              <a:t>旅行</a:t>
            </a:r>
          </a:p>
        </p:txBody>
      </p:sp>
    </p:spTree>
    <p:extLst>
      <p:ext uri="{BB962C8B-B14F-4D97-AF65-F5344CB8AC3E}">
        <p14:creationId xmlns:p14="http://schemas.microsoft.com/office/powerpoint/2010/main" val="311482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小清新旅游相册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1913</Words>
  <Application>Microsoft Office PowerPoint</Application>
  <PresentationFormat>自定义</PresentationFormat>
  <Paragraphs>62</Paragraphs>
  <Slides>18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小清新旅游相册PPT模板</dc:title>
  <dc:creator>FIVE</dc:creator>
  <cp:lastModifiedBy>风轻无痕</cp:lastModifiedBy>
  <cp:revision>151</cp:revision>
  <dcterms:created xsi:type="dcterms:W3CDTF">2017-06-10T08:39:04Z</dcterms:created>
  <dcterms:modified xsi:type="dcterms:W3CDTF">2018-06-28T06:05:29Z</dcterms:modified>
</cp:coreProperties>
</file>