
<file path=[Content_Types].xml><?xml version="1.0" encoding="utf-8"?>
<Types xmlns="http://schemas.openxmlformats.org/package/2006/content-types">
  <Default Extension="jpeg" ContentType="image/jpeg"/>
  <Default Extension="wav" ContentType="audio/x-wav"/>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3" r:id="rId3"/>
    <p:sldId id="257" r:id="rId5"/>
    <p:sldId id="259" r:id="rId6"/>
    <p:sldId id="294" r:id="rId7"/>
    <p:sldId id="308" r:id="rId8"/>
    <p:sldId id="258" r:id="rId9"/>
    <p:sldId id="267" r:id="rId10"/>
    <p:sldId id="309" r:id="rId11"/>
    <p:sldId id="307" r:id="rId12"/>
    <p:sldId id="306" r:id="rId13"/>
    <p:sldId id="264" r:id="rId14"/>
    <p:sldId id="295" r:id="rId15"/>
    <p:sldId id="269" r:id="rId16"/>
    <p:sldId id="260" r:id="rId17"/>
    <p:sldId id="263" r:id="rId18"/>
    <p:sldId id="298" r:id="rId19"/>
    <p:sldId id="299" r:id="rId20"/>
    <p:sldId id="301" r:id="rId21"/>
    <p:sldId id="266" r:id="rId22"/>
    <p:sldId id="296" r:id="rId23"/>
    <p:sldId id="293" r:id="rId24"/>
    <p:sldId id="300" r:id="rId25"/>
    <p:sldId id="265" r:id="rId26"/>
    <p:sldId id="272" r:id="rId27"/>
    <p:sldId id="261" r:id="rId28"/>
    <p:sldId id="275" r:id="rId29"/>
    <p:sldId id="271" r:id="rId30"/>
    <p:sldId id="297" r:id="rId31"/>
    <p:sldId id="305" r:id="rId32"/>
    <p:sldId id="277" r:id="rId33"/>
    <p:sldId id="302" r:id="rId34"/>
    <p:sldId id="303" r:id="rId35"/>
    <p:sldId id="304" r:id="rId36"/>
    <p:sldId id="310" r:id="rId37"/>
    <p:sldId id="280" r:id="rId38"/>
    <p:sldId id="311" r:id="rId39"/>
  </p:sldIdLst>
  <p:sldSz cx="12192000" cy="685800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200" autoAdjust="0"/>
    <p:restoredTop sz="94660"/>
  </p:normalViewPr>
  <p:slideViewPr>
    <p:cSldViewPr>
      <p:cViewPr varScale="1">
        <p:scale>
          <a:sx n="100" d="100"/>
          <a:sy n="100" d="100"/>
        </p:scale>
        <p:origin x="684" y="102"/>
      </p:cViewPr>
      <p:guideLst>
        <p:guide orient="horz" pos="2160"/>
        <p:guide pos="3840"/>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C0E0C4-CBA7-43A8-831D-4F1F53EF5AC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E71AC3-2FC3-45CA-A32B-79B11821240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E71AC3-2FC3-45CA-A32B-79B11821240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l="381" t="3294" r="4029" b="7397"/>
          <a:stretch>
            <a:fillRect/>
          </a:stretch>
        </p:blipFill>
        <p:spPr>
          <a:xfrm>
            <a:off x="-1" y="0"/>
            <a:ext cx="12192001"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49"/>
            <a:ext cx="4011084" cy="1162051"/>
          </a:xfrm>
        </p:spPr>
        <p:txBody>
          <a:bodyPr anchor="b"/>
          <a:lstStyle>
            <a:lvl1pPr algn="l">
              <a:defRPr sz="266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8" y="0"/>
            <a:ext cx="12185904"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8" y="1715"/>
            <a:ext cx="12185904" cy="68545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r="1172" b="1316"/>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0.png"/><Relationship Id="rId8" Type="http://schemas.microsoft.com/office/2007/relationships/media" Target="../media/audio1.wav"/><Relationship Id="rId7" Type="http://schemas.openxmlformats.org/officeDocument/2006/relationships/audio" Target="../media/audio1.wav"/><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4" Type="http://schemas.openxmlformats.org/officeDocument/2006/relationships/notesSlide" Target="../notesSlides/notesSlide1.xml"/><Relationship Id="rId13" Type="http://schemas.openxmlformats.org/officeDocument/2006/relationships/slideLayout" Target="../slideLayouts/slideLayout8.xml"/><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0.xml"/><Relationship Id="rId2" Type="http://schemas.openxmlformats.org/officeDocument/2006/relationships/hyperlink" Target="http://www.rapidesign.cn/" TargetMode="External"/><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hyperlink" Target="http://www.rapidesign.cn/"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0.xml"/><Relationship Id="rId2" Type="http://schemas.openxmlformats.org/officeDocument/2006/relationships/image" Target="../media/image19.jpeg"/><Relationship Id="rId1"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0.xml"/><Relationship Id="rId2" Type="http://schemas.openxmlformats.org/officeDocument/2006/relationships/image" Target="../media/image21.png"/><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10.xml"/><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0.xml"/><Relationship Id="rId2" Type="http://schemas.openxmlformats.org/officeDocument/2006/relationships/image" Target="../media/image29.jpeg"/><Relationship Id="rId1"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0.xml"/><Relationship Id="rId1" Type="http://schemas.openxmlformats.org/officeDocument/2006/relationships/image" Target="../media/image30.jpeg"/></Relationships>
</file>

<file path=ppt/slides/_rels/slide36.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1" Type="http://schemas.openxmlformats.org/officeDocument/2006/relationships/notesSlide" Target="../notesSlides/notesSlide36.xml"/><Relationship Id="rId10" Type="http://schemas.openxmlformats.org/officeDocument/2006/relationships/slideLayout" Target="../slideLayouts/slideLayout8.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0.xml"/><Relationship Id="rId2" Type="http://schemas.openxmlformats.org/officeDocument/2006/relationships/image" Target="../media/image15.emf"/><Relationship Id="rId1"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image" Target="../media/image1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11305"/>
            <a:ext cx="3733940" cy="6828964"/>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4113" y="-1"/>
            <a:ext cx="8817888" cy="5253204"/>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6543" y="423476"/>
            <a:ext cx="1880196" cy="1231160"/>
          </a:xfrm>
          <a:prstGeom prst="rect">
            <a:avLst/>
          </a:prstGeom>
        </p:spPr>
      </p:pic>
      <p:pic>
        <p:nvPicPr>
          <p:cNvPr id="6" name="图片 5"/>
          <p:cNvPicPr>
            <a:picLocks noChangeAspect="1"/>
          </p:cNvPicPr>
          <p:nvPr/>
        </p:nvPicPr>
        <p:blipFill>
          <a:blip r:embed="rId4" cstate="print">
            <a:extLst>
              <a:ext uri="{BEBA8EAE-BF5A-486C-A8C5-ECC9F3942E4B}">
                <a14:imgProps xmlns:a14="http://schemas.microsoft.com/office/drawing/2010/main">
                  <a14:imgLayer r:embed="rId5">
                    <a14:imgEffect>
                      <a14:brightnessContrast contrast="-40000"/>
                    </a14:imgEffect>
                    <a14:imgEffect>
                      <a14:saturation sat="2000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9342875" y="771325"/>
            <a:ext cx="2849125" cy="2945707"/>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b="14521"/>
          <a:stretch>
            <a:fillRect/>
          </a:stretch>
        </p:blipFill>
        <p:spPr>
          <a:xfrm>
            <a:off x="7884969" y="4893792"/>
            <a:ext cx="4294937" cy="1964209"/>
          </a:xfrm>
          <a:prstGeom prst="rect">
            <a:avLst/>
          </a:prstGeom>
        </p:spPr>
      </p:pic>
      <p:pic>
        <p:nvPicPr>
          <p:cNvPr id="87" name="激昂大气.wav">
            <a:hlinkClick r:id="" action="ppaction://media"/>
          </p:cNvPr>
          <p:cNvPicPr>
            <a:picLocks noChangeAspect="1"/>
          </p:cNvPicPr>
          <p:nvPr>
            <a:audioFile r:link="rId7"/>
            <p:extLst>
              <p:ext uri="{DAA4B4D4-6D71-4841-9C94-3DE7FCFB9230}">
                <p14:media xmlns:p14="http://schemas.microsoft.com/office/powerpoint/2010/main" r:embed="rId8"/>
              </p:ext>
            </p:extLst>
          </p:nvPr>
        </p:nvPicPr>
        <p:blipFill>
          <a:blip r:embed="rId9"/>
          <a:stretch>
            <a:fillRect/>
          </a:stretch>
        </p:blipFill>
        <p:spPr>
          <a:xfrm>
            <a:off x="4884692" y="-1686152"/>
            <a:ext cx="812800" cy="812800"/>
          </a:xfrm>
          <a:prstGeom prst="rect">
            <a:avLst/>
          </a:prstGeom>
        </p:spPr>
      </p:pic>
      <p:pic>
        <p:nvPicPr>
          <p:cNvPr id="2" name="图片 1"/>
          <p:cNvPicPr>
            <a:picLocks noChangeAspect="1"/>
          </p:cNvPicPr>
          <p:nvPr/>
        </p:nvPicPr>
        <p:blipFill rotWithShape="1">
          <a:blip r:embed="rId10" cstate="print">
            <a:extLst>
              <a:ext uri="{28A0092B-C50C-407E-A947-70E740481C1C}">
                <a14:useLocalDpi xmlns:a14="http://schemas.microsoft.com/office/drawing/2010/main" val="0"/>
              </a:ext>
            </a:extLst>
          </a:blip>
          <a:srcRect/>
          <a:stretch>
            <a:fillRect/>
          </a:stretch>
        </p:blipFill>
        <p:spPr>
          <a:xfrm>
            <a:off x="0" y="5428613"/>
            <a:ext cx="12200064" cy="1429387"/>
          </a:xfrm>
          <a:prstGeom prst="rect">
            <a:avLst/>
          </a:prstGeom>
        </p:spPr>
      </p:pic>
      <p:pic>
        <p:nvPicPr>
          <p:cNvPr id="51" name="图片 5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942040" y="836714"/>
            <a:ext cx="5145469" cy="3873701"/>
          </a:xfrm>
          <a:prstGeom prst="rect">
            <a:avLst/>
          </a:prstGeom>
        </p:spPr>
      </p:pic>
      <p:sp>
        <p:nvSpPr>
          <p:cNvPr id="85" name="WordArt 9"/>
          <p:cNvSpPr>
            <a:spLocks noChangeArrowheads="1" noChangeShapeType="1" noTextEdit="1"/>
          </p:cNvSpPr>
          <p:nvPr/>
        </p:nvSpPr>
        <p:spPr bwMode="gray">
          <a:xfrm>
            <a:off x="3758995" y="4848067"/>
            <a:ext cx="6698116" cy="798251"/>
          </a:xfrm>
          <a:prstGeom prst="rect">
            <a:avLst/>
          </a:prstGeom>
          <a:extLst>
            <a:ext uri="{91240B29-F687-4F45-9708-019B960494DF}">
              <a14:hiddenLine xmlns:a14="http://schemas.microsoft.com/office/drawing/2010/main" w="12700">
                <a:solidFill>
                  <a:srgbClr val="FFFF00"/>
                </a:solidFill>
                <a:round/>
              </a14:hiddenLine>
            </a:ext>
          </a:extLst>
        </p:spPr>
        <p:txBody>
          <a:bodyPr wrap="none" lIns="100791" tIns="50396" rIns="100791" bIns="50396" fromWordArt="1">
            <a:scene3d>
              <a:camera prst="perspectiveHeroicExtremeRightFacing" fov="7200000">
                <a:rot lat="169330" lon="258984" rev="704742"/>
              </a:camera>
              <a:lightRig rig="threePt" dir="t"/>
            </a:scene3d>
          </a:bodyPr>
          <a:lstStyle/>
          <a:p>
            <a:pPr algn="r">
              <a:defRPr/>
            </a:pPr>
            <a:r>
              <a:rPr lang="zh-CN" altLang="en-US" sz="5335" b="1" dirty="0">
                <a:solidFill>
                  <a:srgbClr val="FF0000"/>
                </a:solidFill>
                <a:effectLst>
                  <a:outerShdw blurRad="38100" dist="38100" dir="2700000" algn="tl">
                    <a:srgbClr val="000000">
                      <a:alpha val="43137"/>
                    </a:srgbClr>
                  </a:outerShdw>
                </a:effectLst>
                <a:latin typeface="+mj-ea"/>
                <a:ea typeface="+mj-ea"/>
              </a:rPr>
              <a:t>震撼</a:t>
            </a:r>
            <a:r>
              <a:rPr lang="zh-CN" altLang="en-US" sz="5335" b="1" dirty="0" smtClean="0">
                <a:solidFill>
                  <a:srgbClr val="FF0000"/>
                </a:solidFill>
                <a:effectLst>
                  <a:outerShdw blurRad="38100" dist="38100" dir="2700000" algn="tl">
                    <a:srgbClr val="000000">
                      <a:alpha val="43137"/>
                    </a:srgbClr>
                  </a:outerShdw>
                </a:effectLst>
                <a:latin typeface="+mj-ea"/>
                <a:ea typeface="+mj-ea"/>
              </a:rPr>
              <a:t>大气军队系统专用</a:t>
            </a:r>
            <a:endParaRPr lang="zh-CN" altLang="en-US" sz="5335" b="1" dirty="0">
              <a:solidFill>
                <a:srgbClr val="FF0000"/>
              </a:solidFill>
              <a:effectLst>
                <a:outerShdw blurRad="38100" dist="38100" dir="2700000" algn="tl">
                  <a:srgbClr val="000000">
                    <a:alpha val="43137"/>
                  </a:srgbClr>
                </a:outerShdw>
              </a:effectLst>
              <a:latin typeface="+mj-ea"/>
              <a:ea typeface="+mj-ea"/>
            </a:endParaRPr>
          </a:p>
        </p:txBody>
      </p:sp>
      <p:pic>
        <p:nvPicPr>
          <p:cNvPr id="52" name="图片 5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456504" y="1700519"/>
            <a:ext cx="1408269" cy="1087320"/>
          </a:xfrm>
          <a:prstGeom prst="rect">
            <a:avLst/>
          </a:prstGeom>
          <a:ln>
            <a:noFill/>
          </a:ln>
          <a:effectLst>
            <a:outerShdw blurRad="292100" dist="139700" dir="2700000" algn="tl" rotWithShape="0">
              <a:schemeClr val="accent2">
                <a:lumMod val="50000"/>
                <a:alpha val="65000"/>
              </a:schemeClr>
            </a:outerShdw>
          </a:effectLst>
        </p:spPr>
      </p:pic>
      <p:grpSp>
        <p:nvGrpSpPr>
          <p:cNvPr id="14" name="Group 550"/>
          <p:cNvGrpSpPr/>
          <p:nvPr/>
        </p:nvGrpSpPr>
        <p:grpSpPr bwMode="auto">
          <a:xfrm>
            <a:off x="8839604" y="1796819"/>
            <a:ext cx="556712" cy="556315"/>
            <a:chOff x="295" y="3475"/>
            <a:chExt cx="1407" cy="1407"/>
          </a:xfrm>
        </p:grpSpPr>
        <p:sp>
          <p:nvSpPr>
            <p:cNvPr id="15" name="Oval 551"/>
            <p:cNvSpPr>
              <a:spLocks noChangeArrowheads="1"/>
            </p:cNvSpPr>
            <p:nvPr/>
          </p:nvSpPr>
          <p:spPr bwMode="auto">
            <a:xfrm>
              <a:off x="295" y="3475"/>
              <a:ext cx="1407" cy="1407"/>
            </a:xfrm>
            <a:prstGeom prst="ellipse">
              <a:avLst/>
            </a:prstGeom>
            <a:gradFill rotWithShape="1">
              <a:gsLst>
                <a:gs pos="0">
                  <a:schemeClr val="accent2">
                    <a:lumMod val="60000"/>
                    <a:lumOff val="40000"/>
                  </a:schemeClr>
                </a:gs>
                <a:gs pos="100000">
                  <a:schemeClr val="accent2">
                    <a:lumMod val="60000"/>
                    <a:lumOff val="40000"/>
                    <a:alpha val="1000"/>
                  </a:schemeClr>
                </a:gs>
              </a:gsLst>
              <a:path path="shape">
                <a:fillToRect l="50000" t="50000" r="50000" b="50000"/>
              </a:path>
            </a:gradFill>
            <a:ln>
              <a:noFill/>
            </a:ln>
            <a:effectLst/>
          </p:spPr>
          <p:txBody>
            <a:bodyPr wrap="none" anchor="ctr"/>
            <a:lstStyle/>
            <a:p>
              <a:pPr>
                <a:defRPr/>
              </a:pPr>
              <a:endParaRPr lang="zh-CN" altLang="en-US" kern="0">
                <a:solidFill>
                  <a:sysClr val="windowText" lastClr="000000"/>
                </a:solidFill>
              </a:endParaRPr>
            </a:p>
          </p:txBody>
        </p:sp>
        <p:grpSp>
          <p:nvGrpSpPr>
            <p:cNvPr id="16" name="Group 552"/>
            <p:cNvGrpSpPr/>
            <p:nvPr/>
          </p:nvGrpSpPr>
          <p:grpSpPr bwMode="auto">
            <a:xfrm>
              <a:off x="476" y="3657"/>
              <a:ext cx="1050" cy="1050"/>
              <a:chOff x="-6056" y="-2208"/>
              <a:chExt cx="2208" cy="2208"/>
            </a:xfrm>
          </p:grpSpPr>
          <p:sp>
            <p:nvSpPr>
              <p:cNvPr id="17"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a:solidFill>
                    <a:sysClr val="windowText" lastClr="000000"/>
                  </a:solidFill>
                </a:endParaRPr>
              </a:p>
            </p:txBody>
          </p:sp>
          <p:grpSp>
            <p:nvGrpSpPr>
              <p:cNvPr id="18" name="Group 554"/>
              <p:cNvGrpSpPr/>
              <p:nvPr/>
            </p:nvGrpSpPr>
            <p:grpSpPr bwMode="auto">
              <a:xfrm>
                <a:off x="-6056" y="-2208"/>
                <a:ext cx="2208" cy="2208"/>
                <a:chOff x="-4060" y="-879"/>
                <a:chExt cx="2208" cy="2208"/>
              </a:xfrm>
            </p:grpSpPr>
            <p:grpSp>
              <p:nvGrpSpPr>
                <p:cNvPr id="19" name="Group 555"/>
                <p:cNvGrpSpPr/>
                <p:nvPr/>
              </p:nvGrpSpPr>
              <p:grpSpPr bwMode="auto">
                <a:xfrm>
                  <a:off x="-4060" y="-879"/>
                  <a:ext cx="2208" cy="2208"/>
                  <a:chOff x="-3924" y="-788"/>
                  <a:chExt cx="2208" cy="2208"/>
                </a:xfrm>
              </p:grpSpPr>
              <p:grpSp>
                <p:nvGrpSpPr>
                  <p:cNvPr id="35" name="Group 556"/>
                  <p:cNvGrpSpPr>
                    <a:grpSpLocks noChangeAspect="1"/>
                  </p:cNvGrpSpPr>
                  <p:nvPr/>
                </p:nvGrpSpPr>
                <p:grpSpPr bwMode="auto">
                  <a:xfrm>
                    <a:off x="-3924" y="-788"/>
                    <a:ext cx="2208" cy="2202"/>
                    <a:chOff x="168" y="696"/>
                    <a:chExt cx="1429" cy="1429"/>
                  </a:xfrm>
                </p:grpSpPr>
                <p:grpSp>
                  <p:nvGrpSpPr>
                    <p:cNvPr id="43" name="Group 557"/>
                    <p:cNvGrpSpPr>
                      <a:grpSpLocks noChangeAspect="1"/>
                    </p:cNvGrpSpPr>
                    <p:nvPr/>
                  </p:nvGrpSpPr>
                  <p:grpSpPr bwMode="auto">
                    <a:xfrm>
                      <a:off x="854" y="696"/>
                      <a:ext cx="56" cy="1429"/>
                      <a:chOff x="845" y="696"/>
                      <a:chExt cx="56" cy="1429"/>
                    </a:xfrm>
                  </p:grpSpPr>
                  <p:sp>
                    <p:nvSpPr>
                      <p:cNvPr id="47"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48"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nvGrpSpPr>
                    <p:cNvPr id="44" name="Group 560"/>
                    <p:cNvGrpSpPr>
                      <a:grpSpLocks noChangeAspect="1"/>
                    </p:cNvGrpSpPr>
                    <p:nvPr/>
                  </p:nvGrpSpPr>
                  <p:grpSpPr bwMode="auto">
                    <a:xfrm rot="5400000">
                      <a:off x="855" y="696"/>
                      <a:ext cx="56" cy="1429"/>
                      <a:chOff x="845" y="696"/>
                      <a:chExt cx="56" cy="1429"/>
                    </a:xfrm>
                  </p:grpSpPr>
                  <p:sp>
                    <p:nvSpPr>
                      <p:cNvPr id="45"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46"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grpSp>
                <p:nvGrpSpPr>
                  <p:cNvPr id="36" name="Group 563"/>
                  <p:cNvGrpSpPr>
                    <a:grpSpLocks noChangeAspect="1"/>
                  </p:cNvGrpSpPr>
                  <p:nvPr/>
                </p:nvGrpSpPr>
                <p:grpSpPr bwMode="auto">
                  <a:xfrm rot="2700000">
                    <a:off x="-3927" y="-785"/>
                    <a:ext cx="2208" cy="2202"/>
                    <a:chOff x="168" y="696"/>
                    <a:chExt cx="1429" cy="1429"/>
                  </a:xfrm>
                </p:grpSpPr>
                <p:grpSp>
                  <p:nvGrpSpPr>
                    <p:cNvPr id="37" name="Group 564"/>
                    <p:cNvGrpSpPr>
                      <a:grpSpLocks noChangeAspect="1"/>
                    </p:cNvGrpSpPr>
                    <p:nvPr/>
                  </p:nvGrpSpPr>
                  <p:grpSpPr bwMode="auto">
                    <a:xfrm>
                      <a:off x="854" y="696"/>
                      <a:ext cx="56" cy="1429"/>
                      <a:chOff x="845" y="696"/>
                      <a:chExt cx="56" cy="1429"/>
                    </a:xfrm>
                  </p:grpSpPr>
                  <p:sp>
                    <p:nvSpPr>
                      <p:cNvPr id="41"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42"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nvGrpSpPr>
                    <p:cNvPr id="38" name="Group 567"/>
                    <p:cNvGrpSpPr>
                      <a:grpSpLocks noChangeAspect="1"/>
                    </p:cNvGrpSpPr>
                    <p:nvPr/>
                  </p:nvGrpSpPr>
                  <p:grpSpPr bwMode="auto">
                    <a:xfrm rot="5400000">
                      <a:off x="855" y="696"/>
                      <a:ext cx="56" cy="1429"/>
                      <a:chOff x="845" y="696"/>
                      <a:chExt cx="56" cy="1429"/>
                    </a:xfrm>
                  </p:grpSpPr>
                  <p:sp>
                    <p:nvSpPr>
                      <p:cNvPr id="39"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40"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grpSp>
            <p:grpSp>
              <p:nvGrpSpPr>
                <p:cNvPr id="20" name="Group 570"/>
                <p:cNvGrpSpPr/>
                <p:nvPr/>
              </p:nvGrpSpPr>
              <p:grpSpPr bwMode="auto">
                <a:xfrm rot="1320000">
                  <a:off x="-3742" y="-520"/>
                  <a:ext cx="1546" cy="1546"/>
                  <a:chOff x="-3924" y="-788"/>
                  <a:chExt cx="2208" cy="2208"/>
                </a:xfrm>
              </p:grpSpPr>
              <p:grpSp>
                <p:nvGrpSpPr>
                  <p:cNvPr id="21" name="Group 571"/>
                  <p:cNvGrpSpPr>
                    <a:grpSpLocks noChangeAspect="1"/>
                  </p:cNvGrpSpPr>
                  <p:nvPr/>
                </p:nvGrpSpPr>
                <p:grpSpPr bwMode="auto">
                  <a:xfrm>
                    <a:off x="-3924" y="-788"/>
                    <a:ext cx="2208" cy="2202"/>
                    <a:chOff x="168" y="696"/>
                    <a:chExt cx="1429" cy="1429"/>
                  </a:xfrm>
                </p:grpSpPr>
                <p:grpSp>
                  <p:nvGrpSpPr>
                    <p:cNvPr id="29" name="Group 572"/>
                    <p:cNvGrpSpPr>
                      <a:grpSpLocks noChangeAspect="1"/>
                    </p:cNvGrpSpPr>
                    <p:nvPr/>
                  </p:nvGrpSpPr>
                  <p:grpSpPr bwMode="auto">
                    <a:xfrm>
                      <a:off x="854" y="696"/>
                      <a:ext cx="56" cy="1429"/>
                      <a:chOff x="845" y="696"/>
                      <a:chExt cx="56" cy="1429"/>
                    </a:xfrm>
                  </p:grpSpPr>
                  <p:sp>
                    <p:nvSpPr>
                      <p:cNvPr id="33"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34"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nvGrpSpPr>
                    <p:cNvPr id="30" name="Group 575"/>
                    <p:cNvGrpSpPr>
                      <a:grpSpLocks noChangeAspect="1"/>
                    </p:cNvGrpSpPr>
                    <p:nvPr/>
                  </p:nvGrpSpPr>
                  <p:grpSpPr bwMode="auto">
                    <a:xfrm rot="5400000">
                      <a:off x="855" y="696"/>
                      <a:ext cx="56" cy="1429"/>
                      <a:chOff x="845" y="696"/>
                      <a:chExt cx="56" cy="1429"/>
                    </a:xfrm>
                  </p:grpSpPr>
                  <p:sp>
                    <p:nvSpPr>
                      <p:cNvPr id="31"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32"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grpSp>
                <p:nvGrpSpPr>
                  <p:cNvPr id="22" name="Group 578"/>
                  <p:cNvGrpSpPr>
                    <a:grpSpLocks noChangeAspect="1"/>
                  </p:cNvGrpSpPr>
                  <p:nvPr/>
                </p:nvGrpSpPr>
                <p:grpSpPr bwMode="auto">
                  <a:xfrm rot="2700000">
                    <a:off x="-3927" y="-785"/>
                    <a:ext cx="2208" cy="2202"/>
                    <a:chOff x="168" y="696"/>
                    <a:chExt cx="1429" cy="1429"/>
                  </a:xfrm>
                </p:grpSpPr>
                <p:grpSp>
                  <p:nvGrpSpPr>
                    <p:cNvPr id="23" name="Group 579"/>
                    <p:cNvGrpSpPr>
                      <a:grpSpLocks noChangeAspect="1"/>
                    </p:cNvGrpSpPr>
                    <p:nvPr/>
                  </p:nvGrpSpPr>
                  <p:grpSpPr bwMode="auto">
                    <a:xfrm>
                      <a:off x="854" y="696"/>
                      <a:ext cx="56" cy="1429"/>
                      <a:chOff x="845" y="696"/>
                      <a:chExt cx="56" cy="1429"/>
                    </a:xfrm>
                  </p:grpSpPr>
                  <p:sp>
                    <p:nvSpPr>
                      <p:cNvPr id="27"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28"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nvGrpSpPr>
                    <p:cNvPr id="24" name="Group 582"/>
                    <p:cNvGrpSpPr>
                      <a:grpSpLocks noChangeAspect="1"/>
                    </p:cNvGrpSpPr>
                    <p:nvPr/>
                  </p:nvGrpSpPr>
                  <p:grpSpPr bwMode="auto">
                    <a:xfrm rot="5400000">
                      <a:off x="855" y="696"/>
                      <a:ext cx="56" cy="1429"/>
                      <a:chOff x="845" y="696"/>
                      <a:chExt cx="56" cy="1429"/>
                    </a:xfrm>
                  </p:grpSpPr>
                  <p:sp>
                    <p:nvSpPr>
                      <p:cNvPr id="25"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26"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grpSp>
          </p:gr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75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7"/>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1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22" presetClass="entr" presetSubtype="2" fill="hold"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1100"/>
                                        <p:tgtEl>
                                          <p:spTgt spid="4"/>
                                        </p:tgtEl>
                                      </p:cBhvr>
                                    </p:animEffect>
                                  </p:childTnLst>
                                </p:cTn>
                              </p:par>
                              <p:par>
                                <p:cTn id="25" presetID="22" presetClass="entr" presetSubtype="4" fill="hold" nodeType="withEffect">
                                  <p:stCondLst>
                                    <p:cond delay="200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1000"/>
                                        <p:tgtEl>
                                          <p:spTgt spid="6"/>
                                        </p:tgtEl>
                                      </p:cBhvr>
                                    </p:animEffect>
                                  </p:childTnLst>
                                </p:cTn>
                              </p:par>
                              <p:par>
                                <p:cTn id="28" presetID="2" presetClass="entr" presetSubtype="8" fill="hold" grpId="0" nodeType="withEffect">
                                  <p:stCondLst>
                                    <p:cond delay="4500"/>
                                  </p:stCondLst>
                                  <p:childTnLst>
                                    <p:set>
                                      <p:cBhvr>
                                        <p:cTn id="29" dur="1" fill="hold">
                                          <p:stCondLst>
                                            <p:cond delay="0"/>
                                          </p:stCondLst>
                                        </p:cTn>
                                        <p:tgtEl>
                                          <p:spTgt spid="85"/>
                                        </p:tgtEl>
                                        <p:attrNameLst>
                                          <p:attrName>style.visibility</p:attrName>
                                        </p:attrNameLst>
                                      </p:cBhvr>
                                      <p:to>
                                        <p:strVal val="visible"/>
                                      </p:to>
                                    </p:set>
                                    <p:anim calcmode="lin" valueType="num">
                                      <p:cBhvr additive="base">
                                        <p:cTn id="30" dur="750" fill="hold"/>
                                        <p:tgtEl>
                                          <p:spTgt spid="85"/>
                                        </p:tgtEl>
                                        <p:attrNameLst>
                                          <p:attrName>ppt_x</p:attrName>
                                        </p:attrNameLst>
                                      </p:cBhvr>
                                      <p:tavLst>
                                        <p:tav tm="0">
                                          <p:val>
                                            <p:strVal val="0-#ppt_w/2"/>
                                          </p:val>
                                        </p:tav>
                                        <p:tav tm="100000">
                                          <p:val>
                                            <p:strVal val="#ppt_x"/>
                                          </p:val>
                                        </p:tav>
                                      </p:tavLst>
                                    </p:anim>
                                    <p:anim calcmode="lin" valueType="num">
                                      <p:cBhvr additive="base">
                                        <p:cTn id="31" dur="750" fill="hold"/>
                                        <p:tgtEl>
                                          <p:spTgt spid="85"/>
                                        </p:tgtEl>
                                        <p:attrNameLst>
                                          <p:attrName>ppt_y</p:attrName>
                                        </p:attrNameLst>
                                      </p:cBhvr>
                                      <p:tavLst>
                                        <p:tav tm="0">
                                          <p:val>
                                            <p:strVal val="#ppt_y"/>
                                          </p:val>
                                        </p:tav>
                                        <p:tav tm="100000">
                                          <p:val>
                                            <p:strVal val="#ppt_y"/>
                                          </p:val>
                                        </p:tav>
                                      </p:tavLst>
                                    </p:anim>
                                  </p:childTnLst>
                                </p:cTn>
                              </p:par>
                              <p:par>
                                <p:cTn id="32" presetID="10" presetClass="entr" presetSubtype="0" fill="hold" nodeType="withEffect">
                                  <p:stCondLst>
                                    <p:cond delay="475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6" presetClass="emph" presetSubtype="0" fill="hold" nodeType="withEffect">
                                  <p:stCondLst>
                                    <p:cond delay="4750"/>
                                  </p:stCondLst>
                                  <p:childTnLst>
                                    <p:animScale>
                                      <p:cBhvr>
                                        <p:cTn id="36" dur="1250" fill="hold"/>
                                        <p:tgtEl>
                                          <p:spTgt spid="14"/>
                                        </p:tgtEl>
                                      </p:cBhvr>
                                      <p:by x="400000" y="400000"/>
                                    </p:animScale>
                                  </p:childTnLst>
                                </p:cTn>
                              </p:par>
                              <p:par>
                                <p:cTn id="37" presetID="6" presetClass="emph" presetSubtype="0" autoRev="1" fill="hold" nodeType="withEffect">
                                  <p:stCondLst>
                                    <p:cond delay="6000"/>
                                  </p:stCondLst>
                                  <p:childTnLst>
                                    <p:animScale>
                                      <p:cBhvr>
                                        <p:cTn id="38" dur="1250" fill="hold"/>
                                        <p:tgtEl>
                                          <p:spTgt spid="14"/>
                                        </p:tgtEl>
                                      </p:cBhvr>
                                      <p:by x="400000" y="400000"/>
                                    </p:animScale>
                                  </p:childTnLst>
                                </p:cTn>
                              </p:par>
                              <p:par>
                                <p:cTn id="39" presetID="10" presetClass="exit" presetSubtype="0" fill="hold" nodeType="withEffect">
                                  <p:stCondLst>
                                    <p:cond delay="6000"/>
                                  </p:stCondLst>
                                  <p:childTnLst>
                                    <p:animEffect transition="out" filter="fade">
                                      <p:cBhvr>
                                        <p:cTn id="40" dur="1250"/>
                                        <p:tgtEl>
                                          <p:spTgt spid="14"/>
                                        </p:tgtEl>
                                      </p:cBhvr>
                                    </p:animEffect>
                                    <p:set>
                                      <p:cBhvr>
                                        <p:cTn id="41" dur="1" fill="hold">
                                          <p:stCondLst>
                                            <p:cond delay="1249"/>
                                          </p:stCondLst>
                                        </p:cTn>
                                        <p:tgtEl>
                                          <p:spTgt spid="14"/>
                                        </p:tgtEl>
                                        <p:attrNameLst>
                                          <p:attrName>style.visibility</p:attrName>
                                        </p:attrNameLst>
                                      </p:cBhvr>
                                      <p:to>
                                        <p:strVal val="hidden"/>
                                      </p:to>
                                    </p:set>
                                  </p:childTnLst>
                                </p:cTn>
                              </p:par>
                              <p:par>
                                <p:cTn id="42" presetID="42" presetClass="entr" presetSubtype="0" fill="hold" nodeType="withEffect">
                                  <p:stCondLst>
                                    <p:cond delay="150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1000"/>
                                        <p:tgtEl>
                                          <p:spTgt spid="51"/>
                                        </p:tgtEl>
                                      </p:cBhvr>
                                    </p:animEffect>
                                    <p:anim calcmode="lin" valueType="num">
                                      <p:cBhvr>
                                        <p:cTn id="45" dur="1000" fill="hold"/>
                                        <p:tgtEl>
                                          <p:spTgt spid="51"/>
                                        </p:tgtEl>
                                        <p:attrNameLst>
                                          <p:attrName>ppt_x</p:attrName>
                                        </p:attrNameLst>
                                      </p:cBhvr>
                                      <p:tavLst>
                                        <p:tav tm="0">
                                          <p:val>
                                            <p:strVal val="#ppt_x"/>
                                          </p:val>
                                        </p:tav>
                                        <p:tav tm="100000">
                                          <p:val>
                                            <p:strVal val="#ppt_x"/>
                                          </p:val>
                                        </p:tav>
                                      </p:tavLst>
                                    </p:anim>
                                    <p:anim calcmode="lin" valueType="num">
                                      <p:cBhvr>
                                        <p:cTn id="46" dur="1000" fill="hold"/>
                                        <p:tgtEl>
                                          <p:spTgt spid="51"/>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300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1500"/>
                                        <p:tgtEl>
                                          <p:spTgt spid="52"/>
                                        </p:tgtEl>
                                      </p:cBhvr>
                                    </p:animEffect>
                                    <p:anim calcmode="lin" valueType="num">
                                      <p:cBhvr>
                                        <p:cTn id="50" dur="1500" fill="hold"/>
                                        <p:tgtEl>
                                          <p:spTgt spid="52"/>
                                        </p:tgtEl>
                                        <p:attrNameLst>
                                          <p:attrName>ppt_x</p:attrName>
                                        </p:attrNameLst>
                                      </p:cBhvr>
                                      <p:tavLst>
                                        <p:tav tm="0">
                                          <p:val>
                                            <p:strVal val="#ppt_x"/>
                                          </p:val>
                                        </p:tav>
                                        <p:tav tm="100000">
                                          <p:val>
                                            <p:strVal val="#ppt_x"/>
                                          </p:val>
                                        </p:tav>
                                      </p:tavLst>
                                    </p:anim>
                                    <p:anim calcmode="lin" valueType="num">
                                      <p:cBhvr>
                                        <p:cTn id="51" dur="1500" fill="hold"/>
                                        <p:tgtEl>
                                          <p:spTgt spid="5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10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1500"/>
                                        <p:tgtEl>
                                          <p:spTgt spid="5"/>
                                        </p:tgtEl>
                                      </p:cBhvr>
                                    </p:animEffect>
                                    <p:anim calcmode="lin" valueType="num">
                                      <p:cBhvr>
                                        <p:cTn id="55" dur="1500" fill="hold"/>
                                        <p:tgtEl>
                                          <p:spTgt spid="5"/>
                                        </p:tgtEl>
                                        <p:attrNameLst>
                                          <p:attrName>ppt_x</p:attrName>
                                        </p:attrNameLst>
                                      </p:cBhvr>
                                      <p:tavLst>
                                        <p:tav tm="0">
                                          <p:val>
                                            <p:strVal val="#ppt_x"/>
                                          </p:val>
                                        </p:tav>
                                        <p:tav tm="100000">
                                          <p:val>
                                            <p:strVal val="#ppt_x"/>
                                          </p:val>
                                        </p:tav>
                                      </p:tavLst>
                                    </p:anim>
                                    <p:anim calcmode="lin" valueType="num">
                                      <p:cBhvr>
                                        <p:cTn id="56"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7" repeatCount="indefinite" fill="remove" display="0">
                  <p:stCondLst>
                    <p:cond delay="indefinite"/>
                  </p:stCondLst>
                  <p:endCondLst>
                    <p:cond evt="onStopAudio" delay="0">
                      <p:tgtEl>
                        <p:sldTgt/>
                      </p:tgtEl>
                    </p:cond>
                  </p:endCondLst>
                </p:cTn>
                <p:tgtEl>
                  <p:spTgt spid="87"/>
                </p:tgtEl>
              </p:cMediaNode>
            </p:audio>
          </p:childTnLst>
        </p:cTn>
      </p:par>
    </p:tnLst>
    <p:bldLst>
      <p:bldP spid="8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
        <p:nvSpPr>
          <p:cNvPr id="4" name="Freeform 7"/>
          <p:cNvSpPr/>
          <p:nvPr/>
        </p:nvSpPr>
        <p:spPr bwMode="auto">
          <a:xfrm>
            <a:off x="5029354" y="1990783"/>
            <a:ext cx="886884" cy="86571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C00000"/>
          </a:solidFill>
          <a:ln>
            <a:solidFill>
              <a:schemeClr val="bg1"/>
            </a:solidFill>
          </a:ln>
          <a:effectLst/>
        </p:spPr>
        <p:txBody>
          <a:bodyPr lIns="91440" tIns="45720" rIns="91440" bIns="45720" anchor="ctr"/>
          <a:lstStyle/>
          <a:p>
            <a:pPr algn="ctr">
              <a:defRPr/>
            </a:pPr>
            <a:r>
              <a:rPr lang="en-AU" sz="1465" kern="0">
                <a:solidFill>
                  <a:srgbClr val="FFFFFF"/>
                </a:solidFill>
                <a:latin typeface="Roboto Bold" charset="0"/>
              </a:rPr>
              <a:t>05</a:t>
            </a:r>
            <a:endParaRPr lang="en-AU" sz="1465" kern="0">
              <a:solidFill>
                <a:srgbClr val="FFFFFF"/>
              </a:solidFill>
              <a:latin typeface="Roboto Bold" charset="0"/>
            </a:endParaRPr>
          </a:p>
          <a:p>
            <a:pPr algn="ctr">
              <a:defRPr/>
            </a:pPr>
            <a:endParaRPr lang="en-AU" sz="1465" kern="0">
              <a:solidFill>
                <a:srgbClr val="FFFFFF"/>
              </a:solidFill>
              <a:latin typeface="Roboto Bold" charset="0"/>
            </a:endParaRPr>
          </a:p>
        </p:txBody>
      </p:sp>
      <p:sp>
        <p:nvSpPr>
          <p:cNvPr id="5" name="Freeform 8"/>
          <p:cNvSpPr/>
          <p:nvPr/>
        </p:nvSpPr>
        <p:spPr bwMode="auto">
          <a:xfrm>
            <a:off x="4371071" y="2748550"/>
            <a:ext cx="1545167" cy="1504949"/>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solidFill>
              <a:schemeClr val="bg1"/>
            </a:solidFill>
          </a:ln>
          <a:effectLst/>
        </p:spPr>
        <p:txBody>
          <a:bodyPr lIns="91440" tIns="45720" rIns="91440" bIns="45720" anchor="ctr"/>
          <a:lstStyle/>
          <a:p>
            <a:pPr algn="ctr">
              <a:defRPr/>
            </a:pPr>
            <a:r>
              <a:rPr lang="en-AU" sz="2935" kern="0">
                <a:solidFill>
                  <a:srgbClr val="FFFFFF"/>
                </a:solidFill>
                <a:latin typeface="Roboto Bold" charset="0"/>
              </a:rPr>
              <a:t>03</a:t>
            </a:r>
            <a:endParaRPr lang="en-AU" sz="2935" kern="0">
              <a:solidFill>
                <a:srgbClr val="FFFFFF"/>
              </a:solidFill>
              <a:latin typeface="Roboto Bold" charset="0"/>
            </a:endParaRPr>
          </a:p>
          <a:p>
            <a:pPr algn="ctr">
              <a:defRPr/>
            </a:pPr>
            <a:endParaRPr lang="en-AU" sz="2935" kern="0">
              <a:solidFill>
                <a:srgbClr val="FFFFFF"/>
              </a:solidFill>
              <a:latin typeface="Roboto Bold" charset="0"/>
            </a:endParaRPr>
          </a:p>
        </p:txBody>
      </p:sp>
      <p:sp>
        <p:nvSpPr>
          <p:cNvPr id="6" name="Freeform 9"/>
          <p:cNvSpPr/>
          <p:nvPr/>
        </p:nvSpPr>
        <p:spPr bwMode="auto">
          <a:xfrm>
            <a:off x="4371071" y="4024899"/>
            <a:ext cx="1545167" cy="1504951"/>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C00000"/>
          </a:solidFill>
          <a:ln>
            <a:noFill/>
          </a:ln>
          <a:effectLst/>
        </p:spPr>
        <p:txBody>
          <a:bodyPr lIns="91440" tIns="45720" rIns="91440" bIns="45720" anchor="ctr"/>
          <a:lstStyle/>
          <a:p>
            <a:pPr algn="ctr">
              <a:defRPr/>
            </a:pPr>
            <a:r>
              <a:rPr lang="en-AU" sz="3465" kern="0" dirty="0">
                <a:solidFill>
                  <a:srgbClr val="FFFFFF"/>
                </a:solidFill>
                <a:latin typeface="Roboto Bold" charset="0"/>
              </a:rPr>
              <a:t>01</a:t>
            </a:r>
            <a:endParaRPr lang="en-AU" sz="3465" kern="0" dirty="0">
              <a:solidFill>
                <a:srgbClr val="FFFFFF"/>
              </a:solidFill>
              <a:latin typeface="Roboto Bold" charset="0"/>
            </a:endParaRPr>
          </a:p>
          <a:p>
            <a:pPr algn="ctr">
              <a:defRPr/>
            </a:pPr>
            <a:endParaRPr lang="en-AU" sz="3465" kern="0" dirty="0">
              <a:solidFill>
                <a:srgbClr val="FFFFFF"/>
              </a:solidFill>
              <a:latin typeface="Roboto Bold" charset="0"/>
            </a:endParaRPr>
          </a:p>
        </p:txBody>
      </p:sp>
      <p:sp>
        <p:nvSpPr>
          <p:cNvPr id="7" name="Freeform 10"/>
          <p:cNvSpPr/>
          <p:nvPr/>
        </p:nvSpPr>
        <p:spPr bwMode="auto">
          <a:xfrm>
            <a:off x="5945871" y="4027016"/>
            <a:ext cx="1947333" cy="1894416"/>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C00000"/>
          </a:solidFill>
          <a:ln>
            <a:solidFill>
              <a:schemeClr val="bg1"/>
            </a:solidFill>
          </a:ln>
          <a:effectLst/>
        </p:spPr>
        <p:txBody>
          <a:bodyPr lIns="91440" tIns="45720" rIns="91440" bIns="45720" anchor="ctr"/>
          <a:lstStyle/>
          <a:p>
            <a:pPr algn="ctr">
              <a:defRPr/>
            </a:pPr>
            <a:r>
              <a:rPr lang="en-AU" sz="4000" kern="0" dirty="0">
                <a:solidFill>
                  <a:srgbClr val="FFFFFF"/>
                </a:solidFill>
                <a:latin typeface="Roboto Bold" charset="0"/>
              </a:rPr>
              <a:t>02</a:t>
            </a:r>
            <a:endParaRPr lang="en-AU" sz="4000" kern="0" dirty="0">
              <a:solidFill>
                <a:srgbClr val="FFFFFF"/>
              </a:solidFill>
              <a:latin typeface="Roboto Bold" charset="0"/>
            </a:endParaRPr>
          </a:p>
          <a:p>
            <a:pPr algn="ctr">
              <a:defRPr/>
            </a:pPr>
            <a:endParaRPr lang="en-AU" sz="4000" kern="0" dirty="0">
              <a:solidFill>
                <a:srgbClr val="FFFFFF"/>
              </a:solidFill>
              <a:latin typeface="Roboto Bold" charset="0"/>
            </a:endParaRPr>
          </a:p>
        </p:txBody>
      </p:sp>
      <p:sp>
        <p:nvSpPr>
          <p:cNvPr id="8" name="Freeform 6"/>
          <p:cNvSpPr/>
          <p:nvPr/>
        </p:nvSpPr>
        <p:spPr bwMode="auto">
          <a:xfrm>
            <a:off x="5945871" y="1666933"/>
            <a:ext cx="1293283" cy="1259417"/>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C00000"/>
          </a:solidFill>
          <a:ln>
            <a:solidFill>
              <a:schemeClr val="bg1"/>
            </a:solidFill>
          </a:ln>
          <a:effectLst/>
        </p:spPr>
        <p:txBody>
          <a:bodyPr lIns="91440" tIns="45720" rIns="91440" bIns="45720" anchor="ctr"/>
          <a:lstStyle/>
          <a:p>
            <a:pPr algn="ctr">
              <a:defRPr/>
            </a:pPr>
            <a:r>
              <a:rPr lang="en-AU" sz="2000" kern="0">
                <a:solidFill>
                  <a:srgbClr val="FFFFFF"/>
                </a:solidFill>
                <a:latin typeface="Roboto Bold" charset="0"/>
              </a:rPr>
              <a:t>06</a:t>
            </a:r>
            <a:endParaRPr lang="en-AU" sz="2000" kern="0">
              <a:solidFill>
                <a:srgbClr val="FFFFFF"/>
              </a:solidFill>
              <a:latin typeface="Roboto Bold" charset="0"/>
            </a:endParaRPr>
          </a:p>
          <a:p>
            <a:pPr algn="ctr">
              <a:defRPr/>
            </a:pPr>
            <a:endParaRPr lang="en-AU" sz="2000" kern="0">
              <a:solidFill>
                <a:srgbClr val="FFFFFF"/>
              </a:solidFill>
              <a:latin typeface="Roboto Bold" charset="0"/>
            </a:endParaRPr>
          </a:p>
        </p:txBody>
      </p:sp>
      <p:sp>
        <p:nvSpPr>
          <p:cNvPr id="9" name="Freeform 5"/>
          <p:cNvSpPr/>
          <p:nvPr/>
        </p:nvSpPr>
        <p:spPr bwMode="auto">
          <a:xfrm>
            <a:off x="5945871" y="2748550"/>
            <a:ext cx="1547283" cy="1504949"/>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C00000"/>
          </a:solidFill>
          <a:ln>
            <a:solidFill>
              <a:schemeClr val="bg1"/>
            </a:solidFill>
          </a:ln>
          <a:effectLst/>
        </p:spPr>
        <p:txBody>
          <a:bodyPr lIns="91440" tIns="45720" rIns="91440" bIns="45720" anchor="ctr"/>
          <a:lstStyle/>
          <a:p>
            <a:pPr algn="ctr">
              <a:defRPr/>
            </a:pPr>
            <a:r>
              <a:rPr lang="en-AU" sz="2935" kern="0">
                <a:solidFill>
                  <a:srgbClr val="FFFFFF"/>
                </a:solidFill>
                <a:latin typeface="Roboto Bold" charset="0"/>
              </a:rPr>
              <a:t>04</a:t>
            </a:r>
            <a:endParaRPr lang="en-AU" sz="2935" kern="0">
              <a:solidFill>
                <a:srgbClr val="FFFFFF"/>
              </a:solidFill>
              <a:latin typeface="Roboto Bold" charset="0"/>
            </a:endParaRPr>
          </a:p>
          <a:p>
            <a:pPr algn="ctr">
              <a:defRPr/>
            </a:pPr>
            <a:endParaRPr lang="en-AU" sz="2935" kern="0">
              <a:solidFill>
                <a:srgbClr val="FFFFFF"/>
              </a:solidFill>
              <a:latin typeface="Roboto Bold" charset="0"/>
            </a:endParaRPr>
          </a:p>
        </p:txBody>
      </p:sp>
      <p:grpSp>
        <p:nvGrpSpPr>
          <p:cNvPr id="10" name="Group 121"/>
          <p:cNvGrpSpPr/>
          <p:nvPr/>
        </p:nvGrpSpPr>
        <p:grpSpPr bwMode="auto">
          <a:xfrm>
            <a:off x="520853" y="4509120"/>
            <a:ext cx="3513667" cy="950383"/>
            <a:chOff x="551384" y="5373216"/>
            <a:chExt cx="3512719" cy="950506"/>
          </a:xfrm>
        </p:grpSpPr>
        <p:sp>
          <p:nvSpPr>
            <p:cNvPr id="11" name="Text Placeholder 2"/>
            <p:cNvSpPr txBox="1"/>
            <p:nvPr/>
          </p:nvSpPr>
          <p:spPr>
            <a:xfrm>
              <a:off x="551384" y="5373216"/>
              <a:ext cx="2846149" cy="950506"/>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600"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1600"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12" name="Oval 123"/>
            <p:cNvSpPr/>
            <p:nvPr/>
          </p:nvSpPr>
          <p:spPr>
            <a:xfrm>
              <a:off x="3431391" y="5476945"/>
              <a:ext cx="632712" cy="632966"/>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chemeClr val="bg1">
                      <a:lumMod val="95000"/>
                    </a:schemeClr>
                  </a:solidFill>
                  <a:latin typeface="微软雅黑" panose="020B0503020204020204" pitchFamily="34" charset="-122"/>
                  <a:ea typeface="微软雅黑" panose="020B0503020204020204" pitchFamily="34" charset="-122"/>
                  <a:cs typeface="Roboto Bold"/>
                </a:rPr>
                <a:t>01</a:t>
              </a:r>
              <a:endParaRPr lang="en-US" sz="1335" kern="0" dirty="0">
                <a:solidFill>
                  <a:schemeClr val="bg1">
                    <a:lumMod val="95000"/>
                  </a:schemeClr>
                </a:solidFill>
                <a:latin typeface="微软雅黑" panose="020B0503020204020204" pitchFamily="34" charset="-122"/>
                <a:ea typeface="微软雅黑" panose="020B0503020204020204" pitchFamily="34" charset="-122"/>
                <a:cs typeface="Roboto Bold"/>
              </a:endParaRPr>
            </a:p>
          </p:txBody>
        </p:sp>
      </p:grpSp>
      <p:grpSp>
        <p:nvGrpSpPr>
          <p:cNvPr id="13" name="Group 124"/>
          <p:cNvGrpSpPr/>
          <p:nvPr/>
        </p:nvGrpSpPr>
        <p:grpSpPr bwMode="auto">
          <a:xfrm>
            <a:off x="8170487" y="4509120"/>
            <a:ext cx="3513667" cy="950383"/>
            <a:chOff x="8199905" y="5373216"/>
            <a:chExt cx="3512719" cy="950506"/>
          </a:xfrm>
        </p:grpSpPr>
        <p:sp>
          <p:nvSpPr>
            <p:cNvPr id="14" name="Text Placeholder 2"/>
            <p:cNvSpPr txBox="1"/>
            <p:nvPr/>
          </p:nvSpPr>
          <p:spPr>
            <a:xfrm>
              <a:off x="8866476" y="5373216"/>
              <a:ext cx="2846148" cy="950506"/>
            </a:xfrm>
            <a:prstGeom prst="rect">
              <a:avLst/>
            </a:prstGeom>
          </p:spPr>
          <p:txBody>
            <a:bodyPr lIns="91440" tIns="45720" rIns="91440" bIns="45720">
              <a:normAutofit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800"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1800"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15" name="Oval 126"/>
            <p:cNvSpPr/>
            <p:nvPr/>
          </p:nvSpPr>
          <p:spPr>
            <a:xfrm>
              <a:off x="8199905" y="5476945"/>
              <a:ext cx="632713" cy="632966"/>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chemeClr val="bg1">
                      <a:lumMod val="95000"/>
                    </a:schemeClr>
                  </a:solidFill>
                  <a:latin typeface="微软雅黑" panose="020B0503020204020204" pitchFamily="34" charset="-122"/>
                  <a:ea typeface="微软雅黑" panose="020B0503020204020204" pitchFamily="34" charset="-122"/>
                  <a:cs typeface="Roboto Bold"/>
                </a:rPr>
                <a:t>02</a:t>
              </a:r>
              <a:endParaRPr lang="en-US" sz="1335" kern="0" dirty="0">
                <a:solidFill>
                  <a:schemeClr val="bg1">
                    <a:lumMod val="95000"/>
                  </a:schemeClr>
                </a:solidFill>
                <a:latin typeface="微软雅黑" panose="020B0503020204020204" pitchFamily="34" charset="-122"/>
                <a:ea typeface="微软雅黑" panose="020B0503020204020204" pitchFamily="34" charset="-122"/>
                <a:cs typeface="Roboto Bold"/>
              </a:endParaRPr>
            </a:p>
          </p:txBody>
        </p:sp>
      </p:grpSp>
      <p:grpSp>
        <p:nvGrpSpPr>
          <p:cNvPr id="16" name="Group 127"/>
          <p:cNvGrpSpPr/>
          <p:nvPr/>
        </p:nvGrpSpPr>
        <p:grpSpPr bwMode="auto">
          <a:xfrm>
            <a:off x="520853" y="3338602"/>
            <a:ext cx="3513667" cy="950384"/>
            <a:chOff x="551384" y="4204186"/>
            <a:chExt cx="3512719" cy="950506"/>
          </a:xfrm>
        </p:grpSpPr>
        <p:sp>
          <p:nvSpPr>
            <p:cNvPr id="17" name="Text Placeholder 2"/>
            <p:cNvSpPr txBox="1"/>
            <p:nvPr/>
          </p:nvSpPr>
          <p:spPr>
            <a:xfrm>
              <a:off x="551384" y="4204186"/>
              <a:ext cx="2846149" cy="950506"/>
            </a:xfrm>
            <a:prstGeom prst="rect">
              <a:avLst/>
            </a:prstGeom>
          </p:spPr>
          <p:txBody>
            <a:bodyPr lIns="91440" tIns="45720" rIns="91440" bIns="45720">
              <a:normAutofit fontScale="9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7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17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3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3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18" name="Oval 129"/>
            <p:cNvSpPr/>
            <p:nvPr/>
          </p:nvSpPr>
          <p:spPr>
            <a:xfrm>
              <a:off x="3431391" y="4252876"/>
              <a:ext cx="632712" cy="632964"/>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chemeClr val="bg1">
                      <a:lumMod val="95000"/>
                    </a:schemeClr>
                  </a:solidFill>
                  <a:latin typeface="微软雅黑" panose="020B0503020204020204" pitchFamily="34" charset="-122"/>
                  <a:ea typeface="微软雅黑" panose="020B0503020204020204" pitchFamily="34" charset="-122"/>
                  <a:cs typeface="Roboto Bold"/>
                </a:rPr>
                <a:t>03</a:t>
              </a:r>
              <a:endParaRPr lang="en-US" sz="1335" kern="0" dirty="0">
                <a:solidFill>
                  <a:schemeClr val="bg1">
                    <a:lumMod val="95000"/>
                  </a:schemeClr>
                </a:solidFill>
                <a:latin typeface="微软雅黑" panose="020B0503020204020204" pitchFamily="34" charset="-122"/>
                <a:ea typeface="微软雅黑" panose="020B0503020204020204" pitchFamily="34" charset="-122"/>
                <a:cs typeface="Roboto Bold"/>
              </a:endParaRPr>
            </a:p>
          </p:txBody>
        </p:sp>
      </p:grpSp>
      <p:grpSp>
        <p:nvGrpSpPr>
          <p:cNvPr id="19" name="Group 130"/>
          <p:cNvGrpSpPr/>
          <p:nvPr/>
        </p:nvGrpSpPr>
        <p:grpSpPr bwMode="auto">
          <a:xfrm>
            <a:off x="8170487" y="3283569"/>
            <a:ext cx="3513667" cy="950384"/>
            <a:chOff x="8199905" y="4149080"/>
            <a:chExt cx="3512719" cy="950506"/>
          </a:xfrm>
        </p:grpSpPr>
        <p:sp>
          <p:nvSpPr>
            <p:cNvPr id="20" name="Text Placeholder 2"/>
            <p:cNvSpPr txBox="1"/>
            <p:nvPr/>
          </p:nvSpPr>
          <p:spPr>
            <a:xfrm>
              <a:off x="8866476" y="4149080"/>
              <a:ext cx="2846148" cy="950506"/>
            </a:xfrm>
            <a:prstGeom prst="rect">
              <a:avLst/>
            </a:prstGeom>
          </p:spPr>
          <p:txBody>
            <a:bodyPr lIns="91440" tIns="45720" rIns="91440" bIns="4572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21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21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46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46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21" name="Oval 132"/>
            <p:cNvSpPr/>
            <p:nvPr/>
          </p:nvSpPr>
          <p:spPr>
            <a:xfrm>
              <a:off x="8199905" y="4252811"/>
              <a:ext cx="632713" cy="632964"/>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chemeClr val="bg1">
                      <a:lumMod val="95000"/>
                    </a:schemeClr>
                  </a:solidFill>
                  <a:latin typeface="微软雅黑" panose="020B0503020204020204" pitchFamily="34" charset="-122"/>
                  <a:ea typeface="微软雅黑" panose="020B0503020204020204" pitchFamily="34" charset="-122"/>
                  <a:cs typeface="Roboto Bold"/>
                </a:rPr>
                <a:t>04</a:t>
              </a:r>
              <a:endParaRPr lang="en-US" sz="1335" kern="0" dirty="0">
                <a:solidFill>
                  <a:schemeClr val="bg1">
                    <a:lumMod val="95000"/>
                  </a:schemeClr>
                </a:solidFill>
                <a:latin typeface="微软雅黑" panose="020B0503020204020204" pitchFamily="34" charset="-122"/>
                <a:ea typeface="微软雅黑" panose="020B0503020204020204" pitchFamily="34" charset="-122"/>
                <a:cs typeface="Roboto Bold"/>
              </a:endParaRPr>
            </a:p>
          </p:txBody>
        </p:sp>
      </p:grpSp>
      <p:grpSp>
        <p:nvGrpSpPr>
          <p:cNvPr id="22" name="Group 133"/>
          <p:cNvGrpSpPr/>
          <p:nvPr/>
        </p:nvGrpSpPr>
        <p:grpSpPr bwMode="auto">
          <a:xfrm>
            <a:off x="520853" y="2172319"/>
            <a:ext cx="3513667" cy="950383"/>
            <a:chOff x="551384" y="3037653"/>
            <a:chExt cx="3512719" cy="950506"/>
          </a:xfrm>
        </p:grpSpPr>
        <p:sp>
          <p:nvSpPr>
            <p:cNvPr id="23" name="Text Placeholder 2"/>
            <p:cNvSpPr txBox="1"/>
            <p:nvPr/>
          </p:nvSpPr>
          <p:spPr>
            <a:xfrm>
              <a:off x="551384" y="3037653"/>
              <a:ext cx="2846149" cy="950506"/>
            </a:xfrm>
            <a:prstGeom prst="rect">
              <a:avLst/>
            </a:prstGeom>
          </p:spPr>
          <p:txBody>
            <a:bodyPr lIns="91440" tIns="45720" rIns="91440" bIns="45720">
              <a:normAutofit fontScale="925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algn="r" defTabSz="913765">
                <a:spcBef>
                  <a:spcPct val="20000"/>
                </a:spcBef>
                <a:defRPr/>
              </a:pPr>
              <a:r>
                <a:rPr lang="zh-CN" altLang="en-US" sz="17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17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algn="r" defTabSz="913765">
                <a:spcBef>
                  <a:spcPct val="20000"/>
                </a:spcBef>
                <a:defRPr/>
              </a:pPr>
              <a:r>
                <a:rPr lang="zh-CN" altLang="en-US" sz="13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33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24" name="Oval 135"/>
            <p:cNvSpPr/>
            <p:nvPr/>
          </p:nvSpPr>
          <p:spPr>
            <a:xfrm>
              <a:off x="3431391" y="3196424"/>
              <a:ext cx="632712" cy="632966"/>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chemeClr val="bg1">
                      <a:lumMod val="95000"/>
                    </a:schemeClr>
                  </a:solidFill>
                  <a:latin typeface="微软雅黑" panose="020B0503020204020204" pitchFamily="34" charset="-122"/>
                  <a:ea typeface="微软雅黑" panose="020B0503020204020204" pitchFamily="34" charset="-122"/>
                  <a:cs typeface="Roboto Bold"/>
                </a:rPr>
                <a:t>05</a:t>
              </a:r>
              <a:endParaRPr lang="en-US" sz="1335" kern="0" dirty="0">
                <a:solidFill>
                  <a:schemeClr val="bg1">
                    <a:lumMod val="95000"/>
                  </a:schemeClr>
                </a:solidFill>
                <a:latin typeface="微软雅黑" panose="020B0503020204020204" pitchFamily="34" charset="-122"/>
                <a:ea typeface="微软雅黑" panose="020B0503020204020204" pitchFamily="34" charset="-122"/>
                <a:cs typeface="Roboto Bold"/>
              </a:endParaRPr>
            </a:p>
          </p:txBody>
        </p:sp>
      </p:grpSp>
      <p:grpSp>
        <p:nvGrpSpPr>
          <p:cNvPr id="25" name="Group 136"/>
          <p:cNvGrpSpPr/>
          <p:nvPr/>
        </p:nvGrpSpPr>
        <p:grpSpPr bwMode="auto">
          <a:xfrm>
            <a:off x="8170487" y="2261220"/>
            <a:ext cx="3513667" cy="950383"/>
            <a:chOff x="8199905" y="3126566"/>
            <a:chExt cx="3512719" cy="950506"/>
          </a:xfrm>
        </p:grpSpPr>
        <p:sp>
          <p:nvSpPr>
            <p:cNvPr id="26" name="Text Placeholder 2"/>
            <p:cNvSpPr txBox="1"/>
            <p:nvPr/>
          </p:nvSpPr>
          <p:spPr>
            <a:xfrm>
              <a:off x="8866476" y="3126566"/>
              <a:ext cx="2846148" cy="950506"/>
            </a:xfrm>
            <a:prstGeom prst="rect">
              <a:avLst/>
            </a:prstGeom>
          </p:spPr>
          <p:txBody>
            <a:bodyPr lIns="91440" tIns="45720" rIns="91440" bIns="45720">
              <a:normAutofit fontScale="92500" lnSpcReduction="10000"/>
            </a:bodyPr>
            <a:lstStyle>
              <a:lvl1pPr marL="0" indent="0" algn="l" defTabSz="914400" rtl="0" eaLnBrk="1" latinLnBrk="0" hangingPunct="1">
                <a:lnSpc>
                  <a:spcPct val="100000"/>
                </a:lnSpc>
                <a:spcBef>
                  <a:spcPts val="1000"/>
                </a:spcBef>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anose="020B0503020204020204" pitchFamily="34" charset="0"/>
                <a:buNone/>
                <a:defRPr sz="900" kern="1200">
                  <a:solidFill>
                    <a:schemeClr val="accent1"/>
                  </a:solidFill>
                  <a:latin typeface="+mn-lt"/>
                  <a:ea typeface="+mn-ea"/>
                  <a:cs typeface="+mn-cs"/>
                </a:defRPr>
              </a:lvl9pPr>
            </a:lstStyle>
            <a:p>
              <a:pPr defTabSz="913765">
                <a:spcBef>
                  <a:spcPct val="20000"/>
                </a:spcBef>
                <a:defRPr/>
              </a:pPr>
              <a:r>
                <a:rPr lang="zh-CN" altLang="en-US" sz="186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rPr>
                <a:t>输入你的标题</a:t>
              </a:r>
              <a:endParaRPr lang="en-US" altLang="zh-CN" sz="1865" b="0" kern="0" dirty="0">
                <a:solidFill>
                  <a:schemeClr val="tx1">
                    <a:lumMod val="75000"/>
                    <a:lumOff val="25000"/>
                  </a:schemeClr>
                </a:solidFill>
                <a:latin typeface="微软雅黑" panose="020B0503020204020204" pitchFamily="34" charset="-122"/>
                <a:ea typeface="微软雅黑" panose="020B0503020204020204" pitchFamily="34" charset="-122"/>
                <a:cs typeface="Raleway"/>
              </a:endParaRPr>
            </a:p>
            <a:p>
              <a:pPr defTabSz="913765">
                <a:spcBef>
                  <a:spcPct val="20000"/>
                </a:spcBef>
                <a:defRPr/>
              </a:pPr>
              <a:r>
                <a:rPr lang="zh-CN" altLang="en-US" sz="1400"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rPr>
                <a:t>这里输入简单的文字概述里输入简单文字概述输入简单的文字概述里输入输入里这里输入简单的文字概述</a:t>
              </a:r>
              <a:endParaRPr lang="en-US" altLang="zh-CN" sz="1400" b="0" kern="0" dirty="0">
                <a:solidFill>
                  <a:schemeClr val="tx1">
                    <a:lumMod val="75000"/>
                    <a:lumOff val="25000"/>
                  </a:schemeClr>
                </a:solidFill>
                <a:latin typeface="微软雅黑" panose="020B0503020204020204" pitchFamily="34" charset="-122"/>
                <a:ea typeface="微软雅黑" panose="020B0503020204020204" pitchFamily="34" charset="-122"/>
                <a:cs typeface="Raleway Light"/>
              </a:endParaRPr>
            </a:p>
          </p:txBody>
        </p:sp>
        <p:sp>
          <p:nvSpPr>
            <p:cNvPr id="27" name="Oval 138"/>
            <p:cNvSpPr/>
            <p:nvPr/>
          </p:nvSpPr>
          <p:spPr>
            <a:xfrm>
              <a:off x="8199905" y="3196424"/>
              <a:ext cx="632713" cy="632966"/>
            </a:xfrm>
            <a:prstGeom prst="ellipse">
              <a:avLst/>
            </a:prstGeom>
            <a:solidFill>
              <a:srgbClr val="C00000"/>
            </a:solidFill>
            <a:ln w="9525" cap="flat" cmpd="sng" algn="ctr">
              <a:noFill/>
              <a:prstDash val="solid"/>
            </a:ln>
            <a:effectLst/>
          </p:spPr>
          <p:txBody>
            <a:bodyPr anchor="ctr"/>
            <a:lstStyle/>
            <a:p>
              <a:pPr algn="ctr" defTabSz="950595">
                <a:defRPr/>
              </a:pPr>
              <a:r>
                <a:rPr lang="en-US" sz="1335" kern="0" dirty="0">
                  <a:solidFill>
                    <a:schemeClr val="bg1">
                      <a:lumMod val="95000"/>
                    </a:schemeClr>
                  </a:solidFill>
                  <a:latin typeface="微软雅黑" panose="020B0503020204020204" pitchFamily="34" charset="-122"/>
                  <a:ea typeface="微软雅黑" panose="020B0503020204020204" pitchFamily="34" charset="-122"/>
                  <a:cs typeface="Roboto Bold"/>
                </a:rPr>
                <a:t>06</a:t>
              </a:r>
              <a:endParaRPr lang="en-US" sz="1335" kern="0" dirty="0">
                <a:solidFill>
                  <a:schemeClr val="bg1">
                    <a:lumMod val="95000"/>
                  </a:schemeClr>
                </a:solidFill>
                <a:latin typeface="微软雅黑" panose="020B0503020204020204" pitchFamily="34" charset="-122"/>
                <a:ea typeface="微软雅黑" panose="020B0503020204020204" pitchFamily="34" charset="-122"/>
                <a:cs typeface="Roboto Bold"/>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500"/>
                                        <p:tgtEl>
                                          <p:spTgt spid="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right)">
                                      <p:cBhvr>
                                        <p:cTn id="43" dur="500"/>
                                        <p:tgtEl>
                                          <p:spTgt spid="4"/>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Group 66"/>
          <p:cNvGrpSpPr/>
          <p:nvPr/>
        </p:nvGrpSpPr>
        <p:grpSpPr bwMode="auto">
          <a:xfrm>
            <a:off x="527523" y="1269260"/>
            <a:ext cx="5938021" cy="4994275"/>
            <a:chOff x="720" y="839"/>
            <a:chExt cx="3740" cy="3146"/>
          </a:xfrm>
          <a:solidFill>
            <a:srgbClr val="E8E8E6"/>
          </a:solidFill>
        </p:grpSpPr>
        <p:sp>
          <p:nvSpPr>
            <p:cNvPr id="170"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71"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sz="3200"/>
            </a:p>
          </p:txBody>
        </p:sp>
        <p:sp>
          <p:nvSpPr>
            <p:cNvPr id="172"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73"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sz="3200"/>
            </a:p>
          </p:txBody>
        </p:sp>
        <p:sp>
          <p:nvSpPr>
            <p:cNvPr id="174"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75"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sz="3200"/>
            </a:p>
          </p:txBody>
        </p:sp>
        <p:sp>
          <p:nvSpPr>
            <p:cNvPr id="176"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77"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sz="3200"/>
            </a:p>
          </p:txBody>
        </p:sp>
        <p:sp>
          <p:nvSpPr>
            <p:cNvPr id="178"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79"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sz="3200"/>
            </a:p>
          </p:txBody>
        </p:sp>
        <p:sp>
          <p:nvSpPr>
            <p:cNvPr id="180"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81"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sz="3200"/>
            </a:p>
          </p:txBody>
        </p:sp>
        <p:sp>
          <p:nvSpPr>
            <p:cNvPr id="182"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83"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sz="3200"/>
            </a:p>
          </p:txBody>
        </p:sp>
        <p:sp>
          <p:nvSpPr>
            <p:cNvPr id="184"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85"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sz="3200"/>
            </a:p>
          </p:txBody>
        </p:sp>
        <p:sp>
          <p:nvSpPr>
            <p:cNvPr id="186"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87"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188"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89"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190"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91"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sz="3200"/>
            </a:p>
          </p:txBody>
        </p:sp>
        <p:sp>
          <p:nvSpPr>
            <p:cNvPr id="192"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93"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sz="3200"/>
            </a:p>
          </p:txBody>
        </p:sp>
        <p:sp>
          <p:nvSpPr>
            <p:cNvPr id="194"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95"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196"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97"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sz="3200"/>
            </a:p>
          </p:txBody>
        </p:sp>
        <p:sp>
          <p:nvSpPr>
            <p:cNvPr id="198"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99"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200"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01"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sz="3200"/>
            </a:p>
          </p:txBody>
        </p:sp>
        <p:sp>
          <p:nvSpPr>
            <p:cNvPr id="202"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03"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sz="3200"/>
            </a:p>
          </p:txBody>
        </p:sp>
        <p:sp>
          <p:nvSpPr>
            <p:cNvPr id="204"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05"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206"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07"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sz="3200"/>
            </a:p>
          </p:txBody>
        </p:sp>
        <p:sp>
          <p:nvSpPr>
            <p:cNvPr id="208"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09"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sz="3200"/>
            </a:p>
          </p:txBody>
        </p:sp>
        <p:sp>
          <p:nvSpPr>
            <p:cNvPr id="210"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11"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sz="3200"/>
            </a:p>
          </p:txBody>
        </p:sp>
        <p:sp>
          <p:nvSpPr>
            <p:cNvPr id="212"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13"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sz="3200"/>
            </a:p>
          </p:txBody>
        </p:sp>
        <p:sp>
          <p:nvSpPr>
            <p:cNvPr id="214"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15"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sz="3200"/>
            </a:p>
          </p:txBody>
        </p:sp>
        <p:sp>
          <p:nvSpPr>
            <p:cNvPr id="216"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17"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sz="3200"/>
            </a:p>
          </p:txBody>
        </p:sp>
        <p:sp>
          <p:nvSpPr>
            <p:cNvPr id="218"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19"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sz="3200"/>
            </a:p>
          </p:txBody>
        </p:sp>
        <p:sp>
          <p:nvSpPr>
            <p:cNvPr id="220"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21"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sz="3200"/>
            </a:p>
          </p:txBody>
        </p:sp>
        <p:sp>
          <p:nvSpPr>
            <p:cNvPr id="222"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23"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sz="3200"/>
            </a:p>
          </p:txBody>
        </p:sp>
        <p:sp>
          <p:nvSpPr>
            <p:cNvPr id="224"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25"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sz="3200"/>
            </a:p>
          </p:txBody>
        </p:sp>
        <p:sp>
          <p:nvSpPr>
            <p:cNvPr id="226"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27"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sz="3200"/>
            </a:p>
          </p:txBody>
        </p:sp>
        <p:sp>
          <p:nvSpPr>
            <p:cNvPr id="228"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29"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sz="3200"/>
            </a:p>
          </p:txBody>
        </p:sp>
        <p:sp>
          <p:nvSpPr>
            <p:cNvPr id="230"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sz="3200"/>
            </a:p>
          </p:txBody>
        </p:sp>
        <p:sp>
          <p:nvSpPr>
            <p:cNvPr id="231"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sz="3200"/>
            </a:p>
          </p:txBody>
        </p:sp>
      </p:grpSp>
      <p:sp>
        <p:nvSpPr>
          <p:cNvPr id="232" name="Freeform 78"/>
          <p:cNvSpPr/>
          <p:nvPr/>
        </p:nvSpPr>
        <p:spPr bwMode="gray">
          <a:xfrm>
            <a:off x="4445981" y="5206259"/>
            <a:ext cx="895467"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00000"/>
          </a:solidFill>
          <a:ln w="6350">
            <a:solidFill>
              <a:schemeClr val="tx1">
                <a:lumMod val="85000"/>
                <a:lumOff val="15000"/>
              </a:schemeClr>
            </a:solidFill>
            <a:prstDash val="solid"/>
            <a:round/>
          </a:ln>
        </p:spPr>
        <p:txBody>
          <a:bodyPr lIns="91460" tIns="45729" rIns="91460" bIns="45729"/>
          <a:lstStyle/>
          <a:p>
            <a:endParaRPr lang="zh-CN" altLang="en-US" sz="3200"/>
          </a:p>
        </p:txBody>
      </p:sp>
      <p:sp>
        <p:nvSpPr>
          <p:cNvPr id="233" name="Freeform 92"/>
          <p:cNvSpPr/>
          <p:nvPr/>
        </p:nvSpPr>
        <p:spPr bwMode="gray">
          <a:xfrm>
            <a:off x="4863550" y="3440961"/>
            <a:ext cx="782740"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00000"/>
          </a:solidFill>
          <a:ln w="6350">
            <a:solidFill>
              <a:schemeClr val="tx1">
                <a:lumMod val="85000"/>
                <a:lumOff val="15000"/>
              </a:schemeClr>
            </a:solidFill>
            <a:prstDash val="solid"/>
            <a:round/>
          </a:ln>
        </p:spPr>
        <p:txBody>
          <a:bodyPr lIns="91460" tIns="45729" rIns="91460" bIns="45729"/>
          <a:lstStyle/>
          <a:p>
            <a:endParaRPr lang="zh-CN" altLang="en-US" sz="3200"/>
          </a:p>
        </p:txBody>
      </p:sp>
      <p:sp>
        <p:nvSpPr>
          <p:cNvPr id="234" name="Freeform 100"/>
          <p:cNvSpPr/>
          <p:nvPr/>
        </p:nvSpPr>
        <p:spPr bwMode="gray">
          <a:xfrm>
            <a:off x="5168390" y="2634510"/>
            <a:ext cx="682713" cy="68103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00000"/>
          </a:solidFill>
          <a:ln w="6350">
            <a:solidFill>
              <a:schemeClr val="tx1">
                <a:lumMod val="85000"/>
                <a:lumOff val="15000"/>
              </a:schemeClr>
            </a:solidFill>
            <a:prstDash val="solid"/>
            <a:round/>
          </a:ln>
        </p:spPr>
        <p:txBody>
          <a:bodyPr lIns="91460" tIns="45729" rIns="91460" bIns="45729"/>
          <a:lstStyle/>
          <a:p>
            <a:endParaRPr lang="zh-CN" altLang="en-US" sz="3200"/>
          </a:p>
        </p:txBody>
      </p:sp>
      <p:sp>
        <p:nvSpPr>
          <p:cNvPr id="235" name="Freeform 82"/>
          <p:cNvSpPr/>
          <p:nvPr/>
        </p:nvSpPr>
        <p:spPr bwMode="gray">
          <a:xfrm>
            <a:off x="5335224" y="4345834"/>
            <a:ext cx="449320"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00000"/>
          </a:solidFill>
          <a:ln w="6350">
            <a:solidFill>
              <a:schemeClr val="tx1">
                <a:lumMod val="85000"/>
                <a:lumOff val="15000"/>
              </a:schemeClr>
            </a:solidFill>
            <a:prstDash val="solid"/>
            <a:round/>
          </a:ln>
        </p:spPr>
        <p:txBody>
          <a:bodyPr lIns="91460" tIns="45729" rIns="91460" bIns="45729"/>
          <a:lstStyle/>
          <a:p>
            <a:endParaRPr lang="zh-CN" altLang="en-US" sz="3200"/>
          </a:p>
        </p:txBody>
      </p:sp>
      <p:cxnSp>
        <p:nvCxnSpPr>
          <p:cNvPr id="236" name="直接连接符 235"/>
          <p:cNvCxnSpPr/>
          <p:nvPr/>
        </p:nvCxnSpPr>
        <p:spPr>
          <a:xfrm>
            <a:off x="5768882" y="3062343"/>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p:nvPr/>
        </p:nvCxnSpPr>
        <p:spPr>
          <a:xfrm>
            <a:off x="6021326" y="3310785"/>
            <a:ext cx="2251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a:off x="5555398" y="3571847"/>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a:off x="5807845" y="3820291"/>
            <a:ext cx="24654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flipV="1">
            <a:off x="5705033" y="4483948"/>
            <a:ext cx="316291"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a:off x="6021326" y="4483948"/>
            <a:ext cx="2251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a:off x="5046136" y="5635679"/>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a:off x="5298581" y="5884123"/>
            <a:ext cx="286142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4" name="矩形 243"/>
          <p:cNvSpPr/>
          <p:nvPr/>
        </p:nvSpPr>
        <p:spPr>
          <a:xfrm>
            <a:off x="6703404" y="2830332"/>
            <a:ext cx="1617791" cy="379674"/>
          </a:xfrm>
          <a:prstGeom prst="rect">
            <a:avLst/>
          </a:prstGeom>
        </p:spPr>
        <p:txBody>
          <a:bodyPr wrap="none" lIns="91460" tIns="45729" rIns="91460" bIns="45729">
            <a:spAutoFit/>
          </a:bodyPr>
          <a:lstStyle/>
          <a:p>
            <a:r>
              <a:rPr lang="zh-CN" altLang="en-US" sz="1865"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5" name="矩形 244"/>
          <p:cNvSpPr/>
          <p:nvPr/>
        </p:nvSpPr>
        <p:spPr>
          <a:xfrm>
            <a:off x="6703404" y="3406038"/>
            <a:ext cx="1617791" cy="379674"/>
          </a:xfrm>
          <a:prstGeom prst="rect">
            <a:avLst/>
          </a:prstGeom>
        </p:spPr>
        <p:txBody>
          <a:bodyPr wrap="none" lIns="91460" tIns="45729" rIns="91460" bIns="45729">
            <a:spAutoFit/>
          </a:bodyPr>
          <a:lstStyle/>
          <a:p>
            <a:r>
              <a:rPr lang="zh-CN" altLang="en-US" sz="1865">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6" name="矩形 245"/>
          <p:cNvSpPr/>
          <p:nvPr/>
        </p:nvSpPr>
        <p:spPr>
          <a:xfrm>
            <a:off x="6703404" y="4071478"/>
            <a:ext cx="1617791" cy="379674"/>
          </a:xfrm>
          <a:prstGeom prst="rect">
            <a:avLst/>
          </a:prstGeom>
        </p:spPr>
        <p:txBody>
          <a:bodyPr wrap="none" lIns="91460" tIns="45729" rIns="91460" bIns="45729">
            <a:spAutoFit/>
          </a:bodyPr>
          <a:lstStyle/>
          <a:p>
            <a:r>
              <a:rPr lang="zh-CN" altLang="en-US" sz="1865">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7" name="矩形 246"/>
          <p:cNvSpPr/>
          <p:nvPr/>
        </p:nvSpPr>
        <p:spPr>
          <a:xfrm>
            <a:off x="6658134" y="5401448"/>
            <a:ext cx="1617791" cy="379674"/>
          </a:xfrm>
          <a:prstGeom prst="rect">
            <a:avLst/>
          </a:prstGeom>
        </p:spPr>
        <p:txBody>
          <a:bodyPr wrap="none" lIns="91460" tIns="45729" rIns="91460" bIns="45729">
            <a:spAutoFit/>
          </a:bodyPr>
          <a:lstStyle/>
          <a:p>
            <a:r>
              <a:rPr lang="zh-CN" altLang="en-US" sz="1865"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8" name="矩形标注 247"/>
          <p:cNvSpPr/>
          <p:nvPr/>
        </p:nvSpPr>
        <p:spPr>
          <a:xfrm>
            <a:off x="8809521" y="2251925"/>
            <a:ext cx="2900180" cy="3898475"/>
          </a:xfrm>
          <a:prstGeom prst="wedgeRectCallout">
            <a:avLst>
              <a:gd name="adj1" fmla="val -72333"/>
              <a:gd name="adj2" fmla="val 197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a:endParaRPr lang="zh-CN" altLang="en-US" sz="3200"/>
          </a:p>
        </p:txBody>
      </p:sp>
      <p:sp>
        <p:nvSpPr>
          <p:cNvPr id="249" name="TextBox 248"/>
          <p:cNvSpPr txBox="1"/>
          <p:nvPr/>
        </p:nvSpPr>
        <p:spPr>
          <a:xfrm>
            <a:off x="8953557" y="2386906"/>
            <a:ext cx="2756145" cy="3613315"/>
          </a:xfrm>
          <a:prstGeom prst="rect">
            <a:avLst/>
          </a:prstGeom>
          <a:noFill/>
        </p:spPr>
        <p:txBody>
          <a:bodyPr wrap="square" lIns="91460" tIns="45729" rIns="91460" bIns="45729"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84"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arn(inVertical)">
                                          <p:cBhvr>
                                            <p:cTn id="7" dur="500"/>
                                            <p:tgtEl>
                                              <p:spTgt spid="84"/>
                                            </p:tgtEl>
                                          </p:cBhvr>
                                        </p:animEffect>
                                      </p:childTnLst>
                                    </p:cTn>
                                  </p:par>
                                </p:childTnLst>
                              </p:cTn>
                            </p:par>
                            <p:par>
                              <p:cTn id="8" fill="hold">
                                <p:stCondLst>
                                  <p:cond delay="500"/>
                                </p:stCondLst>
                                <p:childTnLst>
                                  <p:par>
                                    <p:cTn id="9" presetID="2" presetClass="entr" presetSubtype="8" accel="58000" fill="hold" nodeType="afterEffect" p14:presetBounceEnd="58000">
                                      <p:stCondLst>
                                        <p:cond delay="0"/>
                                      </p:stCondLst>
                                      <p:childTnLst>
                                        <p:set>
                                          <p:cBhvr>
                                            <p:cTn id="10" dur="1" fill="hold">
                                              <p:stCondLst>
                                                <p:cond delay="0"/>
                                              </p:stCondLst>
                                            </p:cTn>
                                            <p:tgtEl>
                                              <p:spTgt spid="169"/>
                                            </p:tgtEl>
                                            <p:attrNameLst>
                                              <p:attrName>style.visibility</p:attrName>
                                            </p:attrNameLst>
                                          </p:cBhvr>
                                          <p:to>
                                            <p:strVal val="visible"/>
                                          </p:to>
                                        </p:set>
                                        <p:anim calcmode="lin" valueType="num" p14:bounceEnd="58000">
                                          <p:cBhvr additive="base">
                                            <p:cTn id="11" dur="1000" fill="hold"/>
                                            <p:tgtEl>
                                              <p:spTgt spid="169"/>
                                            </p:tgtEl>
                                            <p:attrNameLst>
                                              <p:attrName>ppt_x</p:attrName>
                                            </p:attrNameLst>
                                          </p:cBhvr>
                                          <p:tavLst>
                                            <p:tav tm="0">
                                              <p:val>
                                                <p:strVal val="0-#ppt_w/2"/>
                                              </p:val>
                                            </p:tav>
                                            <p:tav tm="100000">
                                              <p:val>
                                                <p:strVal val="#ppt_x"/>
                                              </p:val>
                                            </p:tav>
                                          </p:tavLst>
                                        </p:anim>
                                        <p:anim calcmode="lin" valueType="num" p14:bounceEnd="58000">
                                          <p:cBhvr additive="base">
                                            <p:cTn id="12" dur="1000" fill="hold"/>
                                            <p:tgtEl>
                                              <p:spTgt spid="169"/>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0"/>
                                      </p:stCondLst>
                                      <p:childTnLst>
                                        <p:set>
                                          <p:cBhvr>
                                            <p:cTn id="14" dur="1" fill="hold">
                                              <p:stCondLst>
                                                <p:cond delay="0"/>
                                              </p:stCondLst>
                                            </p:cTn>
                                            <p:tgtEl>
                                              <p:spTgt spid="233"/>
                                            </p:tgtEl>
                                            <p:attrNameLst>
                                              <p:attrName>style.visibility</p:attrName>
                                            </p:attrNameLst>
                                          </p:cBhvr>
                                          <p:to>
                                            <p:strVal val="visible"/>
                                          </p:to>
                                        </p:set>
                                        <p:animEffect transition="in" filter="fade">
                                          <p:cBhvr>
                                            <p:cTn id="15" dur="500"/>
                                            <p:tgtEl>
                                              <p:spTgt spid="233"/>
                                            </p:tgtEl>
                                          </p:cBhvr>
                                        </p:animEffect>
                                      </p:childTnLst>
                                    </p:cTn>
                                  </p:par>
                                  <p:par>
                                    <p:cTn id="16" presetID="10" presetClass="entr" presetSubtype="0" fill="hold" grpId="0" nodeType="withEffect">
                                      <p:stCondLst>
                                        <p:cond delay="1300"/>
                                      </p:stCondLst>
                                      <p:childTnLst>
                                        <p:set>
                                          <p:cBhvr>
                                            <p:cTn id="17" dur="1" fill="hold">
                                              <p:stCondLst>
                                                <p:cond delay="0"/>
                                              </p:stCondLst>
                                            </p:cTn>
                                            <p:tgtEl>
                                              <p:spTgt spid="234"/>
                                            </p:tgtEl>
                                            <p:attrNameLst>
                                              <p:attrName>style.visibility</p:attrName>
                                            </p:attrNameLst>
                                          </p:cBhvr>
                                          <p:to>
                                            <p:strVal val="visible"/>
                                          </p:to>
                                        </p:set>
                                        <p:animEffect transition="in" filter="fade">
                                          <p:cBhvr>
                                            <p:cTn id="18" dur="500"/>
                                            <p:tgtEl>
                                              <p:spTgt spid="234"/>
                                            </p:tgtEl>
                                          </p:cBhvr>
                                        </p:animEffect>
                                      </p:childTnLst>
                                    </p:cTn>
                                  </p:par>
                                  <p:par>
                                    <p:cTn id="19" presetID="10" presetClass="entr" presetSubtype="0" fill="hold" grpId="0" nodeType="withEffect">
                                      <p:stCondLst>
                                        <p:cond delay="1800"/>
                                      </p:stCondLst>
                                      <p:childTnLst>
                                        <p:set>
                                          <p:cBhvr>
                                            <p:cTn id="20" dur="1" fill="hold">
                                              <p:stCondLst>
                                                <p:cond delay="0"/>
                                              </p:stCondLst>
                                            </p:cTn>
                                            <p:tgtEl>
                                              <p:spTgt spid="235"/>
                                            </p:tgtEl>
                                            <p:attrNameLst>
                                              <p:attrName>style.visibility</p:attrName>
                                            </p:attrNameLst>
                                          </p:cBhvr>
                                          <p:to>
                                            <p:strVal val="visible"/>
                                          </p:to>
                                        </p:set>
                                        <p:animEffect transition="in" filter="fade">
                                          <p:cBhvr>
                                            <p:cTn id="21" dur="500"/>
                                            <p:tgtEl>
                                              <p:spTgt spid="235"/>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232"/>
                                            </p:tgtEl>
                                            <p:attrNameLst>
                                              <p:attrName>style.visibility</p:attrName>
                                            </p:attrNameLst>
                                          </p:cBhvr>
                                          <p:to>
                                            <p:strVal val="visible"/>
                                          </p:to>
                                        </p:set>
                                        <p:animEffect transition="in" filter="fade">
                                          <p:cBhvr>
                                            <p:cTn id="24" dur="500"/>
                                            <p:tgtEl>
                                              <p:spTgt spid="232"/>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236"/>
                                            </p:tgtEl>
                                            <p:attrNameLst>
                                              <p:attrName>style.visibility</p:attrName>
                                            </p:attrNameLst>
                                          </p:cBhvr>
                                          <p:to>
                                            <p:strVal val="visible"/>
                                          </p:to>
                                        </p:set>
                                        <p:animEffect transition="in" filter="fade">
                                          <p:cBhvr>
                                            <p:cTn id="28" dur="500"/>
                                            <p:tgtEl>
                                              <p:spTgt spid="236"/>
                                            </p:tgtEl>
                                          </p:cBhvr>
                                        </p:animEffect>
                                      </p:childTnLst>
                                    </p:cTn>
                                  </p:par>
                                  <p:par>
                                    <p:cTn id="29" presetID="10" presetClass="entr" presetSubtype="0" fill="hold" nodeType="withEffect">
                                      <p:stCondLst>
                                        <p:cond delay="0"/>
                                      </p:stCondLst>
                                      <p:childTnLst>
                                        <p:set>
                                          <p:cBhvr>
                                            <p:cTn id="30" dur="1" fill="hold">
                                              <p:stCondLst>
                                                <p:cond delay="0"/>
                                              </p:stCondLst>
                                            </p:cTn>
                                            <p:tgtEl>
                                              <p:spTgt spid="237"/>
                                            </p:tgtEl>
                                            <p:attrNameLst>
                                              <p:attrName>style.visibility</p:attrName>
                                            </p:attrNameLst>
                                          </p:cBhvr>
                                          <p:to>
                                            <p:strVal val="visible"/>
                                          </p:to>
                                        </p:set>
                                        <p:animEffect transition="in" filter="fade">
                                          <p:cBhvr>
                                            <p:cTn id="31" dur="500"/>
                                            <p:tgtEl>
                                              <p:spTgt spid="237"/>
                                            </p:tgtEl>
                                          </p:cBhvr>
                                        </p:animEffect>
                                      </p:childTnLst>
                                    </p:cTn>
                                  </p:par>
                                  <p:par>
                                    <p:cTn id="32" presetID="10" presetClass="entr" presetSubtype="0" fill="hold" nodeType="withEffect">
                                      <p:stCondLst>
                                        <p:cond delay="0"/>
                                      </p:stCondLst>
                                      <p:childTnLst>
                                        <p:set>
                                          <p:cBhvr>
                                            <p:cTn id="33" dur="1" fill="hold">
                                              <p:stCondLst>
                                                <p:cond delay="0"/>
                                              </p:stCondLst>
                                            </p:cTn>
                                            <p:tgtEl>
                                              <p:spTgt spid="238"/>
                                            </p:tgtEl>
                                            <p:attrNameLst>
                                              <p:attrName>style.visibility</p:attrName>
                                            </p:attrNameLst>
                                          </p:cBhvr>
                                          <p:to>
                                            <p:strVal val="visible"/>
                                          </p:to>
                                        </p:set>
                                        <p:animEffect transition="in" filter="fade">
                                          <p:cBhvr>
                                            <p:cTn id="34" dur="500"/>
                                            <p:tgtEl>
                                              <p:spTgt spid="238"/>
                                            </p:tgtEl>
                                          </p:cBhvr>
                                        </p:animEffect>
                                      </p:childTnLst>
                                    </p:cTn>
                                  </p:par>
                                  <p:par>
                                    <p:cTn id="35" presetID="10" presetClass="entr" presetSubtype="0" fill="hold" nodeType="withEffect">
                                      <p:stCondLst>
                                        <p:cond delay="0"/>
                                      </p:stCondLst>
                                      <p:childTnLst>
                                        <p:set>
                                          <p:cBhvr>
                                            <p:cTn id="36" dur="1" fill="hold">
                                              <p:stCondLst>
                                                <p:cond delay="0"/>
                                              </p:stCondLst>
                                            </p:cTn>
                                            <p:tgtEl>
                                              <p:spTgt spid="239"/>
                                            </p:tgtEl>
                                            <p:attrNameLst>
                                              <p:attrName>style.visibility</p:attrName>
                                            </p:attrNameLst>
                                          </p:cBhvr>
                                          <p:to>
                                            <p:strVal val="visible"/>
                                          </p:to>
                                        </p:set>
                                        <p:animEffect transition="in" filter="fade">
                                          <p:cBhvr>
                                            <p:cTn id="37" dur="500"/>
                                            <p:tgtEl>
                                              <p:spTgt spid="239"/>
                                            </p:tgtEl>
                                          </p:cBhvr>
                                        </p:animEffect>
                                      </p:childTnLst>
                                    </p:cTn>
                                  </p:par>
                                  <p:par>
                                    <p:cTn id="38" presetID="10" presetClass="entr" presetSubtype="0" fill="hold" nodeType="withEffect">
                                      <p:stCondLst>
                                        <p:cond delay="0"/>
                                      </p:stCondLst>
                                      <p:childTnLst>
                                        <p:set>
                                          <p:cBhvr>
                                            <p:cTn id="39" dur="1" fill="hold">
                                              <p:stCondLst>
                                                <p:cond delay="0"/>
                                              </p:stCondLst>
                                            </p:cTn>
                                            <p:tgtEl>
                                              <p:spTgt spid="240"/>
                                            </p:tgtEl>
                                            <p:attrNameLst>
                                              <p:attrName>style.visibility</p:attrName>
                                            </p:attrNameLst>
                                          </p:cBhvr>
                                          <p:to>
                                            <p:strVal val="visible"/>
                                          </p:to>
                                        </p:set>
                                        <p:animEffect transition="in" filter="fade">
                                          <p:cBhvr>
                                            <p:cTn id="40" dur="500"/>
                                            <p:tgtEl>
                                              <p:spTgt spid="240"/>
                                            </p:tgtEl>
                                          </p:cBhvr>
                                        </p:animEffect>
                                      </p:childTnLst>
                                    </p:cTn>
                                  </p:par>
                                  <p:par>
                                    <p:cTn id="41" presetID="10" presetClass="entr" presetSubtype="0" fill="hold" nodeType="withEffect">
                                      <p:stCondLst>
                                        <p:cond delay="0"/>
                                      </p:stCondLst>
                                      <p:childTnLst>
                                        <p:set>
                                          <p:cBhvr>
                                            <p:cTn id="42" dur="1" fill="hold">
                                              <p:stCondLst>
                                                <p:cond delay="0"/>
                                              </p:stCondLst>
                                            </p:cTn>
                                            <p:tgtEl>
                                              <p:spTgt spid="241"/>
                                            </p:tgtEl>
                                            <p:attrNameLst>
                                              <p:attrName>style.visibility</p:attrName>
                                            </p:attrNameLst>
                                          </p:cBhvr>
                                          <p:to>
                                            <p:strVal val="visible"/>
                                          </p:to>
                                        </p:set>
                                        <p:animEffect transition="in" filter="fade">
                                          <p:cBhvr>
                                            <p:cTn id="43" dur="500"/>
                                            <p:tgtEl>
                                              <p:spTgt spid="241"/>
                                            </p:tgtEl>
                                          </p:cBhvr>
                                        </p:animEffect>
                                      </p:childTnLst>
                                    </p:cTn>
                                  </p:par>
                                  <p:par>
                                    <p:cTn id="44" presetID="10" presetClass="entr" presetSubtype="0" fill="hold" nodeType="withEffect">
                                      <p:stCondLst>
                                        <p:cond delay="0"/>
                                      </p:stCondLst>
                                      <p:childTnLst>
                                        <p:set>
                                          <p:cBhvr>
                                            <p:cTn id="45" dur="1" fill="hold">
                                              <p:stCondLst>
                                                <p:cond delay="0"/>
                                              </p:stCondLst>
                                            </p:cTn>
                                            <p:tgtEl>
                                              <p:spTgt spid="242"/>
                                            </p:tgtEl>
                                            <p:attrNameLst>
                                              <p:attrName>style.visibility</p:attrName>
                                            </p:attrNameLst>
                                          </p:cBhvr>
                                          <p:to>
                                            <p:strVal val="visible"/>
                                          </p:to>
                                        </p:set>
                                        <p:animEffect transition="in" filter="fade">
                                          <p:cBhvr>
                                            <p:cTn id="46" dur="500"/>
                                            <p:tgtEl>
                                              <p:spTgt spid="242"/>
                                            </p:tgtEl>
                                          </p:cBhvr>
                                        </p:animEffect>
                                      </p:childTnLst>
                                    </p:cTn>
                                  </p:par>
                                  <p:par>
                                    <p:cTn id="47" presetID="10" presetClass="entr" presetSubtype="0" fill="hold" nodeType="withEffect">
                                      <p:stCondLst>
                                        <p:cond delay="0"/>
                                      </p:stCondLst>
                                      <p:childTnLst>
                                        <p:set>
                                          <p:cBhvr>
                                            <p:cTn id="48" dur="1" fill="hold">
                                              <p:stCondLst>
                                                <p:cond delay="0"/>
                                              </p:stCondLst>
                                            </p:cTn>
                                            <p:tgtEl>
                                              <p:spTgt spid="243"/>
                                            </p:tgtEl>
                                            <p:attrNameLst>
                                              <p:attrName>style.visibility</p:attrName>
                                            </p:attrNameLst>
                                          </p:cBhvr>
                                          <p:to>
                                            <p:strVal val="visible"/>
                                          </p:to>
                                        </p:set>
                                        <p:animEffect transition="in" filter="fade">
                                          <p:cBhvr>
                                            <p:cTn id="49" dur="500"/>
                                            <p:tgtEl>
                                              <p:spTgt spid="24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7"/>
                                            </p:tgtEl>
                                            <p:attrNameLst>
                                              <p:attrName>style.visibility</p:attrName>
                                            </p:attrNameLst>
                                          </p:cBhvr>
                                          <p:to>
                                            <p:strVal val="visible"/>
                                          </p:to>
                                        </p:set>
                                        <p:animEffect transition="in" filter="fade">
                                          <p:cBhvr>
                                            <p:cTn id="52" dur="500"/>
                                            <p:tgtEl>
                                              <p:spTgt spid="24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46"/>
                                            </p:tgtEl>
                                            <p:attrNameLst>
                                              <p:attrName>style.visibility</p:attrName>
                                            </p:attrNameLst>
                                          </p:cBhvr>
                                          <p:to>
                                            <p:strVal val="visible"/>
                                          </p:to>
                                        </p:set>
                                        <p:animEffect transition="in" filter="fade">
                                          <p:cBhvr>
                                            <p:cTn id="55" dur="500"/>
                                            <p:tgtEl>
                                              <p:spTgt spid="24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5"/>
                                            </p:tgtEl>
                                            <p:attrNameLst>
                                              <p:attrName>style.visibility</p:attrName>
                                            </p:attrNameLst>
                                          </p:cBhvr>
                                          <p:to>
                                            <p:strVal val="visible"/>
                                          </p:to>
                                        </p:set>
                                        <p:animEffect transition="in" filter="fade">
                                          <p:cBhvr>
                                            <p:cTn id="58" dur="500"/>
                                            <p:tgtEl>
                                              <p:spTgt spid="24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44"/>
                                            </p:tgtEl>
                                            <p:attrNameLst>
                                              <p:attrName>style.visibility</p:attrName>
                                            </p:attrNameLst>
                                          </p:cBhvr>
                                          <p:to>
                                            <p:strVal val="visible"/>
                                          </p:to>
                                        </p:set>
                                        <p:animEffect transition="in" filter="fade">
                                          <p:cBhvr>
                                            <p:cTn id="61" dur="500"/>
                                            <p:tgtEl>
                                              <p:spTgt spid="244"/>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248"/>
                                            </p:tgtEl>
                                            <p:attrNameLst>
                                              <p:attrName>style.visibility</p:attrName>
                                            </p:attrNameLst>
                                          </p:cBhvr>
                                          <p:to>
                                            <p:strVal val="visible"/>
                                          </p:to>
                                        </p:set>
                                        <p:animEffect transition="in" filter="wipe(left)">
                                          <p:cBhvr>
                                            <p:cTn id="65" dur="500"/>
                                            <p:tgtEl>
                                              <p:spTgt spid="248"/>
                                            </p:tgtEl>
                                          </p:cBhvr>
                                        </p:animEffect>
                                      </p:childTnLst>
                                    </p:cTn>
                                  </p:par>
                                </p:childTnLst>
                              </p:cTn>
                            </p:par>
                            <p:par>
                              <p:cTn id="66" fill="hold">
                                <p:stCondLst>
                                  <p:cond delay="2500"/>
                                </p:stCondLst>
                                <p:childTnLst>
                                  <p:par>
                                    <p:cTn id="67" presetID="22" presetClass="entr" presetSubtype="8" fill="hold" grpId="0" nodeType="afterEffect">
                                      <p:stCondLst>
                                        <p:cond delay="0"/>
                                      </p:stCondLst>
                                      <p:iterate type="lt">
                                        <p:tmPct val="30000"/>
                                      </p:iterate>
                                      <p:childTnLst>
                                        <p:set>
                                          <p:cBhvr>
                                            <p:cTn id="68" dur="1" fill="hold">
                                              <p:stCondLst>
                                                <p:cond delay="0"/>
                                              </p:stCondLst>
                                            </p:cTn>
                                            <p:tgtEl>
                                              <p:spTgt spid="249"/>
                                            </p:tgtEl>
                                            <p:attrNameLst>
                                              <p:attrName>style.visibility</p:attrName>
                                            </p:attrNameLst>
                                          </p:cBhvr>
                                          <p:to>
                                            <p:strVal val="visible"/>
                                          </p:to>
                                        </p:set>
                                        <p:animEffect transition="in" filter="wipe(left)">
                                          <p:cBhvr>
                                            <p:cTn id="69" dur="100"/>
                                            <p:tgtEl>
                                              <p:spTgt spid="249"/>
                                            </p:tgtEl>
                                          </p:cBhvr>
                                        </p:animEffect>
                                      </p:childTnLst>
                                    </p:cTn>
                                  </p:par>
                                  <p:par>
                                    <p:cTn id="70" presetID="36" presetClass="emph" presetSubtype="0" fill="hold" grpId="1" nodeType="withEffect">
                                      <p:stCondLst>
                                        <p:cond delay="0"/>
                                      </p:stCondLst>
                                      <p:iterate type="lt">
                                        <p:tmPct val="30000"/>
                                      </p:iterate>
                                      <p:childTnLst>
                                        <p:animScale>
                                          <p:cBhvr>
                                            <p:cTn id="71" dur="50" autoRev="1" fill="hold">
                                              <p:stCondLst>
                                                <p:cond delay="0"/>
                                              </p:stCondLst>
                                            </p:cTn>
                                            <p:tgtEl>
                                              <p:spTgt spid="249"/>
                                            </p:tgtEl>
                                          </p:cBhvr>
                                          <p:to x="80000" y="100000"/>
                                        </p:animScale>
                                        <p:anim by="(#ppt_w*0.10)" calcmode="lin" valueType="num">
                                          <p:cBhvr>
                                            <p:cTn id="72" dur="50" autoRev="1" fill="hold">
                                              <p:stCondLst>
                                                <p:cond delay="0"/>
                                              </p:stCondLst>
                                            </p:cTn>
                                            <p:tgtEl>
                                              <p:spTgt spid="249"/>
                                            </p:tgtEl>
                                            <p:attrNameLst>
                                              <p:attrName>ppt_x</p:attrName>
                                            </p:attrNameLst>
                                          </p:cBhvr>
                                        </p:anim>
                                        <p:anim by="(-#ppt_w*0.10)" calcmode="lin" valueType="num">
                                          <p:cBhvr>
                                            <p:cTn id="73" dur="50" autoRev="1" fill="hold">
                                              <p:stCondLst>
                                                <p:cond delay="0"/>
                                              </p:stCondLst>
                                            </p:cTn>
                                            <p:tgtEl>
                                              <p:spTgt spid="249"/>
                                            </p:tgtEl>
                                            <p:attrNameLst>
                                              <p:attrName>ppt_y</p:attrName>
                                            </p:attrNameLst>
                                          </p:cBhvr>
                                        </p:anim>
                                        <p:animRot by="-480000">
                                          <p:cBhvr>
                                            <p:cTn id="74" dur="50" autoRev="1" fill="hold">
                                              <p:stCondLst>
                                                <p:cond delay="0"/>
                                              </p:stCondLst>
                                            </p:cTn>
                                            <p:tgtEl>
                                              <p:spTgt spid="2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33" grpId="0" animBg="1"/>
          <p:bldP spid="234" grpId="0" animBg="1"/>
          <p:bldP spid="235" grpId="0" animBg="1"/>
          <p:bldP spid="244" grpId="0"/>
          <p:bldP spid="245" grpId="0"/>
          <p:bldP spid="246" grpId="0"/>
          <p:bldP spid="247" grpId="0"/>
          <p:bldP spid="248" grpId="0" animBg="1"/>
          <p:bldP spid="249" grpId="0"/>
          <p:bldP spid="249" grpId="1"/>
          <p:bldP spid="8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arn(inVertical)">
                                          <p:cBhvr>
                                            <p:cTn id="7" dur="500"/>
                                            <p:tgtEl>
                                              <p:spTgt spid="84"/>
                                            </p:tgtEl>
                                          </p:cBhvr>
                                        </p:animEffect>
                                      </p:childTnLst>
                                    </p:cTn>
                                  </p:par>
                                </p:childTnLst>
                              </p:cTn>
                            </p:par>
                            <p:par>
                              <p:cTn id="8" fill="hold">
                                <p:stCondLst>
                                  <p:cond delay="500"/>
                                </p:stCondLst>
                                <p:childTnLst>
                                  <p:par>
                                    <p:cTn id="9" presetID="2" presetClass="entr" presetSubtype="8" accel="58000" fill="hold" nodeType="afterEffect">
                                      <p:stCondLst>
                                        <p:cond delay="0"/>
                                      </p:stCondLst>
                                      <p:childTnLst>
                                        <p:set>
                                          <p:cBhvr>
                                            <p:cTn id="10" dur="1" fill="hold">
                                              <p:stCondLst>
                                                <p:cond delay="0"/>
                                              </p:stCondLst>
                                            </p:cTn>
                                            <p:tgtEl>
                                              <p:spTgt spid="169"/>
                                            </p:tgtEl>
                                            <p:attrNameLst>
                                              <p:attrName>style.visibility</p:attrName>
                                            </p:attrNameLst>
                                          </p:cBhvr>
                                          <p:to>
                                            <p:strVal val="visible"/>
                                          </p:to>
                                        </p:set>
                                        <p:anim calcmode="lin" valueType="num">
                                          <p:cBhvr additive="base">
                                            <p:cTn id="11" dur="1000" fill="hold"/>
                                            <p:tgtEl>
                                              <p:spTgt spid="169"/>
                                            </p:tgtEl>
                                            <p:attrNameLst>
                                              <p:attrName>ppt_x</p:attrName>
                                            </p:attrNameLst>
                                          </p:cBhvr>
                                          <p:tavLst>
                                            <p:tav tm="0">
                                              <p:val>
                                                <p:strVal val="0-#ppt_w/2"/>
                                              </p:val>
                                            </p:tav>
                                            <p:tav tm="100000">
                                              <p:val>
                                                <p:strVal val="#ppt_x"/>
                                              </p:val>
                                            </p:tav>
                                          </p:tavLst>
                                        </p:anim>
                                        <p:anim calcmode="lin" valueType="num">
                                          <p:cBhvr additive="base">
                                            <p:cTn id="12" dur="1000" fill="hold"/>
                                            <p:tgtEl>
                                              <p:spTgt spid="169"/>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0"/>
                                      </p:stCondLst>
                                      <p:childTnLst>
                                        <p:set>
                                          <p:cBhvr>
                                            <p:cTn id="14" dur="1" fill="hold">
                                              <p:stCondLst>
                                                <p:cond delay="0"/>
                                              </p:stCondLst>
                                            </p:cTn>
                                            <p:tgtEl>
                                              <p:spTgt spid="233"/>
                                            </p:tgtEl>
                                            <p:attrNameLst>
                                              <p:attrName>style.visibility</p:attrName>
                                            </p:attrNameLst>
                                          </p:cBhvr>
                                          <p:to>
                                            <p:strVal val="visible"/>
                                          </p:to>
                                        </p:set>
                                        <p:animEffect transition="in" filter="fade">
                                          <p:cBhvr>
                                            <p:cTn id="15" dur="500"/>
                                            <p:tgtEl>
                                              <p:spTgt spid="233"/>
                                            </p:tgtEl>
                                          </p:cBhvr>
                                        </p:animEffect>
                                      </p:childTnLst>
                                    </p:cTn>
                                  </p:par>
                                  <p:par>
                                    <p:cTn id="16" presetID="10" presetClass="entr" presetSubtype="0" fill="hold" grpId="0" nodeType="withEffect">
                                      <p:stCondLst>
                                        <p:cond delay="1300"/>
                                      </p:stCondLst>
                                      <p:childTnLst>
                                        <p:set>
                                          <p:cBhvr>
                                            <p:cTn id="17" dur="1" fill="hold">
                                              <p:stCondLst>
                                                <p:cond delay="0"/>
                                              </p:stCondLst>
                                            </p:cTn>
                                            <p:tgtEl>
                                              <p:spTgt spid="234"/>
                                            </p:tgtEl>
                                            <p:attrNameLst>
                                              <p:attrName>style.visibility</p:attrName>
                                            </p:attrNameLst>
                                          </p:cBhvr>
                                          <p:to>
                                            <p:strVal val="visible"/>
                                          </p:to>
                                        </p:set>
                                        <p:animEffect transition="in" filter="fade">
                                          <p:cBhvr>
                                            <p:cTn id="18" dur="500"/>
                                            <p:tgtEl>
                                              <p:spTgt spid="234"/>
                                            </p:tgtEl>
                                          </p:cBhvr>
                                        </p:animEffect>
                                      </p:childTnLst>
                                    </p:cTn>
                                  </p:par>
                                  <p:par>
                                    <p:cTn id="19" presetID="10" presetClass="entr" presetSubtype="0" fill="hold" grpId="0" nodeType="withEffect">
                                      <p:stCondLst>
                                        <p:cond delay="1800"/>
                                      </p:stCondLst>
                                      <p:childTnLst>
                                        <p:set>
                                          <p:cBhvr>
                                            <p:cTn id="20" dur="1" fill="hold">
                                              <p:stCondLst>
                                                <p:cond delay="0"/>
                                              </p:stCondLst>
                                            </p:cTn>
                                            <p:tgtEl>
                                              <p:spTgt spid="235"/>
                                            </p:tgtEl>
                                            <p:attrNameLst>
                                              <p:attrName>style.visibility</p:attrName>
                                            </p:attrNameLst>
                                          </p:cBhvr>
                                          <p:to>
                                            <p:strVal val="visible"/>
                                          </p:to>
                                        </p:set>
                                        <p:animEffect transition="in" filter="fade">
                                          <p:cBhvr>
                                            <p:cTn id="21" dur="500"/>
                                            <p:tgtEl>
                                              <p:spTgt spid="235"/>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232"/>
                                            </p:tgtEl>
                                            <p:attrNameLst>
                                              <p:attrName>style.visibility</p:attrName>
                                            </p:attrNameLst>
                                          </p:cBhvr>
                                          <p:to>
                                            <p:strVal val="visible"/>
                                          </p:to>
                                        </p:set>
                                        <p:animEffect transition="in" filter="fade">
                                          <p:cBhvr>
                                            <p:cTn id="24" dur="500"/>
                                            <p:tgtEl>
                                              <p:spTgt spid="232"/>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236"/>
                                            </p:tgtEl>
                                            <p:attrNameLst>
                                              <p:attrName>style.visibility</p:attrName>
                                            </p:attrNameLst>
                                          </p:cBhvr>
                                          <p:to>
                                            <p:strVal val="visible"/>
                                          </p:to>
                                        </p:set>
                                        <p:animEffect transition="in" filter="fade">
                                          <p:cBhvr>
                                            <p:cTn id="28" dur="500"/>
                                            <p:tgtEl>
                                              <p:spTgt spid="236"/>
                                            </p:tgtEl>
                                          </p:cBhvr>
                                        </p:animEffect>
                                      </p:childTnLst>
                                    </p:cTn>
                                  </p:par>
                                  <p:par>
                                    <p:cTn id="29" presetID="10" presetClass="entr" presetSubtype="0" fill="hold" nodeType="withEffect">
                                      <p:stCondLst>
                                        <p:cond delay="0"/>
                                      </p:stCondLst>
                                      <p:childTnLst>
                                        <p:set>
                                          <p:cBhvr>
                                            <p:cTn id="30" dur="1" fill="hold">
                                              <p:stCondLst>
                                                <p:cond delay="0"/>
                                              </p:stCondLst>
                                            </p:cTn>
                                            <p:tgtEl>
                                              <p:spTgt spid="237"/>
                                            </p:tgtEl>
                                            <p:attrNameLst>
                                              <p:attrName>style.visibility</p:attrName>
                                            </p:attrNameLst>
                                          </p:cBhvr>
                                          <p:to>
                                            <p:strVal val="visible"/>
                                          </p:to>
                                        </p:set>
                                        <p:animEffect transition="in" filter="fade">
                                          <p:cBhvr>
                                            <p:cTn id="31" dur="500"/>
                                            <p:tgtEl>
                                              <p:spTgt spid="237"/>
                                            </p:tgtEl>
                                          </p:cBhvr>
                                        </p:animEffect>
                                      </p:childTnLst>
                                    </p:cTn>
                                  </p:par>
                                  <p:par>
                                    <p:cTn id="32" presetID="10" presetClass="entr" presetSubtype="0" fill="hold" nodeType="withEffect">
                                      <p:stCondLst>
                                        <p:cond delay="0"/>
                                      </p:stCondLst>
                                      <p:childTnLst>
                                        <p:set>
                                          <p:cBhvr>
                                            <p:cTn id="33" dur="1" fill="hold">
                                              <p:stCondLst>
                                                <p:cond delay="0"/>
                                              </p:stCondLst>
                                            </p:cTn>
                                            <p:tgtEl>
                                              <p:spTgt spid="238"/>
                                            </p:tgtEl>
                                            <p:attrNameLst>
                                              <p:attrName>style.visibility</p:attrName>
                                            </p:attrNameLst>
                                          </p:cBhvr>
                                          <p:to>
                                            <p:strVal val="visible"/>
                                          </p:to>
                                        </p:set>
                                        <p:animEffect transition="in" filter="fade">
                                          <p:cBhvr>
                                            <p:cTn id="34" dur="500"/>
                                            <p:tgtEl>
                                              <p:spTgt spid="238"/>
                                            </p:tgtEl>
                                          </p:cBhvr>
                                        </p:animEffect>
                                      </p:childTnLst>
                                    </p:cTn>
                                  </p:par>
                                  <p:par>
                                    <p:cTn id="35" presetID="10" presetClass="entr" presetSubtype="0" fill="hold" nodeType="withEffect">
                                      <p:stCondLst>
                                        <p:cond delay="0"/>
                                      </p:stCondLst>
                                      <p:childTnLst>
                                        <p:set>
                                          <p:cBhvr>
                                            <p:cTn id="36" dur="1" fill="hold">
                                              <p:stCondLst>
                                                <p:cond delay="0"/>
                                              </p:stCondLst>
                                            </p:cTn>
                                            <p:tgtEl>
                                              <p:spTgt spid="239"/>
                                            </p:tgtEl>
                                            <p:attrNameLst>
                                              <p:attrName>style.visibility</p:attrName>
                                            </p:attrNameLst>
                                          </p:cBhvr>
                                          <p:to>
                                            <p:strVal val="visible"/>
                                          </p:to>
                                        </p:set>
                                        <p:animEffect transition="in" filter="fade">
                                          <p:cBhvr>
                                            <p:cTn id="37" dur="500"/>
                                            <p:tgtEl>
                                              <p:spTgt spid="239"/>
                                            </p:tgtEl>
                                          </p:cBhvr>
                                        </p:animEffect>
                                      </p:childTnLst>
                                    </p:cTn>
                                  </p:par>
                                  <p:par>
                                    <p:cTn id="38" presetID="10" presetClass="entr" presetSubtype="0" fill="hold" nodeType="withEffect">
                                      <p:stCondLst>
                                        <p:cond delay="0"/>
                                      </p:stCondLst>
                                      <p:childTnLst>
                                        <p:set>
                                          <p:cBhvr>
                                            <p:cTn id="39" dur="1" fill="hold">
                                              <p:stCondLst>
                                                <p:cond delay="0"/>
                                              </p:stCondLst>
                                            </p:cTn>
                                            <p:tgtEl>
                                              <p:spTgt spid="240"/>
                                            </p:tgtEl>
                                            <p:attrNameLst>
                                              <p:attrName>style.visibility</p:attrName>
                                            </p:attrNameLst>
                                          </p:cBhvr>
                                          <p:to>
                                            <p:strVal val="visible"/>
                                          </p:to>
                                        </p:set>
                                        <p:animEffect transition="in" filter="fade">
                                          <p:cBhvr>
                                            <p:cTn id="40" dur="500"/>
                                            <p:tgtEl>
                                              <p:spTgt spid="240"/>
                                            </p:tgtEl>
                                          </p:cBhvr>
                                        </p:animEffect>
                                      </p:childTnLst>
                                    </p:cTn>
                                  </p:par>
                                  <p:par>
                                    <p:cTn id="41" presetID="10" presetClass="entr" presetSubtype="0" fill="hold" nodeType="withEffect">
                                      <p:stCondLst>
                                        <p:cond delay="0"/>
                                      </p:stCondLst>
                                      <p:childTnLst>
                                        <p:set>
                                          <p:cBhvr>
                                            <p:cTn id="42" dur="1" fill="hold">
                                              <p:stCondLst>
                                                <p:cond delay="0"/>
                                              </p:stCondLst>
                                            </p:cTn>
                                            <p:tgtEl>
                                              <p:spTgt spid="241"/>
                                            </p:tgtEl>
                                            <p:attrNameLst>
                                              <p:attrName>style.visibility</p:attrName>
                                            </p:attrNameLst>
                                          </p:cBhvr>
                                          <p:to>
                                            <p:strVal val="visible"/>
                                          </p:to>
                                        </p:set>
                                        <p:animEffect transition="in" filter="fade">
                                          <p:cBhvr>
                                            <p:cTn id="43" dur="500"/>
                                            <p:tgtEl>
                                              <p:spTgt spid="241"/>
                                            </p:tgtEl>
                                          </p:cBhvr>
                                        </p:animEffect>
                                      </p:childTnLst>
                                    </p:cTn>
                                  </p:par>
                                  <p:par>
                                    <p:cTn id="44" presetID="10" presetClass="entr" presetSubtype="0" fill="hold" nodeType="withEffect">
                                      <p:stCondLst>
                                        <p:cond delay="0"/>
                                      </p:stCondLst>
                                      <p:childTnLst>
                                        <p:set>
                                          <p:cBhvr>
                                            <p:cTn id="45" dur="1" fill="hold">
                                              <p:stCondLst>
                                                <p:cond delay="0"/>
                                              </p:stCondLst>
                                            </p:cTn>
                                            <p:tgtEl>
                                              <p:spTgt spid="242"/>
                                            </p:tgtEl>
                                            <p:attrNameLst>
                                              <p:attrName>style.visibility</p:attrName>
                                            </p:attrNameLst>
                                          </p:cBhvr>
                                          <p:to>
                                            <p:strVal val="visible"/>
                                          </p:to>
                                        </p:set>
                                        <p:animEffect transition="in" filter="fade">
                                          <p:cBhvr>
                                            <p:cTn id="46" dur="500"/>
                                            <p:tgtEl>
                                              <p:spTgt spid="242"/>
                                            </p:tgtEl>
                                          </p:cBhvr>
                                        </p:animEffect>
                                      </p:childTnLst>
                                    </p:cTn>
                                  </p:par>
                                  <p:par>
                                    <p:cTn id="47" presetID="10" presetClass="entr" presetSubtype="0" fill="hold" nodeType="withEffect">
                                      <p:stCondLst>
                                        <p:cond delay="0"/>
                                      </p:stCondLst>
                                      <p:childTnLst>
                                        <p:set>
                                          <p:cBhvr>
                                            <p:cTn id="48" dur="1" fill="hold">
                                              <p:stCondLst>
                                                <p:cond delay="0"/>
                                              </p:stCondLst>
                                            </p:cTn>
                                            <p:tgtEl>
                                              <p:spTgt spid="243"/>
                                            </p:tgtEl>
                                            <p:attrNameLst>
                                              <p:attrName>style.visibility</p:attrName>
                                            </p:attrNameLst>
                                          </p:cBhvr>
                                          <p:to>
                                            <p:strVal val="visible"/>
                                          </p:to>
                                        </p:set>
                                        <p:animEffect transition="in" filter="fade">
                                          <p:cBhvr>
                                            <p:cTn id="49" dur="500"/>
                                            <p:tgtEl>
                                              <p:spTgt spid="24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7"/>
                                            </p:tgtEl>
                                            <p:attrNameLst>
                                              <p:attrName>style.visibility</p:attrName>
                                            </p:attrNameLst>
                                          </p:cBhvr>
                                          <p:to>
                                            <p:strVal val="visible"/>
                                          </p:to>
                                        </p:set>
                                        <p:animEffect transition="in" filter="fade">
                                          <p:cBhvr>
                                            <p:cTn id="52" dur="500"/>
                                            <p:tgtEl>
                                              <p:spTgt spid="24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46"/>
                                            </p:tgtEl>
                                            <p:attrNameLst>
                                              <p:attrName>style.visibility</p:attrName>
                                            </p:attrNameLst>
                                          </p:cBhvr>
                                          <p:to>
                                            <p:strVal val="visible"/>
                                          </p:to>
                                        </p:set>
                                        <p:animEffect transition="in" filter="fade">
                                          <p:cBhvr>
                                            <p:cTn id="55" dur="500"/>
                                            <p:tgtEl>
                                              <p:spTgt spid="246"/>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5"/>
                                            </p:tgtEl>
                                            <p:attrNameLst>
                                              <p:attrName>style.visibility</p:attrName>
                                            </p:attrNameLst>
                                          </p:cBhvr>
                                          <p:to>
                                            <p:strVal val="visible"/>
                                          </p:to>
                                        </p:set>
                                        <p:animEffect transition="in" filter="fade">
                                          <p:cBhvr>
                                            <p:cTn id="58" dur="500"/>
                                            <p:tgtEl>
                                              <p:spTgt spid="24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44"/>
                                            </p:tgtEl>
                                            <p:attrNameLst>
                                              <p:attrName>style.visibility</p:attrName>
                                            </p:attrNameLst>
                                          </p:cBhvr>
                                          <p:to>
                                            <p:strVal val="visible"/>
                                          </p:to>
                                        </p:set>
                                        <p:animEffect transition="in" filter="fade">
                                          <p:cBhvr>
                                            <p:cTn id="61" dur="500"/>
                                            <p:tgtEl>
                                              <p:spTgt spid="244"/>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248"/>
                                            </p:tgtEl>
                                            <p:attrNameLst>
                                              <p:attrName>style.visibility</p:attrName>
                                            </p:attrNameLst>
                                          </p:cBhvr>
                                          <p:to>
                                            <p:strVal val="visible"/>
                                          </p:to>
                                        </p:set>
                                        <p:animEffect transition="in" filter="wipe(left)">
                                          <p:cBhvr>
                                            <p:cTn id="65" dur="500"/>
                                            <p:tgtEl>
                                              <p:spTgt spid="248"/>
                                            </p:tgtEl>
                                          </p:cBhvr>
                                        </p:animEffect>
                                      </p:childTnLst>
                                    </p:cTn>
                                  </p:par>
                                </p:childTnLst>
                              </p:cTn>
                            </p:par>
                            <p:par>
                              <p:cTn id="66" fill="hold">
                                <p:stCondLst>
                                  <p:cond delay="2500"/>
                                </p:stCondLst>
                                <p:childTnLst>
                                  <p:par>
                                    <p:cTn id="67" presetID="22" presetClass="entr" presetSubtype="8" fill="hold" grpId="0" nodeType="afterEffect">
                                      <p:stCondLst>
                                        <p:cond delay="0"/>
                                      </p:stCondLst>
                                      <p:iterate type="lt">
                                        <p:tmPct val="30000"/>
                                      </p:iterate>
                                      <p:childTnLst>
                                        <p:set>
                                          <p:cBhvr>
                                            <p:cTn id="68" dur="1" fill="hold">
                                              <p:stCondLst>
                                                <p:cond delay="0"/>
                                              </p:stCondLst>
                                            </p:cTn>
                                            <p:tgtEl>
                                              <p:spTgt spid="249"/>
                                            </p:tgtEl>
                                            <p:attrNameLst>
                                              <p:attrName>style.visibility</p:attrName>
                                            </p:attrNameLst>
                                          </p:cBhvr>
                                          <p:to>
                                            <p:strVal val="visible"/>
                                          </p:to>
                                        </p:set>
                                        <p:animEffect transition="in" filter="wipe(left)">
                                          <p:cBhvr>
                                            <p:cTn id="69" dur="100"/>
                                            <p:tgtEl>
                                              <p:spTgt spid="249"/>
                                            </p:tgtEl>
                                          </p:cBhvr>
                                        </p:animEffect>
                                      </p:childTnLst>
                                    </p:cTn>
                                  </p:par>
                                  <p:par>
                                    <p:cTn id="70" presetID="36" presetClass="emph" presetSubtype="0" fill="hold" grpId="1" nodeType="withEffect">
                                      <p:stCondLst>
                                        <p:cond delay="0"/>
                                      </p:stCondLst>
                                      <p:iterate type="lt">
                                        <p:tmPct val="30000"/>
                                      </p:iterate>
                                      <p:childTnLst>
                                        <p:animScale>
                                          <p:cBhvr>
                                            <p:cTn id="71" dur="50" autoRev="1" fill="hold">
                                              <p:stCondLst>
                                                <p:cond delay="0"/>
                                              </p:stCondLst>
                                            </p:cTn>
                                            <p:tgtEl>
                                              <p:spTgt spid="249"/>
                                            </p:tgtEl>
                                          </p:cBhvr>
                                          <p:to x="80000" y="100000"/>
                                        </p:animScale>
                                        <p:anim by="(#ppt_w*0.10)" calcmode="lin" valueType="num">
                                          <p:cBhvr>
                                            <p:cTn id="72" dur="50" autoRev="1" fill="hold">
                                              <p:stCondLst>
                                                <p:cond delay="0"/>
                                              </p:stCondLst>
                                            </p:cTn>
                                            <p:tgtEl>
                                              <p:spTgt spid="249"/>
                                            </p:tgtEl>
                                            <p:attrNameLst>
                                              <p:attrName>ppt_x</p:attrName>
                                            </p:attrNameLst>
                                          </p:cBhvr>
                                        </p:anim>
                                        <p:anim by="(-#ppt_w*0.10)" calcmode="lin" valueType="num">
                                          <p:cBhvr>
                                            <p:cTn id="73" dur="50" autoRev="1" fill="hold">
                                              <p:stCondLst>
                                                <p:cond delay="0"/>
                                              </p:stCondLst>
                                            </p:cTn>
                                            <p:tgtEl>
                                              <p:spTgt spid="249"/>
                                            </p:tgtEl>
                                            <p:attrNameLst>
                                              <p:attrName>ppt_y</p:attrName>
                                            </p:attrNameLst>
                                          </p:cBhvr>
                                        </p:anim>
                                        <p:animRot by="-480000">
                                          <p:cBhvr>
                                            <p:cTn id="74" dur="50" autoRev="1" fill="hold">
                                              <p:stCondLst>
                                                <p:cond delay="0"/>
                                              </p:stCondLst>
                                            </p:cTn>
                                            <p:tgtEl>
                                              <p:spTgt spid="2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33" grpId="0" animBg="1"/>
          <p:bldP spid="234" grpId="0" animBg="1"/>
          <p:bldP spid="235" grpId="0" animBg="1"/>
          <p:bldP spid="244" grpId="0"/>
          <p:bldP spid="245" grpId="0"/>
          <p:bldP spid="246" grpId="0"/>
          <p:bldP spid="247" grpId="0"/>
          <p:bldP spid="248" grpId="0" animBg="1"/>
          <p:bldP spid="249" grpId="0"/>
          <p:bldP spid="249" grpId="1"/>
          <p:bldP spid="8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21"/>
          <p:cNvSpPr>
            <a:spLocks noChangeArrowheads="1"/>
          </p:cNvSpPr>
          <p:nvPr/>
        </p:nvSpPr>
        <p:spPr bwMode="auto">
          <a:xfrm>
            <a:off x="3791744" y="2420888"/>
            <a:ext cx="5994400" cy="609600"/>
          </a:xfrm>
          <a:prstGeom prst="rect">
            <a:avLst/>
          </a:prstGeom>
          <a:gradFill rotWithShape="1">
            <a:gsLst>
              <a:gs pos="0">
                <a:srgbClr val="B2B2B2"/>
              </a:gs>
              <a:gs pos="100000">
                <a:srgbClr val="FFFFFF">
                  <a:alpha val="89999"/>
                </a:srgbClr>
              </a:gs>
            </a:gsLst>
            <a:lin ang="5400000" scaled="1"/>
          </a:gradFill>
          <a:ln w="9525" algn="ctr">
            <a:solidFill>
              <a:srgbClr val="808080"/>
            </a:solidFill>
            <a:miter lim="800000"/>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sz="3200"/>
          </a:p>
        </p:txBody>
      </p:sp>
      <p:grpSp>
        <p:nvGrpSpPr>
          <p:cNvPr id="32" name="组合 31"/>
          <p:cNvGrpSpPr/>
          <p:nvPr/>
        </p:nvGrpSpPr>
        <p:grpSpPr>
          <a:xfrm>
            <a:off x="2735496" y="2388874"/>
            <a:ext cx="901732" cy="666787"/>
            <a:chOff x="1763688" y="1543818"/>
            <a:chExt cx="676299" cy="500090"/>
          </a:xfrm>
        </p:grpSpPr>
        <p:sp>
          <p:nvSpPr>
            <p:cNvPr id="31" name="矩形 30"/>
            <p:cNvSpPr/>
            <p:nvPr/>
          </p:nvSpPr>
          <p:spPr>
            <a:xfrm>
              <a:off x="1763688" y="1567830"/>
              <a:ext cx="676299" cy="457200"/>
            </a:xfrm>
            <a:prstGeom prst="rect">
              <a:avLst/>
            </a:prstGeom>
            <a:gradFill flip="none" rotWithShape="1">
              <a:gsLst>
                <a:gs pos="0">
                  <a:srgbClr val="FF0000"/>
                </a:gs>
                <a:gs pos="50000">
                  <a:srgbClr val="C00000">
                    <a:shade val="67500"/>
                    <a:satMod val="115000"/>
                  </a:srgbClr>
                </a:gs>
                <a:gs pos="100000">
                  <a:srgbClr val="C00000">
                    <a:shade val="100000"/>
                    <a:satMod val="115000"/>
                  </a:srgbClr>
                </a:gs>
              </a:gsLst>
              <a:lin ang="2700000" scaled="1"/>
              <a:tileRect/>
            </a:gra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Text Box 124"/>
            <p:cNvSpPr txBox="1">
              <a:spLocks noChangeArrowheads="1"/>
            </p:cNvSpPr>
            <p:nvPr/>
          </p:nvSpPr>
          <p:spPr bwMode="auto">
            <a:xfrm>
              <a:off x="1907704" y="1543818"/>
              <a:ext cx="359714" cy="500090"/>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sz="3735" dirty="0" smtClean="0"/>
                <a:t>2</a:t>
              </a:r>
              <a:endParaRPr lang="en-US" altLang="zh-CN" sz="3735" dirty="0"/>
            </a:p>
          </p:txBody>
        </p:sp>
      </p:grpSp>
      <p:sp>
        <p:nvSpPr>
          <p:cNvPr id="11" name="Text Box 125"/>
          <p:cNvSpPr txBox="1">
            <a:spLocks noChangeArrowheads="1"/>
          </p:cNvSpPr>
          <p:nvPr/>
        </p:nvSpPr>
        <p:spPr bwMode="auto">
          <a:xfrm>
            <a:off x="4395416" y="2461106"/>
            <a:ext cx="4787056" cy="523220"/>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0" fontAlgn="ctr" hangingPunct="0">
              <a:spcBef>
                <a:spcPct val="50000"/>
              </a:spcBef>
              <a:buClr>
                <a:srgbClr val="FF0000"/>
              </a:buClr>
              <a:buSzPct val="70000"/>
            </a:pPr>
            <a:r>
              <a:rPr lang="zh-CN" altLang="en-US" sz="2800" b="1" dirty="0">
                <a:latin typeface="+mj-ea"/>
                <a:ea typeface="+mj-ea"/>
              </a:rPr>
              <a:t>点击</a:t>
            </a:r>
            <a:r>
              <a:rPr lang="zh-CN" altLang="en-US" sz="2800" b="1" dirty="0" smtClean="0">
                <a:latin typeface="+mj-ea"/>
                <a:ea typeface="+mj-ea"/>
              </a:rPr>
              <a:t>添加段落主题内容</a:t>
            </a:r>
            <a:endParaRPr lang="zh-CN" altLang="en-US" sz="2800" b="1" dirty="0">
              <a:latin typeface="+mj-ea"/>
              <a:ea typeface="+mj-ea"/>
            </a:endParaRPr>
          </a:p>
        </p:txBody>
      </p:sp>
      <p:sp>
        <p:nvSpPr>
          <p:cNvPr id="26" name="TextBox 14"/>
          <p:cNvSpPr txBox="1"/>
          <p:nvPr/>
        </p:nvSpPr>
        <p:spPr bwMode="auto">
          <a:xfrm>
            <a:off x="4416624" y="3070706"/>
            <a:ext cx="4415680" cy="1200329"/>
          </a:xfrm>
          <a:prstGeom prst="rect">
            <a:avLst/>
          </a:prstGeom>
          <a:noFill/>
        </p:spPr>
        <p:txBody>
          <a:bodyPr wrap="square">
            <a:spAutoFit/>
          </a:bodyPr>
          <a:lstStyle/>
          <a:p>
            <a:pPr>
              <a:lnSpc>
                <a:spcPct val="150000"/>
              </a:lnSpc>
            </a:pPr>
            <a:r>
              <a:rPr lang="zh-CN" altLang="en-US" sz="1200" dirty="0">
                <a:solidFill>
                  <a:schemeClr val="bg1">
                    <a:lumMod val="95000"/>
                  </a:schemeClr>
                </a:solidFill>
                <a:latin typeface="+mn-ea"/>
              </a:rPr>
              <a:t>这里用简约的文字，概述出前段时间的主要工作情况，可以分段，不宜字数太多。 这里用简约的文字，概述出前段时间的主要工作情况，可以分段，不宜字数太多。 这里用简约的文字，概述出前段时间的主要工作情况，可以分段，不宜字数太多。</a:t>
            </a:r>
            <a:endParaRPr lang="zh-CN" altLang="en-US" sz="1200" dirty="0">
              <a:solidFill>
                <a:schemeClr val="bg1">
                  <a:lumMod val="95000"/>
                </a:schemeClr>
              </a:solidFill>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Left)">
                                      <p:cBhvr>
                                        <p:cTn id="12" dur="500"/>
                                        <p:tgtEl>
                                          <p:spTgt spid="7"/>
                                        </p:tgtEl>
                                      </p:cBhvr>
                                    </p:animEffect>
                                  </p:childTnLst>
                                </p:cTn>
                              </p:par>
                              <p:par>
                                <p:cTn id="13" presetID="12" presetClass="entr" presetSubtype="8"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Left)">
                                      <p:cBhvr>
                                        <p:cTn id="15" dur="500"/>
                                        <p:tgtEl>
                                          <p:spTgt spid="11"/>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719667" y="2084850"/>
            <a:ext cx="2931263" cy="3436641"/>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srgbClr val="777777"/>
              </a:solidFill>
              <a:latin typeface="Calibri" panose="020F0502020204030204"/>
              <a:ea typeface="幼圆" panose="02010509060101010101" charset="-122"/>
            </a:endParaRPr>
          </a:p>
        </p:txBody>
      </p:sp>
      <p:sp>
        <p:nvSpPr>
          <p:cNvPr id="33" name="TextBox 32"/>
          <p:cNvSpPr txBox="1"/>
          <p:nvPr/>
        </p:nvSpPr>
        <p:spPr>
          <a:xfrm>
            <a:off x="1007435" y="4541639"/>
            <a:ext cx="2496277" cy="830997"/>
          </a:xfrm>
          <a:prstGeom prst="rect">
            <a:avLst/>
          </a:prstGeom>
          <a:noFill/>
          <a:ln>
            <a:noFill/>
            <a:prstDash val="sysDash"/>
          </a:ln>
        </p:spPr>
        <p:txBody>
          <a:bodyPr wrap="square" rtlCol="0">
            <a:spAutoFit/>
          </a:bodyPr>
          <a:lstStyle/>
          <a:p>
            <a:pPr algn="just"/>
            <a:r>
              <a:rPr lang="zh-CN" altLang="en-US" sz="1600" dirty="0">
                <a:solidFill>
                  <a:srgbClr val="FFFFFF"/>
                </a:solidFill>
                <a:latin typeface="微软雅黑" panose="020B0503020204020204" pitchFamily="34" charset="-122"/>
                <a:ea typeface="微软雅黑" panose="020B0503020204020204" pitchFamily="34" charset="-122"/>
              </a:rPr>
              <a:t>此处输入您的相关内容此处输入您的相关内容</a:t>
            </a:r>
            <a:endParaRPr lang="zh-CN" altLang="en-US" sz="1600" dirty="0">
              <a:solidFill>
                <a:srgbClr val="FFFFFF"/>
              </a:solidFill>
              <a:latin typeface="微软雅黑" panose="020B0503020204020204" pitchFamily="34" charset="-122"/>
              <a:ea typeface="微软雅黑" panose="020B0503020204020204" pitchFamily="34" charset="-122"/>
            </a:endParaRPr>
          </a:p>
          <a:p>
            <a:pPr algn="just"/>
            <a:r>
              <a:rPr lang="zh-CN" altLang="en-US" sz="1600" dirty="0">
                <a:solidFill>
                  <a:srgbClr val="777777"/>
                </a:solidFill>
                <a:latin typeface="微软雅黑" panose="020B0503020204020204" pitchFamily="34" charset="-122"/>
                <a:ea typeface="微软雅黑" panose="020B0503020204020204" pitchFamily="34" charset="-122"/>
              </a:rPr>
              <a:t>。</a:t>
            </a:r>
            <a:endParaRPr lang="zh-CN" altLang="en-US" sz="1600" dirty="0">
              <a:solidFill>
                <a:srgbClr val="777777"/>
              </a:solidFill>
              <a:latin typeface="微软雅黑" panose="020B0503020204020204" pitchFamily="34" charset="-122"/>
              <a:ea typeface="微软雅黑" panose="020B0503020204020204" pitchFamily="34" charset="-122"/>
            </a:endParaRPr>
          </a:p>
        </p:txBody>
      </p:sp>
      <p:pic>
        <p:nvPicPr>
          <p:cNvPr id="34" name="Picture 5"/>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flipH="1">
            <a:off x="3650930" y="2079040"/>
            <a:ext cx="4585741" cy="3448259"/>
          </a:xfrm>
          <a:prstGeom prst="rect">
            <a:avLst/>
          </a:prstGeom>
          <a:solidFill>
            <a:srgbClr val="FFFFFF">
              <a:shade val="85000"/>
            </a:srgbClr>
          </a:solidFill>
          <a:ln w="88900" cap="sq">
            <a:noFill/>
            <a:miter lim="800000"/>
            <a:headEnd/>
            <a:tailEnd/>
          </a:ln>
          <a:effectLst/>
        </p:spPr>
      </p:pic>
      <p:sp>
        <p:nvSpPr>
          <p:cNvPr id="35" name="TextBox 34"/>
          <p:cNvSpPr txBox="1"/>
          <p:nvPr/>
        </p:nvSpPr>
        <p:spPr>
          <a:xfrm>
            <a:off x="8312344" y="2641171"/>
            <a:ext cx="3051645" cy="543867"/>
          </a:xfrm>
          <a:prstGeom prst="rect">
            <a:avLst/>
          </a:prstGeom>
          <a:noFill/>
          <a:ln>
            <a:noFill/>
            <a:prstDash val="sysDash"/>
          </a:ln>
        </p:spPr>
        <p:txBody>
          <a:bodyPr wrap="square" rtlCol="0">
            <a:spAutoFit/>
          </a:bodyPr>
          <a:lstStyle/>
          <a:p>
            <a:r>
              <a:rPr lang="zh-CN" altLang="en-US" sz="1465" dirty="0">
                <a:solidFill>
                  <a:schemeClr val="tx1">
                    <a:lumMod val="95000"/>
                    <a:lumOff val="5000"/>
                  </a:schemeClr>
                </a:solidFill>
                <a:latin typeface="微软雅黑" panose="020B0503020204020204" pitchFamily="34" charset="-122"/>
                <a:ea typeface="微软雅黑" panose="020B0503020204020204" pitchFamily="34" charset="-122"/>
              </a:rPr>
              <a:t>此处输入您的相关内容此处输入您的相关内容</a:t>
            </a:r>
            <a:endParaRPr lang="zh-CN" altLang="en-US" sz="1465"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1716789" y="2468893"/>
            <a:ext cx="1114848" cy="1114843"/>
            <a:chOff x="3384770" y="1888576"/>
            <a:chExt cx="472636" cy="472634"/>
          </a:xfrm>
        </p:grpSpPr>
        <p:sp>
          <p:nvSpPr>
            <p:cNvPr id="37" name="椭圆 36"/>
            <p:cNvSpPr/>
            <p:nvPr/>
          </p:nvSpPr>
          <p:spPr>
            <a:xfrm>
              <a:off x="3384770" y="1888576"/>
              <a:ext cx="472636" cy="472634"/>
            </a:xfrm>
            <a:prstGeom prst="ellipse">
              <a:avLst/>
            </a:prstGeom>
            <a:noFill/>
            <a:ln w="12700" cap="flat" cmpd="sng" algn="ctr">
              <a:solidFill>
                <a:srgbClr val="777777">
                  <a:lumMod val="20000"/>
                  <a:lumOff val="80000"/>
                </a:srgbClr>
              </a:solidFill>
              <a:prstDash val="solid"/>
              <a:miter lim="800000"/>
            </a:ln>
            <a:effectLst/>
          </p:spPr>
          <p:txBody>
            <a:bodyPr rtlCol="0" anchor="ctr"/>
            <a:lstStyle/>
            <a:p>
              <a:pPr algn="ctr">
                <a:defRPr/>
              </a:pPr>
              <a:endParaRPr lang="zh-CN" altLang="en-US" kern="0">
                <a:solidFill>
                  <a:srgbClr val="777777"/>
                </a:solidFill>
                <a:latin typeface="Calibri" panose="020F0502020204030204"/>
                <a:ea typeface="幼圆" panose="02010509060101010101" charset="-122"/>
              </a:endParaRPr>
            </a:p>
          </p:txBody>
        </p:sp>
        <p:grpSp>
          <p:nvGrpSpPr>
            <p:cNvPr id="38" name="组合 37"/>
            <p:cNvGrpSpPr/>
            <p:nvPr/>
          </p:nvGrpSpPr>
          <p:grpSpPr>
            <a:xfrm>
              <a:off x="3438151" y="1949352"/>
              <a:ext cx="365874" cy="357593"/>
              <a:chOff x="5710238" y="3049588"/>
              <a:chExt cx="771526" cy="754062"/>
            </a:xfrm>
            <a:solidFill>
              <a:srgbClr val="777777"/>
            </a:solidFill>
          </p:grpSpPr>
          <p:sp>
            <p:nvSpPr>
              <p:cNvPr id="39"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solidFill>
                <a:srgbClr val="FFFFFF"/>
              </a:solidFill>
              <a:ln w="9525">
                <a:solidFill>
                  <a:srgbClr val="777777">
                    <a:lumMod val="20000"/>
                    <a:lumOff val="80000"/>
                  </a:srgbClr>
                </a:solidFill>
                <a:round/>
              </a:ln>
            </p:spPr>
            <p:txBody>
              <a:bodyPr vert="horz" wrap="square" lIns="121920" tIns="60960" rIns="121920" bIns="60960" numCol="1" anchor="t" anchorCtr="0" compatLnSpc="1"/>
              <a:lstStyle/>
              <a:p>
                <a:pPr>
                  <a:defRPr/>
                </a:pPr>
                <a:endParaRPr lang="zh-CN" altLang="en-US" kern="0">
                  <a:solidFill>
                    <a:srgbClr val="FFFFFF"/>
                  </a:solidFill>
                  <a:ea typeface="幼圆" panose="02010509060101010101" charset="-122"/>
                </a:endParaRPr>
              </a:p>
            </p:txBody>
          </p:sp>
          <p:sp>
            <p:nvSpPr>
              <p:cNvPr id="40"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solidFill>
                <a:srgbClr val="FFFFFF"/>
              </a:solidFill>
              <a:ln w="9525">
                <a:solidFill>
                  <a:srgbClr val="777777">
                    <a:lumMod val="20000"/>
                    <a:lumOff val="80000"/>
                  </a:srgbClr>
                </a:solidFill>
                <a:round/>
              </a:ln>
            </p:spPr>
            <p:txBody>
              <a:bodyPr vert="horz" wrap="square" lIns="121920" tIns="60960" rIns="121920" bIns="60960" numCol="1" anchor="t" anchorCtr="0" compatLnSpc="1"/>
              <a:lstStyle/>
              <a:p>
                <a:pPr>
                  <a:defRPr/>
                </a:pPr>
                <a:endParaRPr lang="zh-CN" altLang="en-US" kern="0">
                  <a:solidFill>
                    <a:srgbClr val="FFFFFF"/>
                  </a:solidFill>
                  <a:ea typeface="幼圆" panose="02010509060101010101" charset="-122"/>
                </a:endParaRPr>
              </a:p>
            </p:txBody>
          </p:sp>
          <p:sp>
            <p:nvSpPr>
              <p:cNvPr id="41"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solidFill>
                <a:srgbClr val="FFFFFF"/>
              </a:solidFill>
              <a:ln w="9525">
                <a:solidFill>
                  <a:srgbClr val="777777">
                    <a:lumMod val="20000"/>
                    <a:lumOff val="80000"/>
                  </a:srgbClr>
                </a:solidFill>
                <a:round/>
              </a:ln>
            </p:spPr>
            <p:txBody>
              <a:bodyPr vert="horz" wrap="square" lIns="121920" tIns="60960" rIns="121920" bIns="60960" numCol="1" anchor="t" anchorCtr="0" compatLnSpc="1"/>
              <a:lstStyle/>
              <a:p>
                <a:pPr>
                  <a:defRPr/>
                </a:pPr>
                <a:endParaRPr lang="zh-CN" altLang="en-US" kern="0">
                  <a:solidFill>
                    <a:srgbClr val="FFFFFF"/>
                  </a:solidFill>
                  <a:ea typeface="幼圆" panose="02010509060101010101" charset="-122"/>
                </a:endParaRPr>
              </a:p>
            </p:txBody>
          </p:sp>
          <p:sp>
            <p:nvSpPr>
              <p:cNvPr id="42"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solidFill>
                <a:srgbClr val="FFFFFF"/>
              </a:solidFill>
              <a:ln w="9525">
                <a:solidFill>
                  <a:srgbClr val="777777">
                    <a:lumMod val="20000"/>
                    <a:lumOff val="80000"/>
                  </a:srgbClr>
                </a:solidFill>
                <a:round/>
              </a:ln>
            </p:spPr>
            <p:txBody>
              <a:bodyPr vert="horz" wrap="square" lIns="121920" tIns="60960" rIns="121920" bIns="60960" numCol="1" anchor="t" anchorCtr="0" compatLnSpc="1"/>
              <a:lstStyle/>
              <a:p>
                <a:pPr>
                  <a:defRPr/>
                </a:pPr>
                <a:endParaRPr lang="zh-CN" altLang="en-US" kern="0">
                  <a:solidFill>
                    <a:srgbClr val="FFFFFF"/>
                  </a:solidFill>
                  <a:ea typeface="幼圆" panose="02010509060101010101" charset="-122"/>
                </a:endParaRPr>
              </a:p>
            </p:txBody>
          </p:sp>
        </p:grpSp>
      </p:grpSp>
      <p:sp>
        <p:nvSpPr>
          <p:cNvPr id="43" name="Freeform 18">
            <a:hlinkClick r:id="rId2"/>
          </p:cNvPr>
          <p:cNvSpPr>
            <a:spLocks noEditPoints="1"/>
          </p:cNvSpPr>
          <p:nvPr/>
        </p:nvSpPr>
        <p:spPr bwMode="auto">
          <a:xfrm>
            <a:off x="1151711" y="3822133"/>
            <a:ext cx="539255" cy="548523"/>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91440" tIns="45720" rIns="91440" bIns="45720" numCol="1" anchor="t" anchorCtr="0" compatLnSpc="1"/>
          <a:lstStyle/>
          <a:p>
            <a:pPr defTabSz="913765">
              <a:defRPr/>
            </a:pPr>
            <a:endParaRPr lang="zh-CN" altLang="en-US" sz="1350" kern="0">
              <a:solidFill>
                <a:prstClr val="black"/>
              </a:solidFill>
              <a:ea typeface="幼圆" panose="02010509060101010101" charset="-122"/>
            </a:endParaRPr>
          </a:p>
        </p:txBody>
      </p:sp>
      <p:sp>
        <p:nvSpPr>
          <p:cNvPr id="44" name="Freeform 18">
            <a:hlinkClick r:id="rId2"/>
          </p:cNvPr>
          <p:cNvSpPr>
            <a:spLocks noEditPoints="1"/>
          </p:cNvSpPr>
          <p:nvPr/>
        </p:nvSpPr>
        <p:spPr bwMode="auto">
          <a:xfrm>
            <a:off x="1728138" y="3822133"/>
            <a:ext cx="539255" cy="548523"/>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91440" tIns="45720" rIns="91440" bIns="45720" numCol="1" anchor="t" anchorCtr="0" compatLnSpc="1"/>
          <a:lstStyle/>
          <a:p>
            <a:pPr defTabSz="913765">
              <a:defRPr/>
            </a:pPr>
            <a:endParaRPr lang="zh-CN" altLang="en-US" sz="1350" kern="0">
              <a:solidFill>
                <a:prstClr val="black"/>
              </a:solidFill>
              <a:ea typeface="幼圆" panose="02010509060101010101" charset="-122"/>
            </a:endParaRPr>
          </a:p>
        </p:txBody>
      </p:sp>
      <p:sp>
        <p:nvSpPr>
          <p:cNvPr id="45" name="Freeform 18">
            <a:hlinkClick r:id="rId2"/>
          </p:cNvPr>
          <p:cNvSpPr>
            <a:spLocks noEditPoints="1"/>
          </p:cNvSpPr>
          <p:nvPr/>
        </p:nvSpPr>
        <p:spPr bwMode="auto">
          <a:xfrm>
            <a:off x="2267393" y="3822133"/>
            <a:ext cx="539255" cy="548523"/>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91440" tIns="45720" rIns="91440" bIns="45720" numCol="1" anchor="t" anchorCtr="0" compatLnSpc="1"/>
          <a:lstStyle/>
          <a:p>
            <a:pPr defTabSz="913765">
              <a:defRPr/>
            </a:pPr>
            <a:endParaRPr lang="zh-CN" altLang="en-US" sz="1350" kern="0">
              <a:solidFill>
                <a:prstClr val="black"/>
              </a:solidFill>
              <a:ea typeface="幼圆" panose="02010509060101010101" charset="-122"/>
            </a:endParaRPr>
          </a:p>
        </p:txBody>
      </p:sp>
      <p:sp>
        <p:nvSpPr>
          <p:cNvPr id="46" name="Freeform 18">
            <a:hlinkClick r:id="rId2"/>
          </p:cNvPr>
          <p:cNvSpPr>
            <a:spLocks noEditPoints="1"/>
          </p:cNvSpPr>
          <p:nvPr/>
        </p:nvSpPr>
        <p:spPr bwMode="auto">
          <a:xfrm>
            <a:off x="2806647" y="3822133"/>
            <a:ext cx="539255" cy="548523"/>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91440" tIns="45720" rIns="91440" bIns="45720" numCol="1" anchor="t" anchorCtr="0" compatLnSpc="1"/>
          <a:lstStyle/>
          <a:p>
            <a:pPr defTabSz="913765">
              <a:defRPr/>
            </a:pPr>
            <a:endParaRPr lang="zh-CN" altLang="en-US" sz="1350" kern="0">
              <a:solidFill>
                <a:prstClr val="black"/>
              </a:solidFill>
              <a:ea typeface="幼圆" panose="02010509060101010101" charset="-122"/>
            </a:endParaRPr>
          </a:p>
        </p:txBody>
      </p:sp>
      <p:sp>
        <p:nvSpPr>
          <p:cNvPr id="47" name="矩形 46"/>
          <p:cNvSpPr/>
          <p:nvPr/>
        </p:nvSpPr>
        <p:spPr>
          <a:xfrm>
            <a:off x="8786006" y="2067214"/>
            <a:ext cx="2577983" cy="420564"/>
          </a:xfrm>
          <a:prstGeom prst="rect">
            <a:avLst/>
          </a:prstGeom>
          <a:noFill/>
          <a:ln>
            <a:noFill/>
          </a:ln>
        </p:spPr>
        <p:txBody>
          <a:bodyPr wrap="square">
            <a:spAutoFit/>
          </a:bodyPr>
          <a:lstStyle/>
          <a:p>
            <a:r>
              <a:rPr lang="zh-CN" altLang="en-US" sz="2135" dirty="0">
                <a:solidFill>
                  <a:srgbClr val="C00000"/>
                </a:solidFill>
                <a:latin typeface="微软雅黑" panose="020B0503020204020204" pitchFamily="34" charset="-122"/>
                <a:ea typeface="微软雅黑" panose="020B0503020204020204" pitchFamily="34" charset="-122"/>
              </a:rPr>
              <a:t>添加小标题内容</a:t>
            </a:r>
            <a:endParaRPr lang="zh-CN" altLang="en-US" sz="2135" dirty="0">
              <a:solidFill>
                <a:srgbClr val="C00000"/>
              </a:solidFill>
              <a:latin typeface="微软雅黑" panose="020B0503020204020204" pitchFamily="34" charset="-122"/>
              <a:ea typeface="微软雅黑" panose="020B0503020204020204" pitchFamily="34" charset="-122"/>
            </a:endParaRPr>
          </a:p>
        </p:txBody>
      </p:sp>
      <p:sp>
        <p:nvSpPr>
          <p:cNvPr id="48" name="矩形 47"/>
          <p:cNvSpPr/>
          <p:nvPr/>
        </p:nvSpPr>
        <p:spPr>
          <a:xfrm flipV="1">
            <a:off x="8387667" y="2154949"/>
            <a:ext cx="316971" cy="316971"/>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srgbClr val="C00000"/>
              </a:solidFill>
              <a:latin typeface="Calibri" panose="020F0502020204030204"/>
              <a:ea typeface="幼圆" panose="02010509060101010101" charset="-122"/>
            </a:endParaRPr>
          </a:p>
        </p:txBody>
      </p:sp>
      <p:sp>
        <p:nvSpPr>
          <p:cNvPr id="49" name="任意多边形 48"/>
          <p:cNvSpPr/>
          <p:nvPr/>
        </p:nvSpPr>
        <p:spPr>
          <a:xfrm flipV="1">
            <a:off x="8369318" y="2481642"/>
            <a:ext cx="3103015" cy="60959"/>
          </a:xfrm>
          <a:custGeom>
            <a:avLst/>
            <a:gdLst>
              <a:gd name="connsiteX0" fmla="*/ 0 w 1840374"/>
              <a:gd name="connsiteY0" fmla="*/ 0 h 0"/>
              <a:gd name="connsiteX1" fmla="*/ 1840374 w 1840374"/>
              <a:gd name="connsiteY1" fmla="*/ 0 h 0"/>
              <a:gd name="connsiteX2" fmla="*/ 1840374 w 1840374"/>
              <a:gd name="connsiteY2" fmla="*/ 0 h 0"/>
            </a:gdLst>
            <a:ahLst/>
            <a:cxnLst>
              <a:cxn ang="0">
                <a:pos x="connsiteX0" y="connsiteY0"/>
              </a:cxn>
              <a:cxn ang="0">
                <a:pos x="connsiteX1" y="connsiteY1"/>
              </a:cxn>
              <a:cxn ang="0">
                <a:pos x="connsiteX2" y="connsiteY2"/>
              </a:cxn>
            </a:cxnLst>
            <a:rect l="l" t="t" r="r" b="b"/>
            <a:pathLst>
              <a:path w="1840374">
                <a:moveTo>
                  <a:pt x="0" y="0"/>
                </a:moveTo>
                <a:lnTo>
                  <a:pt x="1840374" y="0"/>
                </a:lnTo>
                <a:lnTo>
                  <a:pt x="1840374" y="0"/>
                </a:lnTo>
              </a:path>
            </a:pathLst>
          </a:custGeom>
          <a:noFill/>
          <a:ln w="9525" cap="flat" cmpd="sng" algn="ctr">
            <a:solidFill>
              <a:srgbClr val="FF0000"/>
            </a:solidFill>
            <a:prstDash val="solid"/>
            <a:miter lim="800000"/>
          </a:ln>
          <a:effectLst/>
        </p:spPr>
        <p:txBody>
          <a:bodyPr rtlCol="0" anchor="ctr"/>
          <a:lstStyle/>
          <a:p>
            <a:pPr algn="ctr">
              <a:defRPr/>
            </a:pPr>
            <a:endParaRPr lang="zh-CN" altLang="en-US" kern="0">
              <a:solidFill>
                <a:srgbClr val="C00000"/>
              </a:solidFill>
              <a:latin typeface="Calibri" panose="020F0502020204030204"/>
              <a:ea typeface="幼圆" panose="02010509060101010101" charset="-122"/>
            </a:endParaRPr>
          </a:p>
        </p:txBody>
      </p:sp>
      <p:sp>
        <p:nvSpPr>
          <p:cNvPr id="50" name="TextBox 49"/>
          <p:cNvSpPr txBox="1"/>
          <p:nvPr/>
        </p:nvSpPr>
        <p:spPr>
          <a:xfrm>
            <a:off x="8312344" y="3830378"/>
            <a:ext cx="3051645" cy="543867"/>
          </a:xfrm>
          <a:prstGeom prst="rect">
            <a:avLst/>
          </a:prstGeom>
          <a:noFill/>
          <a:ln>
            <a:noFill/>
            <a:prstDash val="sysDash"/>
          </a:ln>
        </p:spPr>
        <p:txBody>
          <a:bodyPr wrap="square" rtlCol="0">
            <a:spAutoFit/>
          </a:bodyPr>
          <a:lstStyle/>
          <a:p>
            <a:r>
              <a:rPr lang="zh-CN" altLang="en-US" sz="1465" dirty="0">
                <a:solidFill>
                  <a:schemeClr val="tx1">
                    <a:lumMod val="95000"/>
                    <a:lumOff val="5000"/>
                  </a:schemeClr>
                </a:solidFill>
                <a:latin typeface="微软雅黑" panose="020B0503020204020204" pitchFamily="34" charset="-122"/>
                <a:ea typeface="微软雅黑" panose="020B0503020204020204" pitchFamily="34" charset="-122"/>
              </a:rPr>
              <a:t>此处输入您的相关内容此处输入您的相关内容</a:t>
            </a:r>
            <a:endParaRPr lang="zh-CN" altLang="en-US" sz="1465"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8786006" y="3276166"/>
            <a:ext cx="2577983" cy="420564"/>
          </a:xfrm>
          <a:prstGeom prst="rect">
            <a:avLst/>
          </a:prstGeom>
          <a:noFill/>
          <a:ln>
            <a:noFill/>
          </a:ln>
        </p:spPr>
        <p:txBody>
          <a:bodyPr wrap="square">
            <a:spAutoFit/>
          </a:bodyPr>
          <a:lstStyle/>
          <a:p>
            <a:r>
              <a:rPr lang="zh-CN" altLang="en-US" sz="2135" dirty="0">
                <a:solidFill>
                  <a:srgbClr val="C00000"/>
                </a:solidFill>
                <a:latin typeface="微软雅黑" panose="020B0503020204020204" pitchFamily="34" charset="-122"/>
                <a:ea typeface="微软雅黑" panose="020B0503020204020204" pitchFamily="34" charset="-122"/>
              </a:rPr>
              <a:t>添加小标题内容</a:t>
            </a:r>
            <a:endParaRPr lang="zh-CN" altLang="en-US" sz="2135" dirty="0">
              <a:solidFill>
                <a:srgbClr val="C00000"/>
              </a:solidFill>
              <a:latin typeface="微软雅黑" panose="020B0503020204020204" pitchFamily="34" charset="-122"/>
              <a:ea typeface="微软雅黑" panose="020B0503020204020204" pitchFamily="34" charset="-122"/>
            </a:endParaRPr>
          </a:p>
        </p:txBody>
      </p:sp>
      <p:sp>
        <p:nvSpPr>
          <p:cNvPr id="52" name="矩形 51"/>
          <p:cNvSpPr/>
          <p:nvPr/>
        </p:nvSpPr>
        <p:spPr>
          <a:xfrm flipV="1">
            <a:off x="8387667" y="3363901"/>
            <a:ext cx="316971" cy="316971"/>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srgbClr val="C00000"/>
              </a:solidFill>
              <a:latin typeface="Calibri" panose="020F0502020204030204"/>
              <a:ea typeface="幼圆" panose="02010509060101010101" charset="-122"/>
            </a:endParaRPr>
          </a:p>
        </p:txBody>
      </p:sp>
      <p:sp>
        <p:nvSpPr>
          <p:cNvPr id="53" name="任意多边形 52"/>
          <p:cNvSpPr/>
          <p:nvPr/>
        </p:nvSpPr>
        <p:spPr>
          <a:xfrm flipV="1">
            <a:off x="8369318" y="3680721"/>
            <a:ext cx="3103015" cy="60959"/>
          </a:xfrm>
          <a:custGeom>
            <a:avLst/>
            <a:gdLst>
              <a:gd name="connsiteX0" fmla="*/ 0 w 1840374"/>
              <a:gd name="connsiteY0" fmla="*/ 0 h 0"/>
              <a:gd name="connsiteX1" fmla="*/ 1840374 w 1840374"/>
              <a:gd name="connsiteY1" fmla="*/ 0 h 0"/>
              <a:gd name="connsiteX2" fmla="*/ 1840374 w 1840374"/>
              <a:gd name="connsiteY2" fmla="*/ 0 h 0"/>
            </a:gdLst>
            <a:ahLst/>
            <a:cxnLst>
              <a:cxn ang="0">
                <a:pos x="connsiteX0" y="connsiteY0"/>
              </a:cxn>
              <a:cxn ang="0">
                <a:pos x="connsiteX1" y="connsiteY1"/>
              </a:cxn>
              <a:cxn ang="0">
                <a:pos x="connsiteX2" y="connsiteY2"/>
              </a:cxn>
            </a:cxnLst>
            <a:rect l="l" t="t" r="r" b="b"/>
            <a:pathLst>
              <a:path w="1840374">
                <a:moveTo>
                  <a:pt x="0" y="0"/>
                </a:moveTo>
                <a:lnTo>
                  <a:pt x="1840374" y="0"/>
                </a:lnTo>
                <a:lnTo>
                  <a:pt x="1840374" y="0"/>
                </a:lnTo>
              </a:path>
            </a:pathLst>
          </a:custGeom>
          <a:noFill/>
          <a:ln w="9525" cap="flat" cmpd="sng" algn="ctr">
            <a:solidFill>
              <a:srgbClr val="FF0000"/>
            </a:solidFill>
            <a:prstDash val="solid"/>
            <a:miter lim="800000"/>
          </a:ln>
          <a:effectLst/>
        </p:spPr>
        <p:txBody>
          <a:bodyPr rtlCol="0" anchor="ctr"/>
          <a:lstStyle/>
          <a:p>
            <a:pPr algn="ctr">
              <a:defRPr/>
            </a:pPr>
            <a:endParaRPr lang="zh-CN" altLang="en-US" kern="0">
              <a:solidFill>
                <a:srgbClr val="C00000"/>
              </a:solidFill>
              <a:latin typeface="Calibri" panose="020F0502020204030204"/>
              <a:ea typeface="幼圆" panose="02010509060101010101" charset="-122"/>
            </a:endParaRPr>
          </a:p>
        </p:txBody>
      </p:sp>
      <p:sp>
        <p:nvSpPr>
          <p:cNvPr id="54" name="TextBox 53"/>
          <p:cNvSpPr txBox="1"/>
          <p:nvPr/>
        </p:nvSpPr>
        <p:spPr>
          <a:xfrm>
            <a:off x="8312344" y="5019585"/>
            <a:ext cx="3051645" cy="543867"/>
          </a:xfrm>
          <a:prstGeom prst="rect">
            <a:avLst/>
          </a:prstGeom>
          <a:noFill/>
          <a:ln>
            <a:noFill/>
            <a:prstDash val="sysDash"/>
          </a:ln>
        </p:spPr>
        <p:txBody>
          <a:bodyPr wrap="square" rtlCol="0">
            <a:spAutoFit/>
          </a:bodyPr>
          <a:lstStyle/>
          <a:p>
            <a:r>
              <a:rPr lang="zh-CN" altLang="en-US" sz="1465" dirty="0">
                <a:solidFill>
                  <a:schemeClr val="tx1">
                    <a:lumMod val="95000"/>
                    <a:lumOff val="5000"/>
                  </a:schemeClr>
                </a:solidFill>
                <a:latin typeface="微软雅黑" panose="020B0503020204020204" pitchFamily="34" charset="-122"/>
                <a:ea typeface="微软雅黑" panose="020B0503020204020204" pitchFamily="34" charset="-122"/>
              </a:rPr>
              <a:t>此处输入您的相关内容此处输入您的相关内容</a:t>
            </a:r>
            <a:endParaRPr lang="zh-CN" altLang="en-US" sz="1465"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8786006" y="4485118"/>
            <a:ext cx="2577983" cy="420564"/>
          </a:xfrm>
          <a:prstGeom prst="rect">
            <a:avLst/>
          </a:prstGeom>
          <a:noFill/>
          <a:ln>
            <a:noFill/>
          </a:ln>
        </p:spPr>
        <p:txBody>
          <a:bodyPr wrap="square">
            <a:spAutoFit/>
          </a:bodyPr>
          <a:lstStyle/>
          <a:p>
            <a:r>
              <a:rPr lang="zh-CN" altLang="en-US" sz="2135" dirty="0">
                <a:solidFill>
                  <a:srgbClr val="C00000"/>
                </a:solidFill>
                <a:latin typeface="微软雅黑" panose="020B0503020204020204" pitchFamily="34" charset="-122"/>
                <a:ea typeface="微软雅黑" panose="020B0503020204020204" pitchFamily="34" charset="-122"/>
              </a:rPr>
              <a:t>添加小标题内容</a:t>
            </a:r>
            <a:endParaRPr lang="zh-CN" altLang="en-US" sz="2135" dirty="0">
              <a:solidFill>
                <a:srgbClr val="C00000"/>
              </a:solidFill>
              <a:latin typeface="微软雅黑" panose="020B0503020204020204" pitchFamily="34" charset="-122"/>
              <a:ea typeface="微软雅黑" panose="020B0503020204020204" pitchFamily="34" charset="-122"/>
            </a:endParaRPr>
          </a:p>
        </p:txBody>
      </p:sp>
      <p:sp>
        <p:nvSpPr>
          <p:cNvPr id="56" name="矩形 55"/>
          <p:cNvSpPr/>
          <p:nvPr/>
        </p:nvSpPr>
        <p:spPr>
          <a:xfrm flipV="1">
            <a:off x="8387667" y="4572853"/>
            <a:ext cx="316971" cy="316971"/>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srgbClr val="C00000"/>
              </a:solidFill>
              <a:latin typeface="Calibri" panose="020F0502020204030204"/>
              <a:ea typeface="幼圆" panose="02010509060101010101" charset="-122"/>
            </a:endParaRPr>
          </a:p>
        </p:txBody>
      </p:sp>
      <p:sp>
        <p:nvSpPr>
          <p:cNvPr id="57" name="任意多边形 56"/>
          <p:cNvSpPr/>
          <p:nvPr/>
        </p:nvSpPr>
        <p:spPr>
          <a:xfrm flipV="1">
            <a:off x="8369318" y="4879801"/>
            <a:ext cx="3103015" cy="60959"/>
          </a:xfrm>
          <a:custGeom>
            <a:avLst/>
            <a:gdLst>
              <a:gd name="connsiteX0" fmla="*/ 0 w 1840374"/>
              <a:gd name="connsiteY0" fmla="*/ 0 h 0"/>
              <a:gd name="connsiteX1" fmla="*/ 1840374 w 1840374"/>
              <a:gd name="connsiteY1" fmla="*/ 0 h 0"/>
              <a:gd name="connsiteX2" fmla="*/ 1840374 w 1840374"/>
              <a:gd name="connsiteY2" fmla="*/ 0 h 0"/>
            </a:gdLst>
            <a:ahLst/>
            <a:cxnLst>
              <a:cxn ang="0">
                <a:pos x="connsiteX0" y="connsiteY0"/>
              </a:cxn>
              <a:cxn ang="0">
                <a:pos x="connsiteX1" y="connsiteY1"/>
              </a:cxn>
              <a:cxn ang="0">
                <a:pos x="connsiteX2" y="connsiteY2"/>
              </a:cxn>
            </a:cxnLst>
            <a:rect l="l" t="t" r="r" b="b"/>
            <a:pathLst>
              <a:path w="1840374">
                <a:moveTo>
                  <a:pt x="0" y="0"/>
                </a:moveTo>
                <a:lnTo>
                  <a:pt x="1840374" y="0"/>
                </a:lnTo>
                <a:lnTo>
                  <a:pt x="1840374" y="0"/>
                </a:lnTo>
              </a:path>
            </a:pathLst>
          </a:custGeom>
          <a:noFill/>
          <a:ln w="9525" cap="flat" cmpd="sng" algn="ctr">
            <a:solidFill>
              <a:srgbClr val="FF0000"/>
            </a:solidFill>
            <a:prstDash val="solid"/>
            <a:miter lim="800000"/>
          </a:ln>
          <a:effectLst/>
        </p:spPr>
        <p:txBody>
          <a:bodyPr rtlCol="0" anchor="ctr"/>
          <a:lstStyle/>
          <a:p>
            <a:pPr algn="ctr">
              <a:defRPr/>
            </a:pPr>
            <a:endParaRPr lang="zh-CN" altLang="en-US" kern="0">
              <a:solidFill>
                <a:srgbClr val="C00000"/>
              </a:solidFill>
              <a:latin typeface="Calibri" panose="020F0502020204030204"/>
              <a:ea typeface="幼圆" panose="02010509060101010101" charset="-122"/>
            </a:endParaRPr>
          </a:p>
        </p:txBody>
      </p:sp>
      <p:sp>
        <p:nvSpPr>
          <p:cNvPr id="29"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2" presetClass="entr" presetSubtype="2" fill="hold" grpId="0" nodeType="withEffect">
                                  <p:stCondLst>
                                    <p:cond delay="750"/>
                                  </p:stCondLst>
                                  <p:childTnLst>
                                    <p:set>
                                      <p:cBhvr>
                                        <p:cTn id="9" dur="1" fill="hold">
                                          <p:stCondLst>
                                            <p:cond delay="0"/>
                                          </p:stCondLst>
                                        </p:cTn>
                                        <p:tgtEl>
                                          <p:spTgt spid="32"/>
                                        </p:tgtEl>
                                        <p:attrNameLst>
                                          <p:attrName>style.visibility</p:attrName>
                                        </p:attrNameLst>
                                      </p:cBhvr>
                                      <p:to>
                                        <p:strVal val="visible"/>
                                      </p:to>
                                    </p:set>
                                    <p:anim calcmode="lin" valueType="num">
                                      <p:cBhvr additive="base">
                                        <p:cTn id="10" dur="500" fill="hold"/>
                                        <p:tgtEl>
                                          <p:spTgt spid="32"/>
                                        </p:tgtEl>
                                        <p:attrNameLst>
                                          <p:attrName>ppt_x</p:attrName>
                                        </p:attrNameLst>
                                      </p:cBhvr>
                                      <p:tavLst>
                                        <p:tav tm="0">
                                          <p:val>
                                            <p:strVal val="1+#ppt_w/2"/>
                                          </p:val>
                                        </p:tav>
                                        <p:tav tm="100000">
                                          <p:val>
                                            <p:strVal val="#ppt_x"/>
                                          </p:val>
                                        </p:tav>
                                      </p:tavLst>
                                    </p:anim>
                                    <p:anim calcmode="lin" valueType="num">
                                      <p:cBhvr additive="base">
                                        <p:cTn id="11" dur="500" fill="hold"/>
                                        <p:tgtEl>
                                          <p:spTgt spid="32"/>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750"/>
                                  </p:stCondLst>
                                  <p:childTnLst>
                                    <p:set>
                                      <p:cBhvr>
                                        <p:cTn id="13" dur="1" fill="hold">
                                          <p:stCondLst>
                                            <p:cond delay="0"/>
                                          </p:stCondLst>
                                        </p:cTn>
                                        <p:tgtEl>
                                          <p:spTgt spid="34"/>
                                        </p:tgtEl>
                                        <p:attrNameLst>
                                          <p:attrName>style.visibility</p:attrName>
                                        </p:attrNameLst>
                                      </p:cBhvr>
                                      <p:to>
                                        <p:strVal val="visible"/>
                                      </p:to>
                                    </p:set>
                                    <p:anim calcmode="lin" valueType="num">
                                      <p:cBhvr additive="base">
                                        <p:cTn id="14" dur="500" fill="hold"/>
                                        <p:tgtEl>
                                          <p:spTgt spid="34"/>
                                        </p:tgtEl>
                                        <p:attrNameLst>
                                          <p:attrName>ppt_x</p:attrName>
                                        </p:attrNameLst>
                                      </p:cBhvr>
                                      <p:tavLst>
                                        <p:tav tm="0">
                                          <p:val>
                                            <p:strVal val="0-#ppt_w/2"/>
                                          </p:val>
                                        </p:tav>
                                        <p:tav tm="100000">
                                          <p:val>
                                            <p:strVal val="#ppt_x"/>
                                          </p:val>
                                        </p:tav>
                                      </p:tavLst>
                                    </p:anim>
                                    <p:anim calcmode="lin" valueType="num">
                                      <p:cBhvr additive="base">
                                        <p:cTn id="15" dur="500" fill="hold"/>
                                        <p:tgtEl>
                                          <p:spTgt spid="34"/>
                                        </p:tgtEl>
                                        <p:attrNameLst>
                                          <p:attrName>ppt_y</p:attrName>
                                        </p:attrNameLst>
                                      </p:cBhvr>
                                      <p:tavLst>
                                        <p:tav tm="0">
                                          <p:val>
                                            <p:strVal val="#ppt_y"/>
                                          </p:val>
                                        </p:tav>
                                        <p:tav tm="100000">
                                          <p:val>
                                            <p:strVal val="#ppt_y"/>
                                          </p:val>
                                        </p:tav>
                                      </p:tavLst>
                                    </p:anim>
                                  </p:childTnLst>
                                </p:cTn>
                              </p:par>
                              <p:par>
                                <p:cTn id="16" presetID="22" presetClass="entr" presetSubtype="8" fill="hold" grpId="0" nodeType="withEffect">
                                  <p:stCondLst>
                                    <p:cond delay="1250"/>
                                  </p:stCondLst>
                                  <p:childTnLst>
                                    <p:set>
                                      <p:cBhvr>
                                        <p:cTn id="17" dur="1" fill="hold">
                                          <p:stCondLst>
                                            <p:cond delay="0"/>
                                          </p:stCondLst>
                                        </p:cTn>
                                        <p:tgtEl>
                                          <p:spTgt spid="35"/>
                                        </p:tgtEl>
                                        <p:attrNameLst>
                                          <p:attrName>style.visibility</p:attrName>
                                        </p:attrNameLst>
                                      </p:cBhvr>
                                      <p:to>
                                        <p:strVal val="visible"/>
                                      </p:to>
                                    </p:set>
                                    <p:animEffect transition="in" filter="wipe(left)">
                                      <p:cBhvr>
                                        <p:cTn id="18" dur="500"/>
                                        <p:tgtEl>
                                          <p:spTgt spid="35"/>
                                        </p:tgtEl>
                                      </p:cBhvr>
                                    </p:animEffect>
                                  </p:childTnLst>
                                </p:cTn>
                              </p:par>
                              <p:par>
                                <p:cTn id="19" presetID="22" presetClass="entr" presetSubtype="8" fill="hold" grpId="0" nodeType="withEffect">
                                  <p:stCondLst>
                                    <p:cond delay="1250"/>
                                  </p:stCondLst>
                                  <p:childTnLst>
                                    <p:set>
                                      <p:cBhvr>
                                        <p:cTn id="20" dur="1" fill="hold">
                                          <p:stCondLst>
                                            <p:cond delay="0"/>
                                          </p:stCondLst>
                                        </p:cTn>
                                        <p:tgtEl>
                                          <p:spTgt spid="47"/>
                                        </p:tgtEl>
                                        <p:attrNameLst>
                                          <p:attrName>style.visibility</p:attrName>
                                        </p:attrNameLst>
                                      </p:cBhvr>
                                      <p:to>
                                        <p:strVal val="visible"/>
                                      </p:to>
                                    </p:set>
                                    <p:animEffect transition="in" filter="wipe(left)">
                                      <p:cBhvr>
                                        <p:cTn id="21" dur="500"/>
                                        <p:tgtEl>
                                          <p:spTgt spid="47"/>
                                        </p:tgtEl>
                                      </p:cBhvr>
                                    </p:animEffect>
                                  </p:childTnLst>
                                </p:cTn>
                              </p:par>
                              <p:par>
                                <p:cTn id="22" presetID="22" presetClass="entr" presetSubtype="8" fill="hold" grpId="0" nodeType="withEffect">
                                  <p:stCondLst>
                                    <p:cond delay="125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par>
                                <p:cTn id="25" presetID="22" presetClass="entr" presetSubtype="8" fill="hold" grpId="0" nodeType="withEffect">
                                  <p:stCondLst>
                                    <p:cond delay="1250"/>
                                  </p:stCondLst>
                                  <p:childTnLst>
                                    <p:set>
                                      <p:cBhvr>
                                        <p:cTn id="26" dur="1" fill="hold">
                                          <p:stCondLst>
                                            <p:cond delay="0"/>
                                          </p:stCondLst>
                                        </p:cTn>
                                        <p:tgtEl>
                                          <p:spTgt spid="49"/>
                                        </p:tgtEl>
                                        <p:attrNameLst>
                                          <p:attrName>style.visibility</p:attrName>
                                        </p:attrNameLst>
                                      </p:cBhvr>
                                      <p:to>
                                        <p:strVal val="visible"/>
                                      </p:to>
                                    </p:set>
                                    <p:animEffect transition="in" filter="wipe(left)">
                                      <p:cBhvr>
                                        <p:cTn id="27" dur="500"/>
                                        <p:tgtEl>
                                          <p:spTgt spid="49"/>
                                        </p:tgtEl>
                                      </p:cBhvr>
                                    </p:animEffect>
                                  </p:childTnLst>
                                </p:cTn>
                              </p:par>
                              <p:par>
                                <p:cTn id="28" presetID="22" presetClass="entr" presetSubtype="8" fill="hold" grpId="0" nodeType="withEffect">
                                  <p:stCondLst>
                                    <p:cond delay="125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125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500"/>
                                        <p:tgtEl>
                                          <p:spTgt spid="51"/>
                                        </p:tgtEl>
                                      </p:cBhvr>
                                    </p:animEffect>
                                  </p:childTnLst>
                                </p:cTn>
                              </p:par>
                              <p:par>
                                <p:cTn id="34" presetID="22" presetClass="entr" presetSubtype="8" fill="hold" grpId="0" nodeType="withEffect">
                                  <p:stCondLst>
                                    <p:cond delay="1250"/>
                                  </p:stCondLst>
                                  <p:childTnLst>
                                    <p:set>
                                      <p:cBhvr>
                                        <p:cTn id="35" dur="1" fill="hold">
                                          <p:stCondLst>
                                            <p:cond delay="0"/>
                                          </p:stCondLst>
                                        </p:cTn>
                                        <p:tgtEl>
                                          <p:spTgt spid="52"/>
                                        </p:tgtEl>
                                        <p:attrNameLst>
                                          <p:attrName>style.visibility</p:attrName>
                                        </p:attrNameLst>
                                      </p:cBhvr>
                                      <p:to>
                                        <p:strVal val="visible"/>
                                      </p:to>
                                    </p:set>
                                    <p:animEffect transition="in" filter="wipe(left)">
                                      <p:cBhvr>
                                        <p:cTn id="36" dur="500"/>
                                        <p:tgtEl>
                                          <p:spTgt spid="52"/>
                                        </p:tgtEl>
                                      </p:cBhvr>
                                    </p:animEffect>
                                  </p:childTnLst>
                                </p:cTn>
                              </p:par>
                              <p:par>
                                <p:cTn id="37" presetID="22" presetClass="entr" presetSubtype="8" fill="hold" grpId="0" nodeType="withEffect">
                                  <p:stCondLst>
                                    <p:cond delay="1250"/>
                                  </p:stCondLst>
                                  <p:childTnLst>
                                    <p:set>
                                      <p:cBhvr>
                                        <p:cTn id="38" dur="1" fill="hold">
                                          <p:stCondLst>
                                            <p:cond delay="0"/>
                                          </p:stCondLst>
                                        </p:cTn>
                                        <p:tgtEl>
                                          <p:spTgt spid="53"/>
                                        </p:tgtEl>
                                        <p:attrNameLst>
                                          <p:attrName>style.visibility</p:attrName>
                                        </p:attrNameLst>
                                      </p:cBhvr>
                                      <p:to>
                                        <p:strVal val="visible"/>
                                      </p:to>
                                    </p:set>
                                    <p:animEffect transition="in" filter="wipe(left)">
                                      <p:cBhvr>
                                        <p:cTn id="39" dur="500"/>
                                        <p:tgtEl>
                                          <p:spTgt spid="53"/>
                                        </p:tgtEl>
                                      </p:cBhvr>
                                    </p:animEffect>
                                  </p:childTnLst>
                                </p:cTn>
                              </p:par>
                              <p:par>
                                <p:cTn id="40" presetID="22" presetClass="entr" presetSubtype="8" fill="hold" grpId="0" nodeType="withEffect">
                                  <p:stCondLst>
                                    <p:cond delay="1250"/>
                                  </p:stCondLst>
                                  <p:childTnLst>
                                    <p:set>
                                      <p:cBhvr>
                                        <p:cTn id="41" dur="1" fill="hold">
                                          <p:stCondLst>
                                            <p:cond delay="0"/>
                                          </p:stCondLst>
                                        </p:cTn>
                                        <p:tgtEl>
                                          <p:spTgt spid="54"/>
                                        </p:tgtEl>
                                        <p:attrNameLst>
                                          <p:attrName>style.visibility</p:attrName>
                                        </p:attrNameLst>
                                      </p:cBhvr>
                                      <p:to>
                                        <p:strVal val="visible"/>
                                      </p:to>
                                    </p:set>
                                    <p:animEffect transition="in" filter="wipe(left)">
                                      <p:cBhvr>
                                        <p:cTn id="42" dur="500"/>
                                        <p:tgtEl>
                                          <p:spTgt spid="54"/>
                                        </p:tgtEl>
                                      </p:cBhvr>
                                    </p:animEffect>
                                  </p:childTnLst>
                                </p:cTn>
                              </p:par>
                              <p:par>
                                <p:cTn id="43" presetID="22" presetClass="entr" presetSubtype="8" fill="hold" grpId="0" nodeType="withEffect">
                                  <p:stCondLst>
                                    <p:cond delay="1250"/>
                                  </p:stCondLst>
                                  <p:childTnLst>
                                    <p:set>
                                      <p:cBhvr>
                                        <p:cTn id="44" dur="1" fill="hold">
                                          <p:stCondLst>
                                            <p:cond delay="0"/>
                                          </p:stCondLst>
                                        </p:cTn>
                                        <p:tgtEl>
                                          <p:spTgt spid="55"/>
                                        </p:tgtEl>
                                        <p:attrNameLst>
                                          <p:attrName>style.visibility</p:attrName>
                                        </p:attrNameLst>
                                      </p:cBhvr>
                                      <p:to>
                                        <p:strVal val="visible"/>
                                      </p:to>
                                    </p:set>
                                    <p:animEffect transition="in" filter="wipe(left)">
                                      <p:cBhvr>
                                        <p:cTn id="45" dur="500"/>
                                        <p:tgtEl>
                                          <p:spTgt spid="55"/>
                                        </p:tgtEl>
                                      </p:cBhvr>
                                    </p:animEffect>
                                  </p:childTnLst>
                                </p:cTn>
                              </p:par>
                              <p:par>
                                <p:cTn id="46" presetID="22" presetClass="entr" presetSubtype="8" fill="hold" grpId="0" nodeType="withEffect">
                                  <p:stCondLst>
                                    <p:cond delay="1250"/>
                                  </p:stCondLst>
                                  <p:childTnLst>
                                    <p:set>
                                      <p:cBhvr>
                                        <p:cTn id="47" dur="1" fill="hold">
                                          <p:stCondLst>
                                            <p:cond delay="0"/>
                                          </p:stCondLst>
                                        </p:cTn>
                                        <p:tgtEl>
                                          <p:spTgt spid="56"/>
                                        </p:tgtEl>
                                        <p:attrNameLst>
                                          <p:attrName>style.visibility</p:attrName>
                                        </p:attrNameLst>
                                      </p:cBhvr>
                                      <p:to>
                                        <p:strVal val="visible"/>
                                      </p:to>
                                    </p:set>
                                    <p:animEffect transition="in" filter="wipe(left)">
                                      <p:cBhvr>
                                        <p:cTn id="48" dur="500"/>
                                        <p:tgtEl>
                                          <p:spTgt spid="56"/>
                                        </p:tgtEl>
                                      </p:cBhvr>
                                    </p:animEffect>
                                  </p:childTnLst>
                                </p:cTn>
                              </p:par>
                              <p:par>
                                <p:cTn id="49" presetID="22" presetClass="entr" presetSubtype="8" fill="hold" grpId="0" nodeType="withEffect">
                                  <p:stCondLst>
                                    <p:cond delay="1250"/>
                                  </p:stCondLst>
                                  <p:childTnLst>
                                    <p:set>
                                      <p:cBhvr>
                                        <p:cTn id="50" dur="1" fill="hold">
                                          <p:stCondLst>
                                            <p:cond delay="0"/>
                                          </p:stCondLst>
                                        </p:cTn>
                                        <p:tgtEl>
                                          <p:spTgt spid="57"/>
                                        </p:tgtEl>
                                        <p:attrNameLst>
                                          <p:attrName>style.visibility</p:attrName>
                                        </p:attrNameLst>
                                      </p:cBhvr>
                                      <p:to>
                                        <p:strVal val="visible"/>
                                      </p:to>
                                    </p:set>
                                    <p:animEffect transition="in" filter="wipe(left)">
                                      <p:cBhvr>
                                        <p:cTn id="51" dur="500"/>
                                        <p:tgtEl>
                                          <p:spTgt spid="57"/>
                                        </p:tgtEl>
                                      </p:cBhvr>
                                    </p:animEffect>
                                  </p:childTnLst>
                                </p:cTn>
                              </p:par>
                              <p:par>
                                <p:cTn id="52" presetID="53" presetClass="entr" presetSubtype="16" fill="hold" grpId="0" nodeType="withEffect">
                                  <p:stCondLst>
                                    <p:cond delay="1750"/>
                                  </p:stCondLst>
                                  <p:childTnLst>
                                    <p:set>
                                      <p:cBhvr>
                                        <p:cTn id="53" dur="1" fill="hold">
                                          <p:stCondLst>
                                            <p:cond delay="0"/>
                                          </p:stCondLst>
                                        </p:cTn>
                                        <p:tgtEl>
                                          <p:spTgt spid="33"/>
                                        </p:tgtEl>
                                        <p:attrNameLst>
                                          <p:attrName>style.visibility</p:attrName>
                                        </p:attrNameLst>
                                      </p:cBhvr>
                                      <p:to>
                                        <p:strVal val="visible"/>
                                      </p:to>
                                    </p:set>
                                    <p:anim calcmode="lin" valueType="num">
                                      <p:cBhvr>
                                        <p:cTn id="54" dur="500" fill="hold"/>
                                        <p:tgtEl>
                                          <p:spTgt spid="33"/>
                                        </p:tgtEl>
                                        <p:attrNameLst>
                                          <p:attrName>ppt_w</p:attrName>
                                        </p:attrNameLst>
                                      </p:cBhvr>
                                      <p:tavLst>
                                        <p:tav tm="0">
                                          <p:val>
                                            <p:fltVal val="0"/>
                                          </p:val>
                                        </p:tav>
                                        <p:tav tm="100000">
                                          <p:val>
                                            <p:strVal val="#ppt_w"/>
                                          </p:val>
                                        </p:tav>
                                      </p:tavLst>
                                    </p:anim>
                                    <p:anim calcmode="lin" valueType="num">
                                      <p:cBhvr>
                                        <p:cTn id="55" dur="500" fill="hold"/>
                                        <p:tgtEl>
                                          <p:spTgt spid="33"/>
                                        </p:tgtEl>
                                        <p:attrNameLst>
                                          <p:attrName>ppt_h</p:attrName>
                                        </p:attrNameLst>
                                      </p:cBhvr>
                                      <p:tavLst>
                                        <p:tav tm="0">
                                          <p:val>
                                            <p:fltVal val="0"/>
                                          </p:val>
                                        </p:tav>
                                        <p:tav tm="100000">
                                          <p:val>
                                            <p:strVal val="#ppt_h"/>
                                          </p:val>
                                        </p:tav>
                                      </p:tavLst>
                                    </p:anim>
                                    <p:animEffect transition="in" filter="fade">
                                      <p:cBhvr>
                                        <p:cTn id="56" dur="500"/>
                                        <p:tgtEl>
                                          <p:spTgt spid="33"/>
                                        </p:tgtEl>
                                      </p:cBhvr>
                                    </p:animEffect>
                                  </p:childTnLst>
                                </p:cTn>
                              </p:par>
                              <p:par>
                                <p:cTn id="57" presetID="49" presetClass="entr" presetSubtype="0" decel="100000" fill="hold" nodeType="withEffect">
                                  <p:stCondLst>
                                    <p:cond delay="1750"/>
                                  </p:stCondLst>
                                  <p:childTnLst>
                                    <p:set>
                                      <p:cBhvr>
                                        <p:cTn id="58" dur="1" fill="hold">
                                          <p:stCondLst>
                                            <p:cond delay="0"/>
                                          </p:stCondLst>
                                        </p:cTn>
                                        <p:tgtEl>
                                          <p:spTgt spid="36"/>
                                        </p:tgtEl>
                                        <p:attrNameLst>
                                          <p:attrName>style.visibility</p:attrName>
                                        </p:attrNameLst>
                                      </p:cBhvr>
                                      <p:to>
                                        <p:strVal val="visible"/>
                                      </p:to>
                                    </p:set>
                                    <p:anim calcmode="lin" valueType="num">
                                      <p:cBhvr>
                                        <p:cTn id="59" dur="500" fill="hold"/>
                                        <p:tgtEl>
                                          <p:spTgt spid="36"/>
                                        </p:tgtEl>
                                        <p:attrNameLst>
                                          <p:attrName>ppt_w</p:attrName>
                                        </p:attrNameLst>
                                      </p:cBhvr>
                                      <p:tavLst>
                                        <p:tav tm="0">
                                          <p:val>
                                            <p:fltVal val="0"/>
                                          </p:val>
                                        </p:tav>
                                        <p:tav tm="100000">
                                          <p:val>
                                            <p:strVal val="#ppt_w"/>
                                          </p:val>
                                        </p:tav>
                                      </p:tavLst>
                                    </p:anim>
                                    <p:anim calcmode="lin" valueType="num">
                                      <p:cBhvr>
                                        <p:cTn id="60" dur="500" fill="hold"/>
                                        <p:tgtEl>
                                          <p:spTgt spid="36"/>
                                        </p:tgtEl>
                                        <p:attrNameLst>
                                          <p:attrName>ppt_h</p:attrName>
                                        </p:attrNameLst>
                                      </p:cBhvr>
                                      <p:tavLst>
                                        <p:tav tm="0">
                                          <p:val>
                                            <p:fltVal val="0"/>
                                          </p:val>
                                        </p:tav>
                                        <p:tav tm="100000">
                                          <p:val>
                                            <p:strVal val="#ppt_h"/>
                                          </p:val>
                                        </p:tav>
                                      </p:tavLst>
                                    </p:anim>
                                    <p:anim calcmode="lin" valueType="num">
                                      <p:cBhvr>
                                        <p:cTn id="61" dur="500" fill="hold"/>
                                        <p:tgtEl>
                                          <p:spTgt spid="36"/>
                                        </p:tgtEl>
                                        <p:attrNameLst>
                                          <p:attrName>style.rotation</p:attrName>
                                        </p:attrNameLst>
                                      </p:cBhvr>
                                      <p:tavLst>
                                        <p:tav tm="0">
                                          <p:val>
                                            <p:fltVal val="360"/>
                                          </p:val>
                                        </p:tav>
                                        <p:tav tm="100000">
                                          <p:val>
                                            <p:fltVal val="0"/>
                                          </p:val>
                                        </p:tav>
                                      </p:tavLst>
                                    </p:anim>
                                    <p:animEffect transition="in" filter="fade">
                                      <p:cBhvr>
                                        <p:cTn id="62" dur="500"/>
                                        <p:tgtEl>
                                          <p:spTgt spid="36"/>
                                        </p:tgtEl>
                                      </p:cBhvr>
                                    </p:animEffect>
                                  </p:childTnLst>
                                </p:cTn>
                              </p:par>
                              <p:par>
                                <p:cTn id="63" presetID="53" presetClass="entr" presetSubtype="16" fill="hold" grpId="0" nodeType="withEffect">
                                  <p:stCondLst>
                                    <p:cond delay="1750"/>
                                  </p:stCondLst>
                                  <p:childTnLst>
                                    <p:set>
                                      <p:cBhvr>
                                        <p:cTn id="64" dur="1" fill="hold">
                                          <p:stCondLst>
                                            <p:cond delay="0"/>
                                          </p:stCondLst>
                                        </p:cTn>
                                        <p:tgtEl>
                                          <p:spTgt spid="43"/>
                                        </p:tgtEl>
                                        <p:attrNameLst>
                                          <p:attrName>style.visibility</p:attrName>
                                        </p:attrNameLst>
                                      </p:cBhvr>
                                      <p:to>
                                        <p:strVal val="visible"/>
                                      </p:to>
                                    </p:set>
                                    <p:anim calcmode="lin" valueType="num">
                                      <p:cBhvr>
                                        <p:cTn id="65" dur="500" fill="hold"/>
                                        <p:tgtEl>
                                          <p:spTgt spid="43"/>
                                        </p:tgtEl>
                                        <p:attrNameLst>
                                          <p:attrName>ppt_w</p:attrName>
                                        </p:attrNameLst>
                                      </p:cBhvr>
                                      <p:tavLst>
                                        <p:tav tm="0">
                                          <p:val>
                                            <p:fltVal val="0"/>
                                          </p:val>
                                        </p:tav>
                                        <p:tav tm="100000">
                                          <p:val>
                                            <p:strVal val="#ppt_w"/>
                                          </p:val>
                                        </p:tav>
                                      </p:tavLst>
                                    </p:anim>
                                    <p:anim calcmode="lin" valueType="num">
                                      <p:cBhvr>
                                        <p:cTn id="66" dur="500" fill="hold"/>
                                        <p:tgtEl>
                                          <p:spTgt spid="43"/>
                                        </p:tgtEl>
                                        <p:attrNameLst>
                                          <p:attrName>ppt_h</p:attrName>
                                        </p:attrNameLst>
                                      </p:cBhvr>
                                      <p:tavLst>
                                        <p:tav tm="0">
                                          <p:val>
                                            <p:fltVal val="0"/>
                                          </p:val>
                                        </p:tav>
                                        <p:tav tm="100000">
                                          <p:val>
                                            <p:strVal val="#ppt_h"/>
                                          </p:val>
                                        </p:tav>
                                      </p:tavLst>
                                    </p:anim>
                                    <p:animEffect transition="in" filter="fade">
                                      <p:cBhvr>
                                        <p:cTn id="67" dur="500"/>
                                        <p:tgtEl>
                                          <p:spTgt spid="43"/>
                                        </p:tgtEl>
                                      </p:cBhvr>
                                    </p:animEffect>
                                  </p:childTnLst>
                                </p:cTn>
                              </p:par>
                              <p:par>
                                <p:cTn id="68" presetID="53" presetClass="entr" presetSubtype="16" fill="hold" grpId="0" nodeType="withEffect">
                                  <p:stCondLst>
                                    <p:cond delay="1750"/>
                                  </p:stCondLst>
                                  <p:childTnLst>
                                    <p:set>
                                      <p:cBhvr>
                                        <p:cTn id="69" dur="1" fill="hold">
                                          <p:stCondLst>
                                            <p:cond delay="0"/>
                                          </p:stCondLst>
                                        </p:cTn>
                                        <p:tgtEl>
                                          <p:spTgt spid="44"/>
                                        </p:tgtEl>
                                        <p:attrNameLst>
                                          <p:attrName>style.visibility</p:attrName>
                                        </p:attrNameLst>
                                      </p:cBhvr>
                                      <p:to>
                                        <p:strVal val="visible"/>
                                      </p:to>
                                    </p:set>
                                    <p:anim calcmode="lin" valueType="num">
                                      <p:cBhvr>
                                        <p:cTn id="70" dur="500" fill="hold"/>
                                        <p:tgtEl>
                                          <p:spTgt spid="44"/>
                                        </p:tgtEl>
                                        <p:attrNameLst>
                                          <p:attrName>ppt_w</p:attrName>
                                        </p:attrNameLst>
                                      </p:cBhvr>
                                      <p:tavLst>
                                        <p:tav tm="0">
                                          <p:val>
                                            <p:fltVal val="0"/>
                                          </p:val>
                                        </p:tav>
                                        <p:tav tm="100000">
                                          <p:val>
                                            <p:strVal val="#ppt_w"/>
                                          </p:val>
                                        </p:tav>
                                      </p:tavLst>
                                    </p:anim>
                                    <p:anim calcmode="lin" valueType="num">
                                      <p:cBhvr>
                                        <p:cTn id="71" dur="500" fill="hold"/>
                                        <p:tgtEl>
                                          <p:spTgt spid="44"/>
                                        </p:tgtEl>
                                        <p:attrNameLst>
                                          <p:attrName>ppt_h</p:attrName>
                                        </p:attrNameLst>
                                      </p:cBhvr>
                                      <p:tavLst>
                                        <p:tav tm="0">
                                          <p:val>
                                            <p:fltVal val="0"/>
                                          </p:val>
                                        </p:tav>
                                        <p:tav tm="100000">
                                          <p:val>
                                            <p:strVal val="#ppt_h"/>
                                          </p:val>
                                        </p:tav>
                                      </p:tavLst>
                                    </p:anim>
                                    <p:animEffect transition="in" filter="fade">
                                      <p:cBhvr>
                                        <p:cTn id="72" dur="500"/>
                                        <p:tgtEl>
                                          <p:spTgt spid="44"/>
                                        </p:tgtEl>
                                      </p:cBhvr>
                                    </p:animEffect>
                                  </p:childTnLst>
                                </p:cTn>
                              </p:par>
                              <p:par>
                                <p:cTn id="73" presetID="53" presetClass="entr" presetSubtype="16" fill="hold" grpId="0" nodeType="withEffect">
                                  <p:stCondLst>
                                    <p:cond delay="1750"/>
                                  </p:stCondLst>
                                  <p:childTnLst>
                                    <p:set>
                                      <p:cBhvr>
                                        <p:cTn id="74" dur="1" fill="hold">
                                          <p:stCondLst>
                                            <p:cond delay="0"/>
                                          </p:stCondLst>
                                        </p:cTn>
                                        <p:tgtEl>
                                          <p:spTgt spid="45"/>
                                        </p:tgtEl>
                                        <p:attrNameLst>
                                          <p:attrName>style.visibility</p:attrName>
                                        </p:attrNameLst>
                                      </p:cBhvr>
                                      <p:to>
                                        <p:strVal val="visible"/>
                                      </p:to>
                                    </p:set>
                                    <p:anim calcmode="lin" valueType="num">
                                      <p:cBhvr>
                                        <p:cTn id="75" dur="500" fill="hold"/>
                                        <p:tgtEl>
                                          <p:spTgt spid="45"/>
                                        </p:tgtEl>
                                        <p:attrNameLst>
                                          <p:attrName>ppt_w</p:attrName>
                                        </p:attrNameLst>
                                      </p:cBhvr>
                                      <p:tavLst>
                                        <p:tav tm="0">
                                          <p:val>
                                            <p:fltVal val="0"/>
                                          </p:val>
                                        </p:tav>
                                        <p:tav tm="100000">
                                          <p:val>
                                            <p:strVal val="#ppt_w"/>
                                          </p:val>
                                        </p:tav>
                                      </p:tavLst>
                                    </p:anim>
                                    <p:anim calcmode="lin" valueType="num">
                                      <p:cBhvr>
                                        <p:cTn id="76" dur="500" fill="hold"/>
                                        <p:tgtEl>
                                          <p:spTgt spid="45"/>
                                        </p:tgtEl>
                                        <p:attrNameLst>
                                          <p:attrName>ppt_h</p:attrName>
                                        </p:attrNameLst>
                                      </p:cBhvr>
                                      <p:tavLst>
                                        <p:tav tm="0">
                                          <p:val>
                                            <p:fltVal val="0"/>
                                          </p:val>
                                        </p:tav>
                                        <p:tav tm="100000">
                                          <p:val>
                                            <p:strVal val="#ppt_h"/>
                                          </p:val>
                                        </p:tav>
                                      </p:tavLst>
                                    </p:anim>
                                    <p:animEffect transition="in" filter="fade">
                                      <p:cBhvr>
                                        <p:cTn id="77" dur="500"/>
                                        <p:tgtEl>
                                          <p:spTgt spid="45"/>
                                        </p:tgtEl>
                                      </p:cBhvr>
                                    </p:animEffect>
                                  </p:childTnLst>
                                </p:cTn>
                              </p:par>
                              <p:par>
                                <p:cTn id="78" presetID="53" presetClass="entr" presetSubtype="16" fill="hold" grpId="0" nodeType="withEffect">
                                  <p:stCondLst>
                                    <p:cond delay="1750"/>
                                  </p:stCondLst>
                                  <p:childTnLst>
                                    <p:set>
                                      <p:cBhvr>
                                        <p:cTn id="79" dur="1" fill="hold">
                                          <p:stCondLst>
                                            <p:cond delay="0"/>
                                          </p:stCondLst>
                                        </p:cTn>
                                        <p:tgtEl>
                                          <p:spTgt spid="46"/>
                                        </p:tgtEl>
                                        <p:attrNameLst>
                                          <p:attrName>style.visibility</p:attrName>
                                        </p:attrNameLst>
                                      </p:cBhvr>
                                      <p:to>
                                        <p:strVal val="visible"/>
                                      </p:to>
                                    </p:set>
                                    <p:anim calcmode="lin" valueType="num">
                                      <p:cBhvr>
                                        <p:cTn id="80" dur="500" fill="hold"/>
                                        <p:tgtEl>
                                          <p:spTgt spid="46"/>
                                        </p:tgtEl>
                                        <p:attrNameLst>
                                          <p:attrName>ppt_w</p:attrName>
                                        </p:attrNameLst>
                                      </p:cBhvr>
                                      <p:tavLst>
                                        <p:tav tm="0">
                                          <p:val>
                                            <p:fltVal val="0"/>
                                          </p:val>
                                        </p:tav>
                                        <p:tav tm="100000">
                                          <p:val>
                                            <p:strVal val="#ppt_w"/>
                                          </p:val>
                                        </p:tav>
                                      </p:tavLst>
                                    </p:anim>
                                    <p:anim calcmode="lin" valueType="num">
                                      <p:cBhvr>
                                        <p:cTn id="81" dur="500" fill="hold"/>
                                        <p:tgtEl>
                                          <p:spTgt spid="46"/>
                                        </p:tgtEl>
                                        <p:attrNameLst>
                                          <p:attrName>ppt_h</p:attrName>
                                        </p:attrNameLst>
                                      </p:cBhvr>
                                      <p:tavLst>
                                        <p:tav tm="0">
                                          <p:val>
                                            <p:fltVal val="0"/>
                                          </p:val>
                                        </p:tav>
                                        <p:tav tm="100000">
                                          <p:val>
                                            <p:strVal val="#ppt_h"/>
                                          </p:val>
                                        </p:tav>
                                      </p:tavLst>
                                    </p:anim>
                                    <p:animEffect transition="in" filter="fade">
                                      <p:cBhvr>
                                        <p:cTn id="8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5" grpId="0"/>
      <p:bldP spid="43" grpId="0" animBg="1"/>
      <p:bldP spid="44" grpId="0" animBg="1"/>
      <p:bldP spid="45" grpId="0" animBg="1"/>
      <p:bldP spid="46" grpId="0" animBg="1"/>
      <p:bldP spid="47" grpId="0"/>
      <p:bldP spid="48" grpId="0" animBg="1"/>
      <p:bldP spid="49" grpId="0" animBg="1"/>
      <p:bldP spid="50" grpId="0"/>
      <p:bldP spid="51" grpId="0"/>
      <p:bldP spid="52" grpId="0" animBg="1"/>
      <p:bldP spid="53" grpId="0" animBg="1"/>
      <p:bldP spid="54" grpId="0"/>
      <p:bldP spid="55" grpId="0"/>
      <p:bldP spid="56" grpId="0" animBg="1"/>
      <p:bldP spid="57"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grpSp>
        <p:nvGrpSpPr>
          <p:cNvPr id="10" name="Group 20"/>
          <p:cNvGrpSpPr/>
          <p:nvPr/>
        </p:nvGrpSpPr>
        <p:grpSpPr>
          <a:xfrm>
            <a:off x="1199926" y="1508573"/>
            <a:ext cx="3841927" cy="3821775"/>
            <a:chOff x="2627784" y="1988840"/>
            <a:chExt cx="4196848" cy="4176464"/>
          </a:xfrm>
        </p:grpSpPr>
        <p:sp>
          <p:nvSpPr>
            <p:cNvPr id="11" name="Freeform 6"/>
            <p:cNvSpPr/>
            <p:nvPr/>
          </p:nvSpPr>
          <p:spPr>
            <a:xfrm>
              <a:off x="3880779" y="1988840"/>
              <a:ext cx="2742048" cy="2073970"/>
            </a:xfrm>
            <a:custGeom>
              <a:avLst/>
              <a:gdLst>
                <a:gd name="connsiteX0" fmla="*/ 672724 w 2176259"/>
                <a:gd name="connsiteY0" fmla="*/ 0 h 1646031"/>
                <a:gd name="connsiteX1" fmla="*/ 2124457 w 2176259"/>
                <a:gd name="connsiteY1" fmla="*/ 864036 h 1646031"/>
                <a:gd name="connsiteX2" fmla="*/ 2176259 w 2176259"/>
                <a:gd name="connsiteY2" fmla="*/ 971569 h 1646031"/>
                <a:gd name="connsiteX3" fmla="*/ 1501797 w 2176259"/>
                <a:gd name="connsiteY3" fmla="*/ 1646031 h 1646031"/>
                <a:gd name="connsiteX4" fmla="*/ 0 w 2176259"/>
                <a:gd name="connsiteY4" fmla="*/ 144234 h 1646031"/>
                <a:gd name="connsiteX5" fmla="*/ 30081 w 2176259"/>
                <a:gd name="connsiteY5" fmla="*/ 129744 h 1646031"/>
                <a:gd name="connsiteX6" fmla="*/ 672724 w 2176259"/>
                <a:gd name="connsiteY6" fmla="*/ 0 h 1646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6259" h="1646031">
                  <a:moveTo>
                    <a:pt x="672724" y="0"/>
                  </a:moveTo>
                  <a:cubicBezTo>
                    <a:pt x="1299602" y="0"/>
                    <a:pt x="1844878" y="349377"/>
                    <a:pt x="2124457" y="864036"/>
                  </a:cubicBezTo>
                  <a:lnTo>
                    <a:pt x="2176259" y="971569"/>
                  </a:lnTo>
                  <a:lnTo>
                    <a:pt x="1501797" y="1646031"/>
                  </a:lnTo>
                  <a:lnTo>
                    <a:pt x="0" y="144234"/>
                  </a:lnTo>
                  <a:lnTo>
                    <a:pt x="30081" y="129744"/>
                  </a:lnTo>
                  <a:cubicBezTo>
                    <a:pt x="227604" y="46199"/>
                    <a:pt x="444769" y="0"/>
                    <a:pt x="672724" y="0"/>
                  </a:cubicBezTo>
                  <a:close/>
                </a:path>
              </a:pathLst>
            </a:custGeom>
            <a:solidFill>
              <a:schemeClr val="bg1">
                <a:lumMod val="75000"/>
              </a:schemeClr>
            </a:solidFill>
            <a:ln w="38100" cap="flat" cmpd="sng" algn="ctr">
              <a:noFill/>
              <a:prstDash val="solid"/>
              <a:round/>
              <a:headEnd type="none" w="med" len="med"/>
              <a:tailEnd type="none" w="med" len="med"/>
            </a:ln>
            <a:effectLst/>
          </p:spPr>
          <p:txBody>
            <a:bodyPr vert="horz" wrap="square" lIns="121920" tIns="60960" rIns="121920" bIns="60960" numCol="1" rtlCol="0" anchor="ctr" anchorCtr="0" compatLnSpc="1"/>
            <a:lstStyle/>
            <a:p>
              <a:pPr algn="ctr" fontAlgn="base">
                <a:spcBef>
                  <a:spcPct val="0"/>
                </a:spcBef>
                <a:spcAft>
                  <a:spcPct val="0"/>
                </a:spcAft>
              </a:pPr>
              <a:endParaRPr lang="en-US" sz="3200" b="1" cap="small">
                <a:solidFill>
                  <a:prstClr val="white"/>
                </a:solidFill>
                <a:effectLst>
                  <a:outerShdw blurRad="25400" dist="38100" dir="2700000" algn="tl">
                    <a:srgbClr val="000000">
                      <a:alpha val="70000"/>
                    </a:srgbClr>
                  </a:outerShdw>
                </a:effectLst>
                <a:cs typeface="Arial" panose="020B0604020202020204" pitchFamily="34" charset="0"/>
              </a:endParaRPr>
            </a:p>
          </p:txBody>
        </p:sp>
        <p:sp>
          <p:nvSpPr>
            <p:cNvPr id="12" name="Freeform 7"/>
            <p:cNvSpPr/>
            <p:nvPr/>
          </p:nvSpPr>
          <p:spPr>
            <a:xfrm>
              <a:off x="4744402" y="3221449"/>
              <a:ext cx="2080230" cy="2746119"/>
            </a:xfrm>
            <a:custGeom>
              <a:avLst/>
              <a:gdLst>
                <a:gd name="connsiteX0" fmla="*/ 1506765 w 1650999"/>
                <a:gd name="connsiteY0" fmla="*/ 0 h 2179490"/>
                <a:gd name="connsiteX1" fmla="*/ 1521255 w 1650999"/>
                <a:gd name="connsiteY1" fmla="*/ 30081 h 2179490"/>
                <a:gd name="connsiteX2" fmla="*/ 1650999 w 1650999"/>
                <a:gd name="connsiteY2" fmla="*/ 672724 h 2179490"/>
                <a:gd name="connsiteX3" fmla="*/ 786964 w 1650999"/>
                <a:gd name="connsiteY3" fmla="*/ 2124457 h 2179490"/>
                <a:gd name="connsiteX4" fmla="*/ 672724 w 1650999"/>
                <a:gd name="connsiteY4" fmla="*/ 2179490 h 2179490"/>
                <a:gd name="connsiteX5" fmla="*/ 0 w 1650999"/>
                <a:gd name="connsiteY5" fmla="*/ 1506766 h 217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0999" h="2179490">
                  <a:moveTo>
                    <a:pt x="1506765" y="0"/>
                  </a:moveTo>
                  <a:lnTo>
                    <a:pt x="1521255" y="30081"/>
                  </a:lnTo>
                  <a:cubicBezTo>
                    <a:pt x="1604801" y="227603"/>
                    <a:pt x="1650999" y="444769"/>
                    <a:pt x="1650999" y="672724"/>
                  </a:cubicBezTo>
                  <a:cubicBezTo>
                    <a:pt x="1650999" y="1299602"/>
                    <a:pt x="1301622" y="1844878"/>
                    <a:pt x="786964" y="2124457"/>
                  </a:cubicBezTo>
                  <a:lnTo>
                    <a:pt x="672724" y="2179490"/>
                  </a:lnTo>
                  <a:lnTo>
                    <a:pt x="0" y="150676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 name="Freeform 8"/>
            <p:cNvSpPr/>
            <p:nvPr/>
          </p:nvSpPr>
          <p:spPr>
            <a:xfrm>
              <a:off x="2834049" y="4091457"/>
              <a:ext cx="2741966" cy="2073847"/>
            </a:xfrm>
            <a:custGeom>
              <a:avLst/>
              <a:gdLst>
                <a:gd name="connsiteX0" fmla="*/ 674494 w 2176194"/>
                <a:gd name="connsiteY0" fmla="*/ 0 h 1645933"/>
                <a:gd name="connsiteX1" fmla="*/ 2176194 w 2176194"/>
                <a:gd name="connsiteY1" fmla="*/ 1501700 h 1645933"/>
                <a:gd name="connsiteX2" fmla="*/ 2146116 w 2176194"/>
                <a:gd name="connsiteY2" fmla="*/ 1516189 h 1645933"/>
                <a:gd name="connsiteX3" fmla="*/ 1503472 w 2176194"/>
                <a:gd name="connsiteY3" fmla="*/ 1645933 h 1645933"/>
                <a:gd name="connsiteX4" fmla="*/ 51739 w 2176194"/>
                <a:gd name="connsiteY4" fmla="*/ 781898 h 1645933"/>
                <a:gd name="connsiteX5" fmla="*/ 0 w 2176194"/>
                <a:gd name="connsiteY5" fmla="*/ 674494 h 164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6194" h="1645933">
                  <a:moveTo>
                    <a:pt x="674494" y="0"/>
                  </a:moveTo>
                  <a:lnTo>
                    <a:pt x="2176194" y="1501700"/>
                  </a:lnTo>
                  <a:lnTo>
                    <a:pt x="2146116" y="1516189"/>
                  </a:lnTo>
                  <a:cubicBezTo>
                    <a:pt x="1948593" y="1599735"/>
                    <a:pt x="1731428" y="1645933"/>
                    <a:pt x="1503472" y="1645933"/>
                  </a:cubicBezTo>
                  <a:cubicBezTo>
                    <a:pt x="876595" y="1645933"/>
                    <a:pt x="331318" y="1296556"/>
                    <a:pt x="51739" y="781898"/>
                  </a:cubicBezTo>
                  <a:lnTo>
                    <a:pt x="0" y="674494"/>
                  </a:lnTo>
                  <a:close/>
                </a:path>
              </a:pathLst>
            </a:custGeom>
            <a:solidFill>
              <a:schemeClr val="bg1">
                <a:lumMod val="75000"/>
              </a:schemeClr>
            </a:solidFill>
            <a:ln w="38100" cap="flat" cmpd="sng" algn="ctr">
              <a:noFill/>
              <a:prstDash val="solid"/>
              <a:round/>
              <a:headEnd type="none" w="med" len="med"/>
              <a:tailEnd type="none" w="med" len="med"/>
            </a:ln>
            <a:effectLst/>
          </p:spPr>
          <p:txBody>
            <a:bodyPr vert="horz" wrap="square" lIns="121920" tIns="60960" rIns="121920" bIns="60960" numCol="1" rtlCol="0" anchor="ctr" anchorCtr="0" compatLnSpc="1"/>
            <a:lstStyle/>
            <a:p>
              <a:pPr algn="ctr" fontAlgn="base">
                <a:spcBef>
                  <a:spcPct val="0"/>
                </a:spcBef>
                <a:spcAft>
                  <a:spcPct val="0"/>
                </a:spcAft>
              </a:pPr>
              <a:endParaRPr lang="en-US" sz="3200" b="1" cap="small">
                <a:solidFill>
                  <a:prstClr val="white"/>
                </a:solidFill>
                <a:effectLst>
                  <a:outerShdw blurRad="25400" dist="38100" dir="2700000" algn="tl">
                    <a:srgbClr val="000000">
                      <a:alpha val="70000"/>
                    </a:srgbClr>
                  </a:outerShdw>
                </a:effectLst>
                <a:cs typeface="Arial" panose="020B0604020202020204" pitchFamily="34" charset="0"/>
              </a:endParaRPr>
            </a:p>
          </p:txBody>
        </p:sp>
        <p:sp>
          <p:nvSpPr>
            <p:cNvPr id="14" name="Freeform 9"/>
            <p:cNvSpPr/>
            <p:nvPr/>
          </p:nvSpPr>
          <p:spPr>
            <a:xfrm>
              <a:off x="2627784" y="2179271"/>
              <a:ext cx="2076677" cy="2743807"/>
            </a:xfrm>
            <a:custGeom>
              <a:avLst/>
              <a:gdLst>
                <a:gd name="connsiteX0" fmla="*/ 974468 w 1648179"/>
                <a:gd name="connsiteY0" fmla="*/ 0 h 2177655"/>
                <a:gd name="connsiteX1" fmla="*/ 1648179 w 1648179"/>
                <a:gd name="connsiteY1" fmla="*/ 673711 h 2177655"/>
                <a:gd name="connsiteX2" fmla="*/ 144234 w 1648179"/>
                <a:gd name="connsiteY2" fmla="*/ 2177655 h 2177655"/>
                <a:gd name="connsiteX3" fmla="*/ 129744 w 1648179"/>
                <a:gd name="connsiteY3" fmla="*/ 2147575 h 2177655"/>
                <a:gd name="connsiteX4" fmla="*/ 0 w 1648179"/>
                <a:gd name="connsiteY4" fmla="*/ 1504931 h 2177655"/>
                <a:gd name="connsiteX5" fmla="*/ 864036 w 1648179"/>
                <a:gd name="connsiteY5" fmla="*/ 53198 h 2177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8179" h="2177655">
                  <a:moveTo>
                    <a:pt x="974468" y="0"/>
                  </a:moveTo>
                  <a:lnTo>
                    <a:pt x="1648179" y="673711"/>
                  </a:lnTo>
                  <a:lnTo>
                    <a:pt x="144234" y="2177655"/>
                  </a:lnTo>
                  <a:lnTo>
                    <a:pt x="129744" y="2147575"/>
                  </a:lnTo>
                  <a:cubicBezTo>
                    <a:pt x="46199" y="1950052"/>
                    <a:pt x="0" y="1732887"/>
                    <a:pt x="0" y="1504931"/>
                  </a:cubicBezTo>
                  <a:cubicBezTo>
                    <a:pt x="0" y="878053"/>
                    <a:pt x="349377" y="332777"/>
                    <a:pt x="864036" y="53198"/>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sp>
        <p:nvSpPr>
          <p:cNvPr id="22" name="Rectangle 1"/>
          <p:cNvSpPr/>
          <p:nvPr/>
        </p:nvSpPr>
        <p:spPr>
          <a:xfrm>
            <a:off x="5906285" y="1559991"/>
            <a:ext cx="5570795" cy="377035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en-US" sz="3200">
              <a:solidFill>
                <a:schemeClr val="bg1"/>
              </a:solidFill>
            </a:endParaRPr>
          </a:p>
        </p:txBody>
      </p:sp>
      <p:sp>
        <p:nvSpPr>
          <p:cNvPr id="23" name="TextBox 22"/>
          <p:cNvSpPr txBox="1"/>
          <p:nvPr/>
        </p:nvSpPr>
        <p:spPr>
          <a:xfrm>
            <a:off x="7041235" y="1951434"/>
            <a:ext cx="4257875" cy="615561"/>
          </a:xfrm>
          <a:prstGeom prst="rect">
            <a:avLst/>
          </a:prstGeom>
          <a:noFill/>
          <a:ln>
            <a:noFill/>
            <a:prstDash val="sysDash"/>
          </a:ln>
        </p:spPr>
        <p:txBody>
          <a:bodyPr wrap="square" lIns="121928" tIns="60964" rIns="121928" bIns="60964"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此处输入您的相关内容此处输入您的相关内容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4" name="对角圆角矩形 23"/>
          <p:cNvSpPr/>
          <p:nvPr/>
        </p:nvSpPr>
        <p:spPr>
          <a:xfrm>
            <a:off x="6290479" y="1979492"/>
            <a:ext cx="480240" cy="500221"/>
          </a:xfrm>
          <a:prstGeom prst="round2DiagRect">
            <a:avLst>
              <a:gd name="adj1" fmla="val 2585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sz="3200"/>
          </a:p>
        </p:txBody>
      </p:sp>
      <p:sp>
        <p:nvSpPr>
          <p:cNvPr id="25" name="TextBox 24"/>
          <p:cNvSpPr txBox="1"/>
          <p:nvPr/>
        </p:nvSpPr>
        <p:spPr>
          <a:xfrm>
            <a:off x="6312053" y="1879445"/>
            <a:ext cx="515542" cy="697571"/>
          </a:xfrm>
          <a:prstGeom prst="rect">
            <a:avLst/>
          </a:prstGeom>
          <a:noFill/>
        </p:spPr>
        <p:txBody>
          <a:bodyPr wrap="none" lIns="121928" tIns="60964" rIns="121928" bIns="60964" rtlCol="0">
            <a:spAutoFit/>
          </a:bodyPr>
          <a:lstStyle/>
          <a:p>
            <a:r>
              <a:rPr lang="en-US" altLang="zh-CN" sz="3735" dirty="0">
                <a:solidFill>
                  <a:srgbClr val="C00000"/>
                </a:solidFill>
                <a:latin typeface="Adobe 黑体 Std R" pitchFamily="34" charset="-122"/>
                <a:ea typeface="Adobe 黑体 Std R" pitchFamily="34" charset="-122"/>
              </a:rPr>
              <a:t>1</a:t>
            </a:r>
            <a:endParaRPr lang="zh-CN" altLang="en-US" sz="3735" dirty="0">
              <a:solidFill>
                <a:srgbClr val="C00000"/>
              </a:solidFill>
              <a:latin typeface="Adobe 黑体 Std R" pitchFamily="34" charset="-122"/>
              <a:ea typeface="Adobe 黑体 Std R" pitchFamily="34" charset="-122"/>
            </a:endParaRPr>
          </a:p>
        </p:txBody>
      </p:sp>
      <p:sp>
        <p:nvSpPr>
          <p:cNvPr id="26" name="TextBox 25"/>
          <p:cNvSpPr txBox="1"/>
          <p:nvPr/>
        </p:nvSpPr>
        <p:spPr>
          <a:xfrm>
            <a:off x="7041235" y="2749350"/>
            <a:ext cx="4257875" cy="615561"/>
          </a:xfrm>
          <a:prstGeom prst="rect">
            <a:avLst/>
          </a:prstGeom>
          <a:noFill/>
          <a:ln>
            <a:noFill/>
            <a:prstDash val="sysDash"/>
          </a:ln>
        </p:spPr>
        <p:txBody>
          <a:bodyPr wrap="square" lIns="121928" tIns="60964" rIns="121928" bIns="60964"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此处输入您的相关内容此处输入您的相关内容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7" name="对角圆角矩形 26"/>
          <p:cNvSpPr/>
          <p:nvPr/>
        </p:nvSpPr>
        <p:spPr>
          <a:xfrm>
            <a:off x="6290479" y="2777408"/>
            <a:ext cx="480240" cy="500221"/>
          </a:xfrm>
          <a:prstGeom prst="round2DiagRect">
            <a:avLst>
              <a:gd name="adj1" fmla="val 2585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sz="3200"/>
          </a:p>
        </p:txBody>
      </p:sp>
      <p:sp>
        <p:nvSpPr>
          <p:cNvPr id="28" name="TextBox 27"/>
          <p:cNvSpPr txBox="1"/>
          <p:nvPr/>
        </p:nvSpPr>
        <p:spPr>
          <a:xfrm>
            <a:off x="6290477" y="2712505"/>
            <a:ext cx="477411" cy="697571"/>
          </a:xfrm>
          <a:prstGeom prst="rect">
            <a:avLst/>
          </a:prstGeom>
          <a:noFill/>
        </p:spPr>
        <p:txBody>
          <a:bodyPr wrap="square" lIns="121928" tIns="60964" rIns="121928" bIns="60964" rtlCol="0">
            <a:spAutoFit/>
          </a:bodyPr>
          <a:lstStyle/>
          <a:p>
            <a:r>
              <a:rPr lang="en-US" altLang="zh-CN" sz="3735" dirty="0">
                <a:solidFill>
                  <a:srgbClr val="C00000"/>
                </a:solidFill>
                <a:latin typeface="Adobe 黑体 Std R" pitchFamily="34" charset="-122"/>
                <a:ea typeface="Adobe 黑体 Std R" pitchFamily="34" charset="-122"/>
              </a:rPr>
              <a:t>2</a:t>
            </a:r>
            <a:endParaRPr lang="zh-CN" altLang="en-US" sz="3735" dirty="0">
              <a:solidFill>
                <a:srgbClr val="C00000"/>
              </a:solidFill>
              <a:latin typeface="Adobe 黑体 Std R" pitchFamily="34" charset="-122"/>
              <a:ea typeface="Adobe 黑体 Std R" pitchFamily="34" charset="-122"/>
            </a:endParaRPr>
          </a:p>
        </p:txBody>
      </p:sp>
      <p:sp>
        <p:nvSpPr>
          <p:cNvPr id="29" name="TextBox 28"/>
          <p:cNvSpPr txBox="1"/>
          <p:nvPr/>
        </p:nvSpPr>
        <p:spPr>
          <a:xfrm>
            <a:off x="7041235" y="3533455"/>
            <a:ext cx="4257875" cy="615561"/>
          </a:xfrm>
          <a:prstGeom prst="rect">
            <a:avLst/>
          </a:prstGeom>
          <a:noFill/>
          <a:ln>
            <a:noFill/>
            <a:prstDash val="sysDash"/>
          </a:ln>
        </p:spPr>
        <p:txBody>
          <a:bodyPr wrap="square" lIns="121928" tIns="60964" rIns="121928" bIns="60964"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此处输入您的相关内容此处输入您的相关内容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0" name="对角圆角矩形 29"/>
          <p:cNvSpPr/>
          <p:nvPr/>
        </p:nvSpPr>
        <p:spPr>
          <a:xfrm>
            <a:off x="6290479" y="3561514"/>
            <a:ext cx="480240" cy="500221"/>
          </a:xfrm>
          <a:prstGeom prst="round2DiagRect">
            <a:avLst>
              <a:gd name="adj1" fmla="val 2585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sz="3200"/>
          </a:p>
        </p:txBody>
      </p:sp>
      <p:sp>
        <p:nvSpPr>
          <p:cNvPr id="31" name="TextBox 30"/>
          <p:cNvSpPr txBox="1"/>
          <p:nvPr/>
        </p:nvSpPr>
        <p:spPr>
          <a:xfrm>
            <a:off x="6257512" y="3461468"/>
            <a:ext cx="558661" cy="697571"/>
          </a:xfrm>
          <a:prstGeom prst="rect">
            <a:avLst/>
          </a:prstGeom>
          <a:noFill/>
        </p:spPr>
        <p:txBody>
          <a:bodyPr wrap="square" lIns="121928" tIns="60964" rIns="121928" bIns="60964" rtlCol="0">
            <a:spAutoFit/>
          </a:bodyPr>
          <a:lstStyle/>
          <a:p>
            <a:r>
              <a:rPr lang="en-US" altLang="zh-CN" sz="3735" dirty="0">
                <a:solidFill>
                  <a:srgbClr val="C00000"/>
                </a:solidFill>
                <a:latin typeface="Adobe 黑体 Std R" pitchFamily="34" charset="-122"/>
                <a:ea typeface="Adobe 黑体 Std R" pitchFamily="34" charset="-122"/>
              </a:rPr>
              <a:t>3</a:t>
            </a:r>
            <a:endParaRPr lang="zh-CN" altLang="en-US" sz="3735" dirty="0">
              <a:solidFill>
                <a:srgbClr val="C00000"/>
              </a:solidFill>
              <a:latin typeface="Adobe 黑体 Std R" pitchFamily="34" charset="-122"/>
              <a:ea typeface="Adobe 黑体 Std R" pitchFamily="34" charset="-122"/>
            </a:endParaRPr>
          </a:p>
        </p:txBody>
      </p:sp>
      <p:sp>
        <p:nvSpPr>
          <p:cNvPr id="32" name="TextBox 31"/>
          <p:cNvSpPr txBox="1"/>
          <p:nvPr/>
        </p:nvSpPr>
        <p:spPr>
          <a:xfrm>
            <a:off x="7041235" y="4320664"/>
            <a:ext cx="4257875" cy="615561"/>
          </a:xfrm>
          <a:prstGeom prst="rect">
            <a:avLst/>
          </a:prstGeom>
          <a:noFill/>
          <a:ln>
            <a:noFill/>
            <a:prstDash val="sysDash"/>
          </a:ln>
        </p:spPr>
        <p:txBody>
          <a:bodyPr wrap="square" lIns="121928" tIns="60964" rIns="121928" bIns="60964"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此处输入您的相关内容此处输入您的相关内容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3" name="对角圆角矩形 32"/>
          <p:cNvSpPr/>
          <p:nvPr/>
        </p:nvSpPr>
        <p:spPr>
          <a:xfrm>
            <a:off x="6290479" y="4348723"/>
            <a:ext cx="480240" cy="500221"/>
          </a:xfrm>
          <a:prstGeom prst="round2DiagRect">
            <a:avLst>
              <a:gd name="adj1" fmla="val 25852"/>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sz="3200"/>
          </a:p>
        </p:txBody>
      </p:sp>
      <p:sp>
        <p:nvSpPr>
          <p:cNvPr id="34" name="TextBox 33"/>
          <p:cNvSpPr txBox="1"/>
          <p:nvPr/>
        </p:nvSpPr>
        <p:spPr>
          <a:xfrm>
            <a:off x="6257512" y="4248677"/>
            <a:ext cx="558661" cy="697571"/>
          </a:xfrm>
          <a:prstGeom prst="rect">
            <a:avLst/>
          </a:prstGeom>
          <a:noFill/>
        </p:spPr>
        <p:txBody>
          <a:bodyPr wrap="square" lIns="121928" tIns="60964" rIns="121928" bIns="60964" rtlCol="0">
            <a:spAutoFit/>
          </a:bodyPr>
          <a:lstStyle/>
          <a:p>
            <a:r>
              <a:rPr lang="en-US" altLang="zh-CN" sz="3735" dirty="0">
                <a:solidFill>
                  <a:srgbClr val="C00000"/>
                </a:solidFill>
                <a:latin typeface="Adobe 黑体 Std R" pitchFamily="34" charset="-122"/>
                <a:ea typeface="Adobe 黑体 Std R" pitchFamily="34" charset="-122"/>
              </a:rPr>
              <a:t>4</a:t>
            </a:r>
            <a:endParaRPr lang="zh-CN" altLang="en-US" sz="3735" dirty="0">
              <a:solidFill>
                <a:srgbClr val="C00000"/>
              </a:solidFill>
              <a:latin typeface="Adobe 黑体 Std R" pitchFamily="34" charset="-122"/>
              <a:ea typeface="Adobe 黑体 Std R" pitchFamily="34" charset="-122"/>
            </a:endParaRPr>
          </a:p>
        </p:txBody>
      </p:sp>
      <p:sp>
        <p:nvSpPr>
          <p:cNvPr id="35" name="椭圆 34"/>
          <p:cNvSpPr/>
          <p:nvPr/>
        </p:nvSpPr>
        <p:spPr>
          <a:xfrm>
            <a:off x="2010068" y="2111528"/>
            <a:ext cx="630427" cy="63017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sz="3200"/>
          </a:p>
        </p:txBody>
      </p:sp>
      <p:sp>
        <p:nvSpPr>
          <p:cNvPr id="36" name="椭圆 35"/>
          <p:cNvSpPr/>
          <p:nvPr/>
        </p:nvSpPr>
        <p:spPr>
          <a:xfrm>
            <a:off x="3513403" y="4112368"/>
            <a:ext cx="630427" cy="63017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sz="3200"/>
          </a:p>
        </p:txBody>
      </p:sp>
      <p:sp>
        <p:nvSpPr>
          <p:cNvPr id="37" name="椭圆 36"/>
          <p:cNvSpPr/>
          <p:nvPr/>
        </p:nvSpPr>
        <p:spPr>
          <a:xfrm>
            <a:off x="1825303" y="3732829"/>
            <a:ext cx="630427" cy="630179"/>
          </a:xfrm>
          <a:prstGeom prst="ellips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sz="3200"/>
          </a:p>
        </p:txBody>
      </p:sp>
      <p:grpSp>
        <p:nvGrpSpPr>
          <p:cNvPr id="38" name="组合 37"/>
          <p:cNvGrpSpPr/>
          <p:nvPr/>
        </p:nvGrpSpPr>
        <p:grpSpPr>
          <a:xfrm>
            <a:off x="3639835" y="4237874"/>
            <a:ext cx="449864" cy="359349"/>
            <a:chOff x="5738813" y="3144838"/>
            <a:chExt cx="711200" cy="568325"/>
          </a:xfrm>
          <a:solidFill>
            <a:schemeClr val="bg1"/>
          </a:solidFill>
        </p:grpSpPr>
        <p:sp>
          <p:nvSpPr>
            <p:cNvPr id="39" name="Freeform 103"/>
            <p:cNvSpPr/>
            <p:nvPr/>
          </p:nvSpPr>
          <p:spPr bwMode="auto">
            <a:xfrm>
              <a:off x="5821363" y="3159126"/>
              <a:ext cx="533400" cy="371475"/>
            </a:xfrm>
            <a:custGeom>
              <a:avLst/>
              <a:gdLst>
                <a:gd name="T0" fmla="*/ 22 w 336"/>
                <a:gd name="T1" fmla="*/ 234 h 234"/>
                <a:gd name="T2" fmla="*/ 0 w 336"/>
                <a:gd name="T3" fmla="*/ 215 h 234"/>
                <a:gd name="T4" fmla="*/ 135 w 336"/>
                <a:gd name="T5" fmla="*/ 56 h 234"/>
                <a:gd name="T6" fmla="*/ 216 w 336"/>
                <a:gd name="T7" fmla="*/ 126 h 234"/>
                <a:gd name="T8" fmla="*/ 312 w 336"/>
                <a:gd name="T9" fmla="*/ 0 h 234"/>
                <a:gd name="T10" fmla="*/ 336 w 336"/>
                <a:gd name="T11" fmla="*/ 17 h 234"/>
                <a:gd name="T12" fmla="*/ 219 w 336"/>
                <a:gd name="T13" fmla="*/ 171 h 234"/>
                <a:gd name="T14" fmla="*/ 137 w 336"/>
                <a:gd name="T15" fmla="*/ 99 h 234"/>
                <a:gd name="T16" fmla="*/ 22 w 336"/>
                <a:gd name="T17" fmla="*/ 234 h 234"/>
                <a:gd name="T18" fmla="*/ 22 w 336"/>
                <a:gd name="T19"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234">
                  <a:moveTo>
                    <a:pt x="22" y="234"/>
                  </a:moveTo>
                  <a:lnTo>
                    <a:pt x="0" y="215"/>
                  </a:lnTo>
                  <a:lnTo>
                    <a:pt x="135" y="56"/>
                  </a:lnTo>
                  <a:lnTo>
                    <a:pt x="216" y="126"/>
                  </a:lnTo>
                  <a:lnTo>
                    <a:pt x="312" y="0"/>
                  </a:lnTo>
                  <a:lnTo>
                    <a:pt x="336" y="17"/>
                  </a:lnTo>
                  <a:lnTo>
                    <a:pt x="219" y="171"/>
                  </a:lnTo>
                  <a:lnTo>
                    <a:pt x="137" y="99"/>
                  </a:lnTo>
                  <a:lnTo>
                    <a:pt x="22" y="234"/>
                  </a:lnTo>
                  <a:lnTo>
                    <a:pt x="22"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40" name="Freeform 104"/>
            <p:cNvSpPr/>
            <p:nvPr/>
          </p:nvSpPr>
          <p:spPr bwMode="auto">
            <a:xfrm>
              <a:off x="6248401" y="3148013"/>
              <a:ext cx="117475" cy="119063"/>
            </a:xfrm>
            <a:custGeom>
              <a:avLst/>
              <a:gdLst>
                <a:gd name="T0" fmla="*/ 0 w 74"/>
                <a:gd name="T1" fmla="*/ 0 h 75"/>
                <a:gd name="T2" fmla="*/ 74 w 74"/>
                <a:gd name="T3" fmla="*/ 0 h 75"/>
                <a:gd name="T4" fmla="*/ 74 w 74"/>
                <a:gd name="T5" fmla="*/ 75 h 75"/>
                <a:gd name="T6" fmla="*/ 0 w 74"/>
                <a:gd name="T7" fmla="*/ 0 h 75"/>
              </a:gdLst>
              <a:ahLst/>
              <a:cxnLst>
                <a:cxn ang="0">
                  <a:pos x="T0" y="T1"/>
                </a:cxn>
                <a:cxn ang="0">
                  <a:pos x="T2" y="T3"/>
                </a:cxn>
                <a:cxn ang="0">
                  <a:pos x="T4" y="T5"/>
                </a:cxn>
                <a:cxn ang="0">
                  <a:pos x="T6" y="T7"/>
                </a:cxn>
              </a:cxnLst>
              <a:rect l="0" t="0" r="r" b="b"/>
              <a:pathLst>
                <a:path w="74" h="75">
                  <a:moveTo>
                    <a:pt x="0" y="0"/>
                  </a:moveTo>
                  <a:lnTo>
                    <a:pt x="74" y="0"/>
                  </a:lnTo>
                  <a:lnTo>
                    <a:pt x="74" y="7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41" name="Freeform 105"/>
            <p:cNvSpPr/>
            <p:nvPr/>
          </p:nvSpPr>
          <p:spPr bwMode="auto">
            <a:xfrm>
              <a:off x="5738813" y="3144838"/>
              <a:ext cx="711200" cy="568325"/>
            </a:xfrm>
            <a:custGeom>
              <a:avLst/>
              <a:gdLst>
                <a:gd name="T0" fmla="*/ 448 w 448"/>
                <a:gd name="T1" fmla="*/ 358 h 358"/>
                <a:gd name="T2" fmla="*/ 0 w 448"/>
                <a:gd name="T3" fmla="*/ 358 h 358"/>
                <a:gd name="T4" fmla="*/ 0 w 448"/>
                <a:gd name="T5" fmla="*/ 0 h 358"/>
                <a:gd name="T6" fmla="*/ 26 w 448"/>
                <a:gd name="T7" fmla="*/ 0 h 358"/>
                <a:gd name="T8" fmla="*/ 26 w 448"/>
                <a:gd name="T9" fmla="*/ 334 h 358"/>
                <a:gd name="T10" fmla="*/ 448 w 448"/>
                <a:gd name="T11" fmla="*/ 334 h 358"/>
                <a:gd name="T12" fmla="*/ 448 w 448"/>
                <a:gd name="T13" fmla="*/ 358 h 358"/>
                <a:gd name="T14" fmla="*/ 448 w 448"/>
                <a:gd name="T15" fmla="*/ 358 h 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358">
                  <a:moveTo>
                    <a:pt x="448" y="358"/>
                  </a:moveTo>
                  <a:lnTo>
                    <a:pt x="0" y="358"/>
                  </a:lnTo>
                  <a:lnTo>
                    <a:pt x="0" y="0"/>
                  </a:lnTo>
                  <a:lnTo>
                    <a:pt x="26" y="0"/>
                  </a:lnTo>
                  <a:lnTo>
                    <a:pt x="26" y="334"/>
                  </a:lnTo>
                  <a:lnTo>
                    <a:pt x="448" y="334"/>
                  </a:lnTo>
                  <a:lnTo>
                    <a:pt x="448" y="358"/>
                  </a:lnTo>
                  <a:lnTo>
                    <a:pt x="448" y="3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42" name="Rectangle 106"/>
            <p:cNvSpPr>
              <a:spLocks noChangeArrowheads="1"/>
            </p:cNvSpPr>
            <p:nvPr/>
          </p:nvSpPr>
          <p:spPr bwMode="auto">
            <a:xfrm>
              <a:off x="5853113" y="3560763"/>
              <a:ext cx="79375" cy="122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3200"/>
            </a:p>
          </p:txBody>
        </p:sp>
        <p:sp>
          <p:nvSpPr>
            <p:cNvPr id="43" name="Rectangle 107"/>
            <p:cNvSpPr>
              <a:spLocks noChangeArrowheads="1"/>
            </p:cNvSpPr>
            <p:nvPr/>
          </p:nvSpPr>
          <p:spPr bwMode="auto">
            <a:xfrm>
              <a:off x="5997576" y="3408363"/>
              <a:ext cx="79375" cy="274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3200"/>
            </a:p>
          </p:txBody>
        </p:sp>
        <p:sp>
          <p:nvSpPr>
            <p:cNvPr id="44" name="Rectangle 108"/>
            <p:cNvSpPr>
              <a:spLocks noChangeArrowheads="1"/>
            </p:cNvSpPr>
            <p:nvPr/>
          </p:nvSpPr>
          <p:spPr bwMode="auto">
            <a:xfrm>
              <a:off x="6142038" y="3487738"/>
              <a:ext cx="79375" cy="195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3200"/>
            </a:p>
          </p:txBody>
        </p:sp>
        <p:sp>
          <p:nvSpPr>
            <p:cNvPr id="45" name="Rectangle 109"/>
            <p:cNvSpPr>
              <a:spLocks noChangeArrowheads="1"/>
            </p:cNvSpPr>
            <p:nvPr/>
          </p:nvSpPr>
          <p:spPr bwMode="auto">
            <a:xfrm>
              <a:off x="6286501" y="3305176"/>
              <a:ext cx="79375" cy="377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3200"/>
            </a:p>
          </p:txBody>
        </p:sp>
      </p:grpSp>
      <p:grpSp>
        <p:nvGrpSpPr>
          <p:cNvPr id="46" name="组合 45"/>
          <p:cNvGrpSpPr/>
          <p:nvPr/>
        </p:nvGrpSpPr>
        <p:grpSpPr>
          <a:xfrm>
            <a:off x="1934664" y="3864229"/>
            <a:ext cx="413713" cy="367379"/>
            <a:chOff x="5768975" y="3136900"/>
            <a:chExt cx="654050" cy="581025"/>
          </a:xfrm>
          <a:solidFill>
            <a:schemeClr val="bg1"/>
          </a:solidFill>
        </p:grpSpPr>
        <p:sp>
          <p:nvSpPr>
            <p:cNvPr id="47" name="Freeform 303"/>
            <p:cNvSpPr/>
            <p:nvPr/>
          </p:nvSpPr>
          <p:spPr bwMode="auto">
            <a:xfrm>
              <a:off x="5883275" y="3576638"/>
              <a:ext cx="114300" cy="106363"/>
            </a:xfrm>
            <a:custGeom>
              <a:avLst/>
              <a:gdLst>
                <a:gd name="T0" fmla="*/ 30 w 30"/>
                <a:gd name="T1" fmla="*/ 28 h 28"/>
                <a:gd name="T2" fmla="*/ 30 w 30"/>
                <a:gd name="T3" fmla="*/ 5 h 28"/>
                <a:gd name="T4" fmla="*/ 23 w 30"/>
                <a:gd name="T5" fmla="*/ 0 h 28"/>
                <a:gd name="T6" fmla="*/ 7 w 30"/>
                <a:gd name="T7" fmla="*/ 0 h 28"/>
                <a:gd name="T8" fmla="*/ 0 w 30"/>
                <a:gd name="T9" fmla="*/ 5 h 28"/>
                <a:gd name="T10" fmla="*/ 0 w 30"/>
                <a:gd name="T11" fmla="*/ 28 h 28"/>
                <a:gd name="T12" fmla="*/ 30 w 30"/>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30" h="28">
                  <a:moveTo>
                    <a:pt x="30" y="28"/>
                  </a:moveTo>
                  <a:cubicBezTo>
                    <a:pt x="30" y="5"/>
                    <a:pt x="30" y="5"/>
                    <a:pt x="30" y="5"/>
                  </a:cubicBezTo>
                  <a:cubicBezTo>
                    <a:pt x="30" y="3"/>
                    <a:pt x="27" y="0"/>
                    <a:pt x="23" y="0"/>
                  </a:cubicBezTo>
                  <a:cubicBezTo>
                    <a:pt x="7" y="0"/>
                    <a:pt x="7" y="0"/>
                    <a:pt x="7" y="0"/>
                  </a:cubicBezTo>
                  <a:cubicBezTo>
                    <a:pt x="3" y="0"/>
                    <a:pt x="0" y="3"/>
                    <a:pt x="0" y="5"/>
                  </a:cubicBezTo>
                  <a:cubicBezTo>
                    <a:pt x="0" y="28"/>
                    <a:pt x="0" y="28"/>
                    <a:pt x="0" y="28"/>
                  </a:cubicBezTo>
                  <a:lnTo>
                    <a:pt x="3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48" name="Freeform 304"/>
            <p:cNvSpPr/>
            <p:nvPr/>
          </p:nvSpPr>
          <p:spPr bwMode="auto">
            <a:xfrm>
              <a:off x="6040438" y="3538538"/>
              <a:ext cx="119063" cy="144463"/>
            </a:xfrm>
            <a:custGeom>
              <a:avLst/>
              <a:gdLst>
                <a:gd name="T0" fmla="*/ 31 w 31"/>
                <a:gd name="T1" fmla="*/ 38 h 38"/>
                <a:gd name="T2" fmla="*/ 31 w 31"/>
                <a:gd name="T3" fmla="*/ 5 h 38"/>
                <a:gd name="T4" fmla="*/ 23 w 31"/>
                <a:gd name="T5" fmla="*/ 0 h 38"/>
                <a:gd name="T6" fmla="*/ 7 w 31"/>
                <a:gd name="T7" fmla="*/ 0 h 38"/>
                <a:gd name="T8" fmla="*/ 0 w 31"/>
                <a:gd name="T9" fmla="*/ 5 h 38"/>
                <a:gd name="T10" fmla="*/ 0 w 31"/>
                <a:gd name="T11" fmla="*/ 38 h 38"/>
                <a:gd name="T12" fmla="*/ 31 w 31"/>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31" h="38">
                  <a:moveTo>
                    <a:pt x="31" y="38"/>
                  </a:moveTo>
                  <a:cubicBezTo>
                    <a:pt x="31" y="5"/>
                    <a:pt x="31" y="5"/>
                    <a:pt x="31" y="5"/>
                  </a:cubicBezTo>
                  <a:cubicBezTo>
                    <a:pt x="31" y="2"/>
                    <a:pt x="27" y="0"/>
                    <a:pt x="23" y="0"/>
                  </a:cubicBezTo>
                  <a:cubicBezTo>
                    <a:pt x="7" y="0"/>
                    <a:pt x="7" y="0"/>
                    <a:pt x="7" y="0"/>
                  </a:cubicBezTo>
                  <a:cubicBezTo>
                    <a:pt x="3" y="0"/>
                    <a:pt x="0" y="2"/>
                    <a:pt x="0" y="5"/>
                  </a:cubicBezTo>
                  <a:cubicBezTo>
                    <a:pt x="0" y="38"/>
                    <a:pt x="0" y="38"/>
                    <a:pt x="0" y="38"/>
                  </a:cubicBezTo>
                  <a:lnTo>
                    <a:pt x="3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49" name="Freeform 305"/>
            <p:cNvSpPr/>
            <p:nvPr/>
          </p:nvSpPr>
          <p:spPr bwMode="auto">
            <a:xfrm>
              <a:off x="6197600" y="3481388"/>
              <a:ext cx="117475" cy="201613"/>
            </a:xfrm>
            <a:custGeom>
              <a:avLst/>
              <a:gdLst>
                <a:gd name="T0" fmla="*/ 31 w 31"/>
                <a:gd name="T1" fmla="*/ 53 h 53"/>
                <a:gd name="T2" fmla="*/ 31 w 31"/>
                <a:gd name="T3" fmla="*/ 5 h 53"/>
                <a:gd name="T4" fmla="*/ 23 w 31"/>
                <a:gd name="T5" fmla="*/ 0 h 53"/>
                <a:gd name="T6" fmla="*/ 8 w 31"/>
                <a:gd name="T7" fmla="*/ 0 h 53"/>
                <a:gd name="T8" fmla="*/ 0 w 31"/>
                <a:gd name="T9" fmla="*/ 5 h 53"/>
                <a:gd name="T10" fmla="*/ 0 w 31"/>
                <a:gd name="T11" fmla="*/ 53 h 53"/>
                <a:gd name="T12" fmla="*/ 31 w 31"/>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31" h="53">
                  <a:moveTo>
                    <a:pt x="31" y="53"/>
                  </a:moveTo>
                  <a:cubicBezTo>
                    <a:pt x="31" y="5"/>
                    <a:pt x="31" y="5"/>
                    <a:pt x="31" y="5"/>
                  </a:cubicBezTo>
                  <a:cubicBezTo>
                    <a:pt x="31" y="2"/>
                    <a:pt x="27" y="0"/>
                    <a:pt x="23" y="0"/>
                  </a:cubicBezTo>
                  <a:cubicBezTo>
                    <a:pt x="8" y="0"/>
                    <a:pt x="8" y="0"/>
                    <a:pt x="8" y="0"/>
                  </a:cubicBezTo>
                  <a:cubicBezTo>
                    <a:pt x="3" y="0"/>
                    <a:pt x="0" y="2"/>
                    <a:pt x="0" y="5"/>
                  </a:cubicBezTo>
                  <a:cubicBezTo>
                    <a:pt x="0" y="53"/>
                    <a:pt x="0" y="53"/>
                    <a:pt x="0" y="53"/>
                  </a:cubicBezTo>
                  <a:lnTo>
                    <a:pt x="31"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50" name="Freeform 306"/>
            <p:cNvSpPr/>
            <p:nvPr/>
          </p:nvSpPr>
          <p:spPr bwMode="auto">
            <a:xfrm>
              <a:off x="6192838" y="3324225"/>
              <a:ext cx="103188" cy="103188"/>
            </a:xfrm>
            <a:custGeom>
              <a:avLst/>
              <a:gdLst>
                <a:gd name="T0" fmla="*/ 0 w 65"/>
                <a:gd name="T1" fmla="*/ 0 h 65"/>
                <a:gd name="T2" fmla="*/ 65 w 65"/>
                <a:gd name="T3" fmla="*/ 0 h 65"/>
                <a:gd name="T4" fmla="*/ 65 w 65"/>
                <a:gd name="T5" fmla="*/ 65 h 65"/>
                <a:gd name="T6" fmla="*/ 0 w 65"/>
                <a:gd name="T7" fmla="*/ 0 h 65"/>
              </a:gdLst>
              <a:ahLst/>
              <a:cxnLst>
                <a:cxn ang="0">
                  <a:pos x="T0" y="T1"/>
                </a:cxn>
                <a:cxn ang="0">
                  <a:pos x="T2" y="T3"/>
                </a:cxn>
                <a:cxn ang="0">
                  <a:pos x="T4" y="T5"/>
                </a:cxn>
                <a:cxn ang="0">
                  <a:pos x="T6" y="T7"/>
                </a:cxn>
              </a:cxnLst>
              <a:rect l="0" t="0" r="r" b="b"/>
              <a:pathLst>
                <a:path w="65" h="65">
                  <a:moveTo>
                    <a:pt x="0" y="0"/>
                  </a:moveTo>
                  <a:lnTo>
                    <a:pt x="65" y="0"/>
                  </a:lnTo>
                  <a:lnTo>
                    <a:pt x="65" y="6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51" name="Freeform 307"/>
            <p:cNvSpPr/>
            <p:nvPr/>
          </p:nvSpPr>
          <p:spPr bwMode="auto">
            <a:xfrm>
              <a:off x="5888038" y="3332163"/>
              <a:ext cx="393700" cy="206375"/>
            </a:xfrm>
            <a:custGeom>
              <a:avLst/>
              <a:gdLst>
                <a:gd name="T0" fmla="*/ 91 w 103"/>
                <a:gd name="T1" fmla="*/ 0 h 54"/>
                <a:gd name="T2" fmla="*/ 50 w 103"/>
                <a:gd name="T3" fmla="*/ 36 h 54"/>
                <a:gd name="T4" fmla="*/ 0 w 103"/>
                <a:gd name="T5" fmla="*/ 48 h 54"/>
                <a:gd name="T6" fmla="*/ 69 w 103"/>
                <a:gd name="T7" fmla="*/ 38 h 54"/>
                <a:gd name="T8" fmla="*/ 103 w 103"/>
                <a:gd name="T9" fmla="*/ 12 h 54"/>
                <a:gd name="T10" fmla="*/ 91 w 103"/>
                <a:gd name="T11" fmla="*/ 0 h 54"/>
              </a:gdLst>
              <a:ahLst/>
              <a:cxnLst>
                <a:cxn ang="0">
                  <a:pos x="T0" y="T1"/>
                </a:cxn>
                <a:cxn ang="0">
                  <a:pos x="T2" y="T3"/>
                </a:cxn>
                <a:cxn ang="0">
                  <a:pos x="T4" y="T5"/>
                </a:cxn>
                <a:cxn ang="0">
                  <a:pos x="T6" y="T7"/>
                </a:cxn>
                <a:cxn ang="0">
                  <a:pos x="T8" y="T9"/>
                </a:cxn>
                <a:cxn ang="0">
                  <a:pos x="T10" y="T11"/>
                </a:cxn>
              </a:cxnLst>
              <a:rect l="0" t="0" r="r" b="b"/>
              <a:pathLst>
                <a:path w="103" h="54">
                  <a:moveTo>
                    <a:pt x="91" y="0"/>
                  </a:moveTo>
                  <a:cubicBezTo>
                    <a:pt x="82" y="13"/>
                    <a:pt x="68" y="26"/>
                    <a:pt x="50" y="36"/>
                  </a:cubicBezTo>
                  <a:cubicBezTo>
                    <a:pt x="33" y="44"/>
                    <a:pt x="16" y="49"/>
                    <a:pt x="0" y="48"/>
                  </a:cubicBezTo>
                  <a:cubicBezTo>
                    <a:pt x="19" y="54"/>
                    <a:pt x="45" y="51"/>
                    <a:pt x="69" y="38"/>
                  </a:cubicBezTo>
                  <a:cubicBezTo>
                    <a:pt x="83" y="31"/>
                    <a:pt x="94" y="22"/>
                    <a:pt x="103" y="12"/>
                  </a:cubicBez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52" name="Freeform 308"/>
            <p:cNvSpPr>
              <a:spLocks noEditPoints="1"/>
            </p:cNvSpPr>
            <p:nvPr/>
          </p:nvSpPr>
          <p:spPr bwMode="auto">
            <a:xfrm>
              <a:off x="5768975" y="3136900"/>
              <a:ext cx="654050" cy="581025"/>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4 w 171"/>
                <a:gd name="T35" fmla="*/ 19 h 152"/>
                <a:gd name="T36" fmla="*/ 111 w 171"/>
                <a:gd name="T37" fmla="*/ 12 h 152"/>
                <a:gd name="T38" fmla="*/ 161 w 171"/>
                <a:gd name="T39" fmla="*/ 141 h 152"/>
                <a:gd name="T40" fmla="*/ 11 w 171"/>
                <a:gd name="T41" fmla="*/ 141 h 152"/>
                <a:gd name="T42" fmla="*/ 11 w 171"/>
                <a:gd name="T43" fmla="*/ 38 h 152"/>
                <a:gd name="T44" fmla="*/ 161 w 171"/>
                <a:gd name="T45" fmla="*/ 38 h 152"/>
                <a:gd name="T46" fmla="*/ 161 w 171"/>
                <a:gd name="T47" fmla="*/ 141 h 152"/>
                <a:gd name="T48" fmla="*/ 153 w 171"/>
                <a:gd name="T49" fmla="*/ 26 h 152"/>
                <a:gd name="T50" fmla="*/ 146 w 171"/>
                <a:gd name="T51" fmla="*/ 19 h 152"/>
                <a:gd name="T52" fmla="*/ 153 w 171"/>
                <a:gd name="T53" fmla="*/ 12 h 152"/>
                <a:gd name="T54" fmla="*/ 161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4" y="23"/>
                    <a:pt x="104" y="19"/>
                  </a:cubicBezTo>
                  <a:cubicBezTo>
                    <a:pt x="104" y="15"/>
                    <a:pt x="107" y="12"/>
                    <a:pt x="111" y="12"/>
                  </a:cubicBezTo>
                  <a:close/>
                  <a:moveTo>
                    <a:pt x="161" y="141"/>
                  </a:moveTo>
                  <a:cubicBezTo>
                    <a:pt x="11" y="141"/>
                    <a:pt x="11" y="141"/>
                    <a:pt x="11" y="141"/>
                  </a:cubicBezTo>
                  <a:cubicBezTo>
                    <a:pt x="11" y="38"/>
                    <a:pt x="11" y="38"/>
                    <a:pt x="11" y="38"/>
                  </a:cubicBezTo>
                  <a:cubicBezTo>
                    <a:pt x="161" y="38"/>
                    <a:pt x="161" y="38"/>
                    <a:pt x="161" y="38"/>
                  </a:cubicBezTo>
                  <a:lnTo>
                    <a:pt x="161" y="141"/>
                  </a:lnTo>
                  <a:close/>
                  <a:moveTo>
                    <a:pt x="153" y="26"/>
                  </a:moveTo>
                  <a:cubicBezTo>
                    <a:pt x="149" y="26"/>
                    <a:pt x="146" y="23"/>
                    <a:pt x="146" y="19"/>
                  </a:cubicBezTo>
                  <a:cubicBezTo>
                    <a:pt x="146" y="15"/>
                    <a:pt x="149" y="12"/>
                    <a:pt x="153" y="12"/>
                  </a:cubicBezTo>
                  <a:cubicBezTo>
                    <a:pt x="157" y="12"/>
                    <a:pt x="161" y="15"/>
                    <a:pt x="161" y="19"/>
                  </a:cubicBezTo>
                  <a:cubicBezTo>
                    <a:pt x="161"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grpSp>
      <p:grpSp>
        <p:nvGrpSpPr>
          <p:cNvPr id="53" name="组合 52"/>
          <p:cNvGrpSpPr/>
          <p:nvPr/>
        </p:nvGrpSpPr>
        <p:grpSpPr>
          <a:xfrm>
            <a:off x="2081270" y="2192565"/>
            <a:ext cx="488023" cy="476791"/>
            <a:chOff x="5710238" y="3049588"/>
            <a:chExt cx="771526" cy="754062"/>
          </a:xfrm>
          <a:solidFill>
            <a:schemeClr val="bg1"/>
          </a:solidFill>
        </p:grpSpPr>
        <p:sp>
          <p:nvSpPr>
            <p:cNvPr id="54"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55"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56"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57"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grpSp>
      <p:sp>
        <p:nvSpPr>
          <p:cNvPr id="58" name="椭圆 57"/>
          <p:cNvSpPr/>
          <p:nvPr/>
        </p:nvSpPr>
        <p:spPr>
          <a:xfrm>
            <a:off x="3827612" y="2389183"/>
            <a:ext cx="630427" cy="630179"/>
          </a:xfrm>
          <a:prstGeom prst="ellips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28" tIns="60964" rIns="121928" bIns="60964" rtlCol="0" anchor="ctr"/>
          <a:lstStyle/>
          <a:p>
            <a:pPr algn="ctr"/>
            <a:endParaRPr lang="zh-CN" altLang="en-US" sz="3200"/>
          </a:p>
        </p:txBody>
      </p:sp>
      <p:grpSp>
        <p:nvGrpSpPr>
          <p:cNvPr id="59" name="组合 58"/>
          <p:cNvGrpSpPr/>
          <p:nvPr/>
        </p:nvGrpSpPr>
        <p:grpSpPr>
          <a:xfrm>
            <a:off x="3936973" y="2520583"/>
            <a:ext cx="413713" cy="367379"/>
            <a:chOff x="5768975" y="3136900"/>
            <a:chExt cx="654050" cy="581025"/>
          </a:xfrm>
          <a:solidFill>
            <a:schemeClr val="bg1"/>
          </a:solidFill>
        </p:grpSpPr>
        <p:sp>
          <p:nvSpPr>
            <p:cNvPr id="60" name="Freeform 303"/>
            <p:cNvSpPr/>
            <p:nvPr/>
          </p:nvSpPr>
          <p:spPr bwMode="auto">
            <a:xfrm>
              <a:off x="5883275" y="3576638"/>
              <a:ext cx="114300" cy="106363"/>
            </a:xfrm>
            <a:custGeom>
              <a:avLst/>
              <a:gdLst>
                <a:gd name="T0" fmla="*/ 30 w 30"/>
                <a:gd name="T1" fmla="*/ 28 h 28"/>
                <a:gd name="T2" fmla="*/ 30 w 30"/>
                <a:gd name="T3" fmla="*/ 5 h 28"/>
                <a:gd name="T4" fmla="*/ 23 w 30"/>
                <a:gd name="T5" fmla="*/ 0 h 28"/>
                <a:gd name="T6" fmla="*/ 7 w 30"/>
                <a:gd name="T7" fmla="*/ 0 h 28"/>
                <a:gd name="T8" fmla="*/ 0 w 30"/>
                <a:gd name="T9" fmla="*/ 5 h 28"/>
                <a:gd name="T10" fmla="*/ 0 w 30"/>
                <a:gd name="T11" fmla="*/ 28 h 28"/>
                <a:gd name="T12" fmla="*/ 30 w 30"/>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30" h="28">
                  <a:moveTo>
                    <a:pt x="30" y="28"/>
                  </a:moveTo>
                  <a:cubicBezTo>
                    <a:pt x="30" y="5"/>
                    <a:pt x="30" y="5"/>
                    <a:pt x="30" y="5"/>
                  </a:cubicBezTo>
                  <a:cubicBezTo>
                    <a:pt x="30" y="3"/>
                    <a:pt x="27" y="0"/>
                    <a:pt x="23" y="0"/>
                  </a:cubicBezTo>
                  <a:cubicBezTo>
                    <a:pt x="7" y="0"/>
                    <a:pt x="7" y="0"/>
                    <a:pt x="7" y="0"/>
                  </a:cubicBezTo>
                  <a:cubicBezTo>
                    <a:pt x="3" y="0"/>
                    <a:pt x="0" y="3"/>
                    <a:pt x="0" y="5"/>
                  </a:cubicBezTo>
                  <a:cubicBezTo>
                    <a:pt x="0" y="28"/>
                    <a:pt x="0" y="28"/>
                    <a:pt x="0" y="28"/>
                  </a:cubicBezTo>
                  <a:lnTo>
                    <a:pt x="30"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61" name="Freeform 304"/>
            <p:cNvSpPr/>
            <p:nvPr/>
          </p:nvSpPr>
          <p:spPr bwMode="auto">
            <a:xfrm>
              <a:off x="6040438" y="3538538"/>
              <a:ext cx="119063" cy="144463"/>
            </a:xfrm>
            <a:custGeom>
              <a:avLst/>
              <a:gdLst>
                <a:gd name="T0" fmla="*/ 31 w 31"/>
                <a:gd name="T1" fmla="*/ 38 h 38"/>
                <a:gd name="T2" fmla="*/ 31 w 31"/>
                <a:gd name="T3" fmla="*/ 5 h 38"/>
                <a:gd name="T4" fmla="*/ 23 w 31"/>
                <a:gd name="T5" fmla="*/ 0 h 38"/>
                <a:gd name="T6" fmla="*/ 7 w 31"/>
                <a:gd name="T7" fmla="*/ 0 h 38"/>
                <a:gd name="T8" fmla="*/ 0 w 31"/>
                <a:gd name="T9" fmla="*/ 5 h 38"/>
                <a:gd name="T10" fmla="*/ 0 w 31"/>
                <a:gd name="T11" fmla="*/ 38 h 38"/>
                <a:gd name="T12" fmla="*/ 31 w 31"/>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31" h="38">
                  <a:moveTo>
                    <a:pt x="31" y="38"/>
                  </a:moveTo>
                  <a:cubicBezTo>
                    <a:pt x="31" y="5"/>
                    <a:pt x="31" y="5"/>
                    <a:pt x="31" y="5"/>
                  </a:cubicBezTo>
                  <a:cubicBezTo>
                    <a:pt x="31" y="2"/>
                    <a:pt x="27" y="0"/>
                    <a:pt x="23" y="0"/>
                  </a:cubicBezTo>
                  <a:cubicBezTo>
                    <a:pt x="7" y="0"/>
                    <a:pt x="7" y="0"/>
                    <a:pt x="7" y="0"/>
                  </a:cubicBezTo>
                  <a:cubicBezTo>
                    <a:pt x="3" y="0"/>
                    <a:pt x="0" y="2"/>
                    <a:pt x="0" y="5"/>
                  </a:cubicBezTo>
                  <a:cubicBezTo>
                    <a:pt x="0" y="38"/>
                    <a:pt x="0" y="38"/>
                    <a:pt x="0" y="38"/>
                  </a:cubicBezTo>
                  <a:lnTo>
                    <a:pt x="31"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62" name="Freeform 305"/>
            <p:cNvSpPr/>
            <p:nvPr/>
          </p:nvSpPr>
          <p:spPr bwMode="auto">
            <a:xfrm>
              <a:off x="6197600" y="3481388"/>
              <a:ext cx="117475" cy="201613"/>
            </a:xfrm>
            <a:custGeom>
              <a:avLst/>
              <a:gdLst>
                <a:gd name="T0" fmla="*/ 31 w 31"/>
                <a:gd name="T1" fmla="*/ 53 h 53"/>
                <a:gd name="T2" fmla="*/ 31 w 31"/>
                <a:gd name="T3" fmla="*/ 5 h 53"/>
                <a:gd name="T4" fmla="*/ 23 w 31"/>
                <a:gd name="T5" fmla="*/ 0 h 53"/>
                <a:gd name="T6" fmla="*/ 8 w 31"/>
                <a:gd name="T7" fmla="*/ 0 h 53"/>
                <a:gd name="T8" fmla="*/ 0 w 31"/>
                <a:gd name="T9" fmla="*/ 5 h 53"/>
                <a:gd name="T10" fmla="*/ 0 w 31"/>
                <a:gd name="T11" fmla="*/ 53 h 53"/>
                <a:gd name="T12" fmla="*/ 31 w 31"/>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31" h="53">
                  <a:moveTo>
                    <a:pt x="31" y="53"/>
                  </a:moveTo>
                  <a:cubicBezTo>
                    <a:pt x="31" y="5"/>
                    <a:pt x="31" y="5"/>
                    <a:pt x="31" y="5"/>
                  </a:cubicBezTo>
                  <a:cubicBezTo>
                    <a:pt x="31" y="2"/>
                    <a:pt x="27" y="0"/>
                    <a:pt x="23" y="0"/>
                  </a:cubicBezTo>
                  <a:cubicBezTo>
                    <a:pt x="8" y="0"/>
                    <a:pt x="8" y="0"/>
                    <a:pt x="8" y="0"/>
                  </a:cubicBezTo>
                  <a:cubicBezTo>
                    <a:pt x="3" y="0"/>
                    <a:pt x="0" y="2"/>
                    <a:pt x="0" y="5"/>
                  </a:cubicBezTo>
                  <a:cubicBezTo>
                    <a:pt x="0" y="53"/>
                    <a:pt x="0" y="53"/>
                    <a:pt x="0" y="53"/>
                  </a:cubicBezTo>
                  <a:lnTo>
                    <a:pt x="31"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63" name="Freeform 306"/>
            <p:cNvSpPr/>
            <p:nvPr/>
          </p:nvSpPr>
          <p:spPr bwMode="auto">
            <a:xfrm>
              <a:off x="6192838" y="3324225"/>
              <a:ext cx="103188" cy="103188"/>
            </a:xfrm>
            <a:custGeom>
              <a:avLst/>
              <a:gdLst>
                <a:gd name="T0" fmla="*/ 0 w 65"/>
                <a:gd name="T1" fmla="*/ 0 h 65"/>
                <a:gd name="T2" fmla="*/ 65 w 65"/>
                <a:gd name="T3" fmla="*/ 0 h 65"/>
                <a:gd name="T4" fmla="*/ 65 w 65"/>
                <a:gd name="T5" fmla="*/ 65 h 65"/>
                <a:gd name="T6" fmla="*/ 0 w 65"/>
                <a:gd name="T7" fmla="*/ 0 h 65"/>
              </a:gdLst>
              <a:ahLst/>
              <a:cxnLst>
                <a:cxn ang="0">
                  <a:pos x="T0" y="T1"/>
                </a:cxn>
                <a:cxn ang="0">
                  <a:pos x="T2" y="T3"/>
                </a:cxn>
                <a:cxn ang="0">
                  <a:pos x="T4" y="T5"/>
                </a:cxn>
                <a:cxn ang="0">
                  <a:pos x="T6" y="T7"/>
                </a:cxn>
              </a:cxnLst>
              <a:rect l="0" t="0" r="r" b="b"/>
              <a:pathLst>
                <a:path w="65" h="65">
                  <a:moveTo>
                    <a:pt x="0" y="0"/>
                  </a:moveTo>
                  <a:lnTo>
                    <a:pt x="65" y="0"/>
                  </a:lnTo>
                  <a:lnTo>
                    <a:pt x="65" y="65"/>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64" name="Freeform 307"/>
            <p:cNvSpPr/>
            <p:nvPr/>
          </p:nvSpPr>
          <p:spPr bwMode="auto">
            <a:xfrm>
              <a:off x="5888038" y="3332163"/>
              <a:ext cx="393700" cy="206375"/>
            </a:xfrm>
            <a:custGeom>
              <a:avLst/>
              <a:gdLst>
                <a:gd name="T0" fmla="*/ 91 w 103"/>
                <a:gd name="T1" fmla="*/ 0 h 54"/>
                <a:gd name="T2" fmla="*/ 50 w 103"/>
                <a:gd name="T3" fmla="*/ 36 h 54"/>
                <a:gd name="T4" fmla="*/ 0 w 103"/>
                <a:gd name="T5" fmla="*/ 48 h 54"/>
                <a:gd name="T6" fmla="*/ 69 w 103"/>
                <a:gd name="T7" fmla="*/ 38 h 54"/>
                <a:gd name="T8" fmla="*/ 103 w 103"/>
                <a:gd name="T9" fmla="*/ 12 h 54"/>
                <a:gd name="T10" fmla="*/ 91 w 103"/>
                <a:gd name="T11" fmla="*/ 0 h 54"/>
              </a:gdLst>
              <a:ahLst/>
              <a:cxnLst>
                <a:cxn ang="0">
                  <a:pos x="T0" y="T1"/>
                </a:cxn>
                <a:cxn ang="0">
                  <a:pos x="T2" y="T3"/>
                </a:cxn>
                <a:cxn ang="0">
                  <a:pos x="T4" y="T5"/>
                </a:cxn>
                <a:cxn ang="0">
                  <a:pos x="T6" y="T7"/>
                </a:cxn>
                <a:cxn ang="0">
                  <a:pos x="T8" y="T9"/>
                </a:cxn>
                <a:cxn ang="0">
                  <a:pos x="T10" y="T11"/>
                </a:cxn>
              </a:cxnLst>
              <a:rect l="0" t="0" r="r" b="b"/>
              <a:pathLst>
                <a:path w="103" h="54">
                  <a:moveTo>
                    <a:pt x="91" y="0"/>
                  </a:moveTo>
                  <a:cubicBezTo>
                    <a:pt x="82" y="13"/>
                    <a:pt x="68" y="26"/>
                    <a:pt x="50" y="36"/>
                  </a:cubicBezTo>
                  <a:cubicBezTo>
                    <a:pt x="33" y="44"/>
                    <a:pt x="16" y="49"/>
                    <a:pt x="0" y="48"/>
                  </a:cubicBezTo>
                  <a:cubicBezTo>
                    <a:pt x="19" y="54"/>
                    <a:pt x="45" y="51"/>
                    <a:pt x="69" y="38"/>
                  </a:cubicBezTo>
                  <a:cubicBezTo>
                    <a:pt x="83" y="31"/>
                    <a:pt x="94" y="22"/>
                    <a:pt x="103" y="12"/>
                  </a:cubicBezTo>
                  <a:lnTo>
                    <a:pt x="9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sp>
          <p:nvSpPr>
            <p:cNvPr id="65" name="Freeform 308"/>
            <p:cNvSpPr>
              <a:spLocks noEditPoints="1"/>
            </p:cNvSpPr>
            <p:nvPr/>
          </p:nvSpPr>
          <p:spPr bwMode="auto">
            <a:xfrm>
              <a:off x="5768975" y="3136900"/>
              <a:ext cx="654050" cy="581025"/>
            </a:xfrm>
            <a:custGeom>
              <a:avLst/>
              <a:gdLst>
                <a:gd name="T0" fmla="*/ 166 w 171"/>
                <a:gd name="T1" fmla="*/ 0 h 152"/>
                <a:gd name="T2" fmla="*/ 6 w 171"/>
                <a:gd name="T3" fmla="*/ 0 h 152"/>
                <a:gd name="T4" fmla="*/ 0 w 171"/>
                <a:gd name="T5" fmla="*/ 6 h 152"/>
                <a:gd name="T6" fmla="*/ 0 w 171"/>
                <a:gd name="T7" fmla="*/ 147 h 152"/>
                <a:gd name="T8" fmla="*/ 6 w 171"/>
                <a:gd name="T9" fmla="*/ 152 h 152"/>
                <a:gd name="T10" fmla="*/ 166 w 171"/>
                <a:gd name="T11" fmla="*/ 152 h 152"/>
                <a:gd name="T12" fmla="*/ 171 w 171"/>
                <a:gd name="T13" fmla="*/ 147 h 152"/>
                <a:gd name="T14" fmla="*/ 171 w 171"/>
                <a:gd name="T15" fmla="*/ 6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4 w 171"/>
                <a:gd name="T35" fmla="*/ 19 h 152"/>
                <a:gd name="T36" fmla="*/ 111 w 171"/>
                <a:gd name="T37" fmla="*/ 12 h 152"/>
                <a:gd name="T38" fmla="*/ 161 w 171"/>
                <a:gd name="T39" fmla="*/ 141 h 152"/>
                <a:gd name="T40" fmla="*/ 11 w 171"/>
                <a:gd name="T41" fmla="*/ 141 h 152"/>
                <a:gd name="T42" fmla="*/ 11 w 171"/>
                <a:gd name="T43" fmla="*/ 38 h 152"/>
                <a:gd name="T44" fmla="*/ 161 w 171"/>
                <a:gd name="T45" fmla="*/ 38 h 152"/>
                <a:gd name="T46" fmla="*/ 161 w 171"/>
                <a:gd name="T47" fmla="*/ 141 h 152"/>
                <a:gd name="T48" fmla="*/ 153 w 171"/>
                <a:gd name="T49" fmla="*/ 26 h 152"/>
                <a:gd name="T50" fmla="*/ 146 w 171"/>
                <a:gd name="T51" fmla="*/ 19 h 152"/>
                <a:gd name="T52" fmla="*/ 153 w 171"/>
                <a:gd name="T53" fmla="*/ 12 h 152"/>
                <a:gd name="T54" fmla="*/ 161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4" y="23"/>
                    <a:pt x="104" y="19"/>
                  </a:cubicBezTo>
                  <a:cubicBezTo>
                    <a:pt x="104" y="15"/>
                    <a:pt x="107" y="12"/>
                    <a:pt x="111" y="12"/>
                  </a:cubicBezTo>
                  <a:close/>
                  <a:moveTo>
                    <a:pt x="161" y="141"/>
                  </a:moveTo>
                  <a:cubicBezTo>
                    <a:pt x="11" y="141"/>
                    <a:pt x="11" y="141"/>
                    <a:pt x="11" y="141"/>
                  </a:cubicBezTo>
                  <a:cubicBezTo>
                    <a:pt x="11" y="38"/>
                    <a:pt x="11" y="38"/>
                    <a:pt x="11" y="38"/>
                  </a:cubicBezTo>
                  <a:cubicBezTo>
                    <a:pt x="161" y="38"/>
                    <a:pt x="161" y="38"/>
                    <a:pt x="161" y="38"/>
                  </a:cubicBezTo>
                  <a:lnTo>
                    <a:pt x="161" y="141"/>
                  </a:lnTo>
                  <a:close/>
                  <a:moveTo>
                    <a:pt x="153" y="26"/>
                  </a:moveTo>
                  <a:cubicBezTo>
                    <a:pt x="149" y="26"/>
                    <a:pt x="146" y="23"/>
                    <a:pt x="146" y="19"/>
                  </a:cubicBezTo>
                  <a:cubicBezTo>
                    <a:pt x="146" y="15"/>
                    <a:pt x="149" y="12"/>
                    <a:pt x="153" y="12"/>
                  </a:cubicBezTo>
                  <a:cubicBezTo>
                    <a:pt x="157" y="12"/>
                    <a:pt x="161" y="15"/>
                    <a:pt x="161" y="19"/>
                  </a:cubicBezTo>
                  <a:cubicBezTo>
                    <a:pt x="161"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p>
          </p:txBody>
        </p:sp>
      </p:grpSp>
      <p:sp>
        <p:nvSpPr>
          <p:cNvPr id="66" name="TextBox 65"/>
          <p:cNvSpPr txBox="1"/>
          <p:nvPr/>
        </p:nvSpPr>
        <p:spPr>
          <a:xfrm>
            <a:off x="2736697" y="3479817"/>
            <a:ext cx="794464" cy="451350"/>
          </a:xfrm>
          <a:prstGeom prst="rect">
            <a:avLst/>
          </a:prstGeom>
          <a:noFill/>
        </p:spPr>
        <p:txBody>
          <a:bodyPr wrap="none" lIns="121928" tIns="60964" rIns="121928" bIns="60964" rtlCol="0">
            <a:spAutoFit/>
          </a:bodyPr>
          <a:lstStyle/>
          <a:p>
            <a:r>
              <a:rPr lang="zh-CN" altLang="en-US" sz="2135">
                <a:solidFill>
                  <a:srgbClr val="C00000"/>
                </a:solidFill>
              </a:rPr>
              <a:t>主题</a:t>
            </a:r>
            <a:endParaRPr lang="zh-CN" altLang="en-US" sz="2135" dirty="0">
              <a:solidFill>
                <a:srgbClr val="C00000"/>
              </a:solidFill>
            </a:endParaRPr>
          </a:p>
        </p:txBody>
      </p:sp>
      <p:sp>
        <p:nvSpPr>
          <p:cNvPr id="67" name="TextBox 66"/>
          <p:cNvSpPr txBox="1"/>
          <p:nvPr/>
        </p:nvSpPr>
        <p:spPr>
          <a:xfrm rot="2704576">
            <a:off x="3141409" y="1990886"/>
            <a:ext cx="850363" cy="410441"/>
          </a:xfrm>
          <a:prstGeom prst="rect">
            <a:avLst/>
          </a:prstGeom>
          <a:noFill/>
        </p:spPr>
        <p:txBody>
          <a:bodyPr wrap="square" lIns="121928" tIns="60964" rIns="121928" bIns="60964" rtlCol="0">
            <a:spAutoFit/>
          </a:bodyPr>
          <a:lstStyle/>
          <a:p>
            <a:pPr algn="dist"/>
            <a:r>
              <a:rPr lang="zh-CN" altLang="en-US" sz="1865" dirty="0">
                <a:solidFill>
                  <a:srgbClr val="C00000"/>
                </a:solidFill>
                <a:latin typeface="微软雅黑" panose="020B0503020204020204" pitchFamily="34" charset="-122"/>
                <a:ea typeface="微软雅黑" panose="020B0503020204020204" pitchFamily="34" charset="-122"/>
              </a:rPr>
              <a:t>文本</a:t>
            </a:r>
            <a:endParaRPr lang="zh-CN" altLang="en-US" sz="1865" dirty="0">
              <a:solidFill>
                <a:srgbClr val="C00000"/>
              </a:solidFill>
              <a:latin typeface="微软雅黑" panose="020B0503020204020204" pitchFamily="34" charset="-122"/>
              <a:ea typeface="微软雅黑" panose="020B0503020204020204" pitchFamily="34" charset="-122"/>
            </a:endParaRPr>
          </a:p>
        </p:txBody>
      </p:sp>
      <p:sp>
        <p:nvSpPr>
          <p:cNvPr id="68" name="TextBox 67"/>
          <p:cNvSpPr txBox="1"/>
          <p:nvPr/>
        </p:nvSpPr>
        <p:spPr>
          <a:xfrm rot="2704576">
            <a:off x="2324864" y="4434343"/>
            <a:ext cx="850363" cy="410441"/>
          </a:xfrm>
          <a:prstGeom prst="rect">
            <a:avLst/>
          </a:prstGeom>
          <a:noFill/>
        </p:spPr>
        <p:txBody>
          <a:bodyPr wrap="square" lIns="121928" tIns="60964" rIns="121928" bIns="60964" rtlCol="0">
            <a:spAutoFit/>
          </a:bodyPr>
          <a:lstStyle/>
          <a:p>
            <a:pPr algn="dist"/>
            <a:r>
              <a:rPr lang="zh-CN" altLang="en-US" sz="1865" dirty="0">
                <a:solidFill>
                  <a:srgbClr val="C00000"/>
                </a:solidFill>
                <a:latin typeface="微软雅黑" panose="020B0503020204020204" pitchFamily="34" charset="-122"/>
                <a:ea typeface="微软雅黑" panose="020B0503020204020204" pitchFamily="34" charset="-122"/>
              </a:rPr>
              <a:t>文本</a:t>
            </a:r>
            <a:endParaRPr lang="zh-CN" altLang="en-US" sz="1865" dirty="0">
              <a:solidFill>
                <a:srgbClr val="C00000"/>
              </a:solidFill>
              <a:latin typeface="微软雅黑" panose="020B0503020204020204" pitchFamily="34" charset="-122"/>
              <a:ea typeface="微软雅黑" panose="020B0503020204020204" pitchFamily="34" charset="-122"/>
            </a:endParaRPr>
          </a:p>
        </p:txBody>
      </p:sp>
      <p:sp>
        <p:nvSpPr>
          <p:cNvPr id="69" name="TextBox 68"/>
          <p:cNvSpPr txBox="1"/>
          <p:nvPr/>
        </p:nvSpPr>
        <p:spPr>
          <a:xfrm rot="18909218">
            <a:off x="1316953" y="2759595"/>
            <a:ext cx="850695" cy="410441"/>
          </a:xfrm>
          <a:prstGeom prst="rect">
            <a:avLst/>
          </a:prstGeom>
          <a:noFill/>
        </p:spPr>
        <p:txBody>
          <a:bodyPr wrap="square" lIns="121928" tIns="60964" rIns="121928" bIns="60964" rtlCol="0">
            <a:spAutoFit/>
          </a:bodyPr>
          <a:lstStyle/>
          <a:p>
            <a:pPr algn="dist"/>
            <a:r>
              <a:rPr lang="zh-CN" altLang="en-US" sz="1865" dirty="0">
                <a:solidFill>
                  <a:schemeClr val="bg1"/>
                </a:solidFill>
                <a:latin typeface="微软雅黑" panose="020B0503020204020204" pitchFamily="34" charset="-122"/>
                <a:ea typeface="微软雅黑" panose="020B0503020204020204" pitchFamily="34" charset="-122"/>
              </a:rPr>
              <a:t>文本</a:t>
            </a:r>
            <a:endParaRPr lang="zh-CN" altLang="en-US" sz="1865" dirty="0">
              <a:solidFill>
                <a:schemeClr val="bg1"/>
              </a:solidFill>
              <a:latin typeface="微软雅黑" panose="020B0503020204020204" pitchFamily="34" charset="-122"/>
              <a:ea typeface="微软雅黑" panose="020B0503020204020204" pitchFamily="34" charset="-122"/>
            </a:endParaRPr>
          </a:p>
        </p:txBody>
      </p:sp>
      <p:sp>
        <p:nvSpPr>
          <p:cNvPr id="70" name="TextBox 69"/>
          <p:cNvSpPr txBox="1"/>
          <p:nvPr/>
        </p:nvSpPr>
        <p:spPr>
          <a:xfrm rot="18909218">
            <a:off x="3966075" y="3670127"/>
            <a:ext cx="850695" cy="410441"/>
          </a:xfrm>
          <a:prstGeom prst="rect">
            <a:avLst/>
          </a:prstGeom>
          <a:noFill/>
        </p:spPr>
        <p:txBody>
          <a:bodyPr wrap="square" lIns="121928" tIns="60964" rIns="121928" bIns="60964" rtlCol="0">
            <a:spAutoFit/>
          </a:bodyPr>
          <a:lstStyle/>
          <a:p>
            <a:pPr algn="dist"/>
            <a:r>
              <a:rPr lang="zh-CN" altLang="en-US" sz="1865" dirty="0">
                <a:solidFill>
                  <a:schemeClr val="bg1"/>
                </a:solidFill>
                <a:latin typeface="微软雅黑" panose="020B0503020204020204" pitchFamily="34" charset="-122"/>
                <a:ea typeface="微软雅黑" panose="020B0503020204020204" pitchFamily="34" charset="-122"/>
              </a:rPr>
              <a:t>文本</a:t>
            </a:r>
            <a:endParaRPr lang="zh-CN" altLang="en-US" sz="1865" dirty="0">
              <a:solidFill>
                <a:schemeClr val="bg1"/>
              </a:solidFill>
              <a:latin typeface="微软雅黑" panose="020B0503020204020204" pitchFamily="34" charset="-122"/>
              <a:ea typeface="微软雅黑" panose="020B0503020204020204" pitchFamily="34" charset="-122"/>
            </a:endParaRPr>
          </a:p>
        </p:txBody>
      </p:sp>
      <p:sp>
        <p:nvSpPr>
          <p:cNvPr id="71" name="Freeform 18">
            <a:hlinkClick r:id="rId1"/>
          </p:cNvPr>
          <p:cNvSpPr>
            <a:spLocks noEditPoints="1"/>
          </p:cNvSpPr>
          <p:nvPr/>
        </p:nvSpPr>
        <p:spPr bwMode="auto">
          <a:xfrm>
            <a:off x="2878496" y="2841367"/>
            <a:ext cx="539465" cy="548523"/>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C00000"/>
          </a:solidFill>
          <a:ln>
            <a:noFill/>
          </a:ln>
        </p:spPr>
        <p:txBody>
          <a:bodyPr vert="horz" wrap="square" lIns="91445" tIns="45723" rIns="91445" bIns="45723" numCol="1" anchor="t" anchorCtr="0" compatLnSpc="1"/>
          <a:lstStyle/>
          <a:p>
            <a:pPr defTabSz="914400"/>
            <a:endParaRPr lang="zh-CN" altLang="en-US" sz="1465">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8" fill="hold" grpId="0" nodeType="withEffect">
                                  <p:stCondLst>
                                    <p:cond delay="750"/>
                                  </p:stCondLst>
                                  <p:childTnLst>
                                    <p:set>
                                      <p:cBhvr>
                                        <p:cTn id="9" dur="1" fill="hold">
                                          <p:stCondLst>
                                            <p:cond delay="0"/>
                                          </p:stCondLst>
                                        </p:cTn>
                                        <p:tgtEl>
                                          <p:spTgt spid="22"/>
                                        </p:tgtEl>
                                        <p:attrNameLst>
                                          <p:attrName>style.visibility</p:attrName>
                                        </p:attrNameLst>
                                      </p:cBhvr>
                                      <p:to>
                                        <p:strVal val="visible"/>
                                      </p:to>
                                    </p:set>
                                    <p:anim calcmode="lin" valueType="num">
                                      <p:cBhvr additive="base">
                                        <p:cTn id="10" dur="500" fill="hold"/>
                                        <p:tgtEl>
                                          <p:spTgt spid="22"/>
                                        </p:tgtEl>
                                        <p:attrNameLst>
                                          <p:attrName>ppt_x</p:attrName>
                                        </p:attrNameLst>
                                      </p:cBhvr>
                                      <p:tavLst>
                                        <p:tav tm="0">
                                          <p:val>
                                            <p:strVal val="0-#ppt_w/2"/>
                                          </p:val>
                                        </p:tav>
                                        <p:tav tm="100000">
                                          <p:val>
                                            <p:strVal val="#ppt_x"/>
                                          </p:val>
                                        </p:tav>
                                      </p:tavLst>
                                    </p:anim>
                                    <p:anim calcmode="lin" valueType="num">
                                      <p:cBhvr additive="base">
                                        <p:cTn id="11" dur="500" fill="hold"/>
                                        <p:tgtEl>
                                          <p:spTgt spid="22"/>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7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49" presetClass="entr" presetSubtype="0" decel="100000" fill="hold" grpId="0" nodeType="withEffect">
                                  <p:stCondLst>
                                    <p:cond delay="125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 calcmode="lin" valueType="num">
                                      <p:cBhvr>
                                        <p:cTn id="20" dur="500" fill="hold"/>
                                        <p:tgtEl>
                                          <p:spTgt spid="35"/>
                                        </p:tgtEl>
                                        <p:attrNameLst>
                                          <p:attrName>style.rotation</p:attrName>
                                        </p:attrNameLst>
                                      </p:cBhvr>
                                      <p:tavLst>
                                        <p:tav tm="0">
                                          <p:val>
                                            <p:fltVal val="360"/>
                                          </p:val>
                                        </p:tav>
                                        <p:tav tm="100000">
                                          <p:val>
                                            <p:fltVal val="0"/>
                                          </p:val>
                                        </p:tav>
                                      </p:tavLst>
                                    </p:anim>
                                    <p:animEffect transition="in" filter="fade">
                                      <p:cBhvr>
                                        <p:cTn id="21" dur="500"/>
                                        <p:tgtEl>
                                          <p:spTgt spid="35"/>
                                        </p:tgtEl>
                                      </p:cBhvr>
                                    </p:animEffect>
                                  </p:childTnLst>
                                </p:cTn>
                              </p:par>
                              <p:par>
                                <p:cTn id="22" presetID="49" presetClass="entr" presetSubtype="0" decel="100000" fill="hold" grpId="0" nodeType="withEffect">
                                  <p:stCondLst>
                                    <p:cond delay="125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 calcmode="lin" valueType="num">
                                      <p:cBhvr>
                                        <p:cTn id="26" dur="500" fill="hold"/>
                                        <p:tgtEl>
                                          <p:spTgt spid="36"/>
                                        </p:tgtEl>
                                        <p:attrNameLst>
                                          <p:attrName>style.rotation</p:attrName>
                                        </p:attrNameLst>
                                      </p:cBhvr>
                                      <p:tavLst>
                                        <p:tav tm="0">
                                          <p:val>
                                            <p:fltVal val="360"/>
                                          </p:val>
                                        </p:tav>
                                        <p:tav tm="100000">
                                          <p:val>
                                            <p:fltVal val="0"/>
                                          </p:val>
                                        </p:tav>
                                      </p:tavLst>
                                    </p:anim>
                                    <p:animEffect transition="in" filter="fade">
                                      <p:cBhvr>
                                        <p:cTn id="27" dur="500"/>
                                        <p:tgtEl>
                                          <p:spTgt spid="36"/>
                                        </p:tgtEl>
                                      </p:cBhvr>
                                    </p:animEffect>
                                  </p:childTnLst>
                                </p:cTn>
                              </p:par>
                              <p:par>
                                <p:cTn id="28" presetID="49" presetClass="entr" presetSubtype="0" decel="100000" fill="hold" grpId="0" nodeType="withEffect">
                                  <p:stCondLst>
                                    <p:cond delay="125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fltVal val="0"/>
                                          </p:val>
                                        </p:tav>
                                        <p:tav tm="100000">
                                          <p:val>
                                            <p:strVal val="#ppt_h"/>
                                          </p:val>
                                        </p:tav>
                                      </p:tavLst>
                                    </p:anim>
                                    <p:anim calcmode="lin" valueType="num">
                                      <p:cBhvr>
                                        <p:cTn id="32" dur="500" fill="hold"/>
                                        <p:tgtEl>
                                          <p:spTgt spid="37"/>
                                        </p:tgtEl>
                                        <p:attrNameLst>
                                          <p:attrName>style.rotation</p:attrName>
                                        </p:attrNameLst>
                                      </p:cBhvr>
                                      <p:tavLst>
                                        <p:tav tm="0">
                                          <p:val>
                                            <p:fltVal val="360"/>
                                          </p:val>
                                        </p:tav>
                                        <p:tav tm="100000">
                                          <p:val>
                                            <p:fltVal val="0"/>
                                          </p:val>
                                        </p:tav>
                                      </p:tavLst>
                                    </p:anim>
                                    <p:animEffect transition="in" filter="fade">
                                      <p:cBhvr>
                                        <p:cTn id="33" dur="500"/>
                                        <p:tgtEl>
                                          <p:spTgt spid="37"/>
                                        </p:tgtEl>
                                      </p:cBhvr>
                                    </p:animEffect>
                                  </p:childTnLst>
                                </p:cTn>
                              </p:par>
                              <p:par>
                                <p:cTn id="34" presetID="49" presetClass="entr" presetSubtype="0" decel="100000" fill="hold" nodeType="withEffect">
                                  <p:stCondLst>
                                    <p:cond delay="125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 calcmode="lin" valueType="num">
                                      <p:cBhvr>
                                        <p:cTn id="38" dur="500" fill="hold"/>
                                        <p:tgtEl>
                                          <p:spTgt spid="38"/>
                                        </p:tgtEl>
                                        <p:attrNameLst>
                                          <p:attrName>style.rotation</p:attrName>
                                        </p:attrNameLst>
                                      </p:cBhvr>
                                      <p:tavLst>
                                        <p:tav tm="0">
                                          <p:val>
                                            <p:fltVal val="360"/>
                                          </p:val>
                                        </p:tav>
                                        <p:tav tm="100000">
                                          <p:val>
                                            <p:fltVal val="0"/>
                                          </p:val>
                                        </p:tav>
                                      </p:tavLst>
                                    </p:anim>
                                    <p:animEffect transition="in" filter="fade">
                                      <p:cBhvr>
                                        <p:cTn id="39" dur="500"/>
                                        <p:tgtEl>
                                          <p:spTgt spid="38"/>
                                        </p:tgtEl>
                                      </p:cBhvr>
                                    </p:animEffect>
                                  </p:childTnLst>
                                </p:cTn>
                              </p:par>
                              <p:par>
                                <p:cTn id="40" presetID="49" presetClass="entr" presetSubtype="0" decel="100000" fill="hold" nodeType="withEffect">
                                  <p:stCondLst>
                                    <p:cond delay="1250"/>
                                  </p:stCondLst>
                                  <p:childTnLst>
                                    <p:set>
                                      <p:cBhvr>
                                        <p:cTn id="41" dur="1" fill="hold">
                                          <p:stCondLst>
                                            <p:cond delay="0"/>
                                          </p:stCondLst>
                                        </p:cTn>
                                        <p:tgtEl>
                                          <p:spTgt spid="46"/>
                                        </p:tgtEl>
                                        <p:attrNameLst>
                                          <p:attrName>style.visibility</p:attrName>
                                        </p:attrNameLst>
                                      </p:cBhvr>
                                      <p:to>
                                        <p:strVal val="visible"/>
                                      </p:to>
                                    </p:set>
                                    <p:anim calcmode="lin" valueType="num">
                                      <p:cBhvr>
                                        <p:cTn id="42" dur="500" fill="hold"/>
                                        <p:tgtEl>
                                          <p:spTgt spid="46"/>
                                        </p:tgtEl>
                                        <p:attrNameLst>
                                          <p:attrName>ppt_w</p:attrName>
                                        </p:attrNameLst>
                                      </p:cBhvr>
                                      <p:tavLst>
                                        <p:tav tm="0">
                                          <p:val>
                                            <p:fltVal val="0"/>
                                          </p:val>
                                        </p:tav>
                                        <p:tav tm="100000">
                                          <p:val>
                                            <p:strVal val="#ppt_w"/>
                                          </p:val>
                                        </p:tav>
                                      </p:tavLst>
                                    </p:anim>
                                    <p:anim calcmode="lin" valueType="num">
                                      <p:cBhvr>
                                        <p:cTn id="43" dur="500" fill="hold"/>
                                        <p:tgtEl>
                                          <p:spTgt spid="46"/>
                                        </p:tgtEl>
                                        <p:attrNameLst>
                                          <p:attrName>ppt_h</p:attrName>
                                        </p:attrNameLst>
                                      </p:cBhvr>
                                      <p:tavLst>
                                        <p:tav tm="0">
                                          <p:val>
                                            <p:fltVal val="0"/>
                                          </p:val>
                                        </p:tav>
                                        <p:tav tm="100000">
                                          <p:val>
                                            <p:strVal val="#ppt_h"/>
                                          </p:val>
                                        </p:tav>
                                      </p:tavLst>
                                    </p:anim>
                                    <p:anim calcmode="lin" valueType="num">
                                      <p:cBhvr>
                                        <p:cTn id="44" dur="500" fill="hold"/>
                                        <p:tgtEl>
                                          <p:spTgt spid="46"/>
                                        </p:tgtEl>
                                        <p:attrNameLst>
                                          <p:attrName>style.rotation</p:attrName>
                                        </p:attrNameLst>
                                      </p:cBhvr>
                                      <p:tavLst>
                                        <p:tav tm="0">
                                          <p:val>
                                            <p:fltVal val="360"/>
                                          </p:val>
                                        </p:tav>
                                        <p:tav tm="100000">
                                          <p:val>
                                            <p:fltVal val="0"/>
                                          </p:val>
                                        </p:tav>
                                      </p:tavLst>
                                    </p:anim>
                                    <p:animEffect transition="in" filter="fade">
                                      <p:cBhvr>
                                        <p:cTn id="45" dur="500"/>
                                        <p:tgtEl>
                                          <p:spTgt spid="46"/>
                                        </p:tgtEl>
                                      </p:cBhvr>
                                    </p:animEffect>
                                  </p:childTnLst>
                                </p:cTn>
                              </p:par>
                              <p:par>
                                <p:cTn id="46" presetID="49" presetClass="entr" presetSubtype="0" decel="100000" fill="hold" nodeType="withEffect">
                                  <p:stCondLst>
                                    <p:cond delay="1250"/>
                                  </p:stCondLst>
                                  <p:childTnLst>
                                    <p:set>
                                      <p:cBhvr>
                                        <p:cTn id="47" dur="1" fill="hold">
                                          <p:stCondLst>
                                            <p:cond delay="0"/>
                                          </p:stCondLst>
                                        </p:cTn>
                                        <p:tgtEl>
                                          <p:spTgt spid="53"/>
                                        </p:tgtEl>
                                        <p:attrNameLst>
                                          <p:attrName>style.visibility</p:attrName>
                                        </p:attrNameLst>
                                      </p:cBhvr>
                                      <p:to>
                                        <p:strVal val="visible"/>
                                      </p:to>
                                    </p:set>
                                    <p:anim calcmode="lin" valueType="num">
                                      <p:cBhvr>
                                        <p:cTn id="48" dur="500" fill="hold"/>
                                        <p:tgtEl>
                                          <p:spTgt spid="53"/>
                                        </p:tgtEl>
                                        <p:attrNameLst>
                                          <p:attrName>ppt_w</p:attrName>
                                        </p:attrNameLst>
                                      </p:cBhvr>
                                      <p:tavLst>
                                        <p:tav tm="0">
                                          <p:val>
                                            <p:fltVal val="0"/>
                                          </p:val>
                                        </p:tav>
                                        <p:tav tm="100000">
                                          <p:val>
                                            <p:strVal val="#ppt_w"/>
                                          </p:val>
                                        </p:tav>
                                      </p:tavLst>
                                    </p:anim>
                                    <p:anim calcmode="lin" valueType="num">
                                      <p:cBhvr>
                                        <p:cTn id="49" dur="500" fill="hold"/>
                                        <p:tgtEl>
                                          <p:spTgt spid="53"/>
                                        </p:tgtEl>
                                        <p:attrNameLst>
                                          <p:attrName>ppt_h</p:attrName>
                                        </p:attrNameLst>
                                      </p:cBhvr>
                                      <p:tavLst>
                                        <p:tav tm="0">
                                          <p:val>
                                            <p:fltVal val="0"/>
                                          </p:val>
                                        </p:tav>
                                        <p:tav tm="100000">
                                          <p:val>
                                            <p:strVal val="#ppt_h"/>
                                          </p:val>
                                        </p:tav>
                                      </p:tavLst>
                                    </p:anim>
                                    <p:anim calcmode="lin" valueType="num">
                                      <p:cBhvr>
                                        <p:cTn id="50" dur="500" fill="hold"/>
                                        <p:tgtEl>
                                          <p:spTgt spid="53"/>
                                        </p:tgtEl>
                                        <p:attrNameLst>
                                          <p:attrName>style.rotation</p:attrName>
                                        </p:attrNameLst>
                                      </p:cBhvr>
                                      <p:tavLst>
                                        <p:tav tm="0">
                                          <p:val>
                                            <p:fltVal val="360"/>
                                          </p:val>
                                        </p:tav>
                                        <p:tav tm="100000">
                                          <p:val>
                                            <p:fltVal val="0"/>
                                          </p:val>
                                        </p:tav>
                                      </p:tavLst>
                                    </p:anim>
                                    <p:animEffect transition="in" filter="fade">
                                      <p:cBhvr>
                                        <p:cTn id="51" dur="500"/>
                                        <p:tgtEl>
                                          <p:spTgt spid="53"/>
                                        </p:tgtEl>
                                      </p:cBhvr>
                                    </p:animEffect>
                                  </p:childTnLst>
                                </p:cTn>
                              </p:par>
                              <p:par>
                                <p:cTn id="52" presetID="49" presetClass="entr" presetSubtype="0" decel="100000" fill="hold" grpId="0" nodeType="withEffect">
                                  <p:stCondLst>
                                    <p:cond delay="1250"/>
                                  </p:stCondLst>
                                  <p:childTnLst>
                                    <p:set>
                                      <p:cBhvr>
                                        <p:cTn id="53" dur="1" fill="hold">
                                          <p:stCondLst>
                                            <p:cond delay="0"/>
                                          </p:stCondLst>
                                        </p:cTn>
                                        <p:tgtEl>
                                          <p:spTgt spid="58"/>
                                        </p:tgtEl>
                                        <p:attrNameLst>
                                          <p:attrName>style.visibility</p:attrName>
                                        </p:attrNameLst>
                                      </p:cBhvr>
                                      <p:to>
                                        <p:strVal val="visible"/>
                                      </p:to>
                                    </p:set>
                                    <p:anim calcmode="lin" valueType="num">
                                      <p:cBhvr>
                                        <p:cTn id="54" dur="500" fill="hold"/>
                                        <p:tgtEl>
                                          <p:spTgt spid="58"/>
                                        </p:tgtEl>
                                        <p:attrNameLst>
                                          <p:attrName>ppt_w</p:attrName>
                                        </p:attrNameLst>
                                      </p:cBhvr>
                                      <p:tavLst>
                                        <p:tav tm="0">
                                          <p:val>
                                            <p:fltVal val="0"/>
                                          </p:val>
                                        </p:tav>
                                        <p:tav tm="100000">
                                          <p:val>
                                            <p:strVal val="#ppt_w"/>
                                          </p:val>
                                        </p:tav>
                                      </p:tavLst>
                                    </p:anim>
                                    <p:anim calcmode="lin" valueType="num">
                                      <p:cBhvr>
                                        <p:cTn id="55" dur="500" fill="hold"/>
                                        <p:tgtEl>
                                          <p:spTgt spid="58"/>
                                        </p:tgtEl>
                                        <p:attrNameLst>
                                          <p:attrName>ppt_h</p:attrName>
                                        </p:attrNameLst>
                                      </p:cBhvr>
                                      <p:tavLst>
                                        <p:tav tm="0">
                                          <p:val>
                                            <p:fltVal val="0"/>
                                          </p:val>
                                        </p:tav>
                                        <p:tav tm="100000">
                                          <p:val>
                                            <p:strVal val="#ppt_h"/>
                                          </p:val>
                                        </p:tav>
                                      </p:tavLst>
                                    </p:anim>
                                    <p:anim calcmode="lin" valueType="num">
                                      <p:cBhvr>
                                        <p:cTn id="56" dur="500" fill="hold"/>
                                        <p:tgtEl>
                                          <p:spTgt spid="58"/>
                                        </p:tgtEl>
                                        <p:attrNameLst>
                                          <p:attrName>style.rotation</p:attrName>
                                        </p:attrNameLst>
                                      </p:cBhvr>
                                      <p:tavLst>
                                        <p:tav tm="0">
                                          <p:val>
                                            <p:fltVal val="360"/>
                                          </p:val>
                                        </p:tav>
                                        <p:tav tm="100000">
                                          <p:val>
                                            <p:fltVal val="0"/>
                                          </p:val>
                                        </p:tav>
                                      </p:tavLst>
                                    </p:anim>
                                    <p:animEffect transition="in" filter="fade">
                                      <p:cBhvr>
                                        <p:cTn id="57" dur="500"/>
                                        <p:tgtEl>
                                          <p:spTgt spid="58"/>
                                        </p:tgtEl>
                                      </p:cBhvr>
                                    </p:animEffect>
                                  </p:childTnLst>
                                </p:cTn>
                              </p:par>
                              <p:par>
                                <p:cTn id="58" presetID="49" presetClass="entr" presetSubtype="0" decel="100000" fill="hold" nodeType="withEffect">
                                  <p:stCondLst>
                                    <p:cond delay="1250"/>
                                  </p:stCondLst>
                                  <p:childTnLst>
                                    <p:set>
                                      <p:cBhvr>
                                        <p:cTn id="59" dur="1" fill="hold">
                                          <p:stCondLst>
                                            <p:cond delay="0"/>
                                          </p:stCondLst>
                                        </p:cTn>
                                        <p:tgtEl>
                                          <p:spTgt spid="59"/>
                                        </p:tgtEl>
                                        <p:attrNameLst>
                                          <p:attrName>style.visibility</p:attrName>
                                        </p:attrNameLst>
                                      </p:cBhvr>
                                      <p:to>
                                        <p:strVal val="visible"/>
                                      </p:to>
                                    </p:set>
                                    <p:anim calcmode="lin" valueType="num">
                                      <p:cBhvr>
                                        <p:cTn id="60" dur="500" fill="hold"/>
                                        <p:tgtEl>
                                          <p:spTgt spid="59"/>
                                        </p:tgtEl>
                                        <p:attrNameLst>
                                          <p:attrName>ppt_w</p:attrName>
                                        </p:attrNameLst>
                                      </p:cBhvr>
                                      <p:tavLst>
                                        <p:tav tm="0">
                                          <p:val>
                                            <p:fltVal val="0"/>
                                          </p:val>
                                        </p:tav>
                                        <p:tav tm="100000">
                                          <p:val>
                                            <p:strVal val="#ppt_w"/>
                                          </p:val>
                                        </p:tav>
                                      </p:tavLst>
                                    </p:anim>
                                    <p:anim calcmode="lin" valueType="num">
                                      <p:cBhvr>
                                        <p:cTn id="61" dur="500" fill="hold"/>
                                        <p:tgtEl>
                                          <p:spTgt spid="59"/>
                                        </p:tgtEl>
                                        <p:attrNameLst>
                                          <p:attrName>ppt_h</p:attrName>
                                        </p:attrNameLst>
                                      </p:cBhvr>
                                      <p:tavLst>
                                        <p:tav tm="0">
                                          <p:val>
                                            <p:fltVal val="0"/>
                                          </p:val>
                                        </p:tav>
                                        <p:tav tm="100000">
                                          <p:val>
                                            <p:strVal val="#ppt_h"/>
                                          </p:val>
                                        </p:tav>
                                      </p:tavLst>
                                    </p:anim>
                                    <p:anim calcmode="lin" valueType="num">
                                      <p:cBhvr>
                                        <p:cTn id="62" dur="500" fill="hold"/>
                                        <p:tgtEl>
                                          <p:spTgt spid="59"/>
                                        </p:tgtEl>
                                        <p:attrNameLst>
                                          <p:attrName>style.rotation</p:attrName>
                                        </p:attrNameLst>
                                      </p:cBhvr>
                                      <p:tavLst>
                                        <p:tav tm="0">
                                          <p:val>
                                            <p:fltVal val="360"/>
                                          </p:val>
                                        </p:tav>
                                        <p:tav tm="100000">
                                          <p:val>
                                            <p:fltVal val="0"/>
                                          </p:val>
                                        </p:tav>
                                      </p:tavLst>
                                    </p:anim>
                                    <p:animEffect transition="in" filter="fade">
                                      <p:cBhvr>
                                        <p:cTn id="63" dur="500"/>
                                        <p:tgtEl>
                                          <p:spTgt spid="59"/>
                                        </p:tgtEl>
                                      </p:cBhvr>
                                    </p:animEffect>
                                  </p:childTnLst>
                                </p:cTn>
                              </p:par>
                              <p:par>
                                <p:cTn id="64" presetID="49" presetClass="entr" presetSubtype="0" decel="100000" fill="hold" grpId="0" nodeType="withEffect">
                                  <p:stCondLst>
                                    <p:cond delay="1250"/>
                                  </p:stCondLst>
                                  <p:childTnLst>
                                    <p:set>
                                      <p:cBhvr>
                                        <p:cTn id="65" dur="1" fill="hold">
                                          <p:stCondLst>
                                            <p:cond delay="0"/>
                                          </p:stCondLst>
                                        </p:cTn>
                                        <p:tgtEl>
                                          <p:spTgt spid="68"/>
                                        </p:tgtEl>
                                        <p:attrNameLst>
                                          <p:attrName>style.visibility</p:attrName>
                                        </p:attrNameLst>
                                      </p:cBhvr>
                                      <p:to>
                                        <p:strVal val="visible"/>
                                      </p:to>
                                    </p:set>
                                    <p:anim calcmode="lin" valueType="num">
                                      <p:cBhvr>
                                        <p:cTn id="66" dur="500" fill="hold"/>
                                        <p:tgtEl>
                                          <p:spTgt spid="68"/>
                                        </p:tgtEl>
                                        <p:attrNameLst>
                                          <p:attrName>ppt_w</p:attrName>
                                        </p:attrNameLst>
                                      </p:cBhvr>
                                      <p:tavLst>
                                        <p:tav tm="0">
                                          <p:val>
                                            <p:fltVal val="0"/>
                                          </p:val>
                                        </p:tav>
                                        <p:tav tm="100000">
                                          <p:val>
                                            <p:strVal val="#ppt_w"/>
                                          </p:val>
                                        </p:tav>
                                      </p:tavLst>
                                    </p:anim>
                                    <p:anim calcmode="lin" valueType="num">
                                      <p:cBhvr>
                                        <p:cTn id="67" dur="500" fill="hold"/>
                                        <p:tgtEl>
                                          <p:spTgt spid="68"/>
                                        </p:tgtEl>
                                        <p:attrNameLst>
                                          <p:attrName>ppt_h</p:attrName>
                                        </p:attrNameLst>
                                      </p:cBhvr>
                                      <p:tavLst>
                                        <p:tav tm="0">
                                          <p:val>
                                            <p:fltVal val="0"/>
                                          </p:val>
                                        </p:tav>
                                        <p:tav tm="100000">
                                          <p:val>
                                            <p:strVal val="#ppt_h"/>
                                          </p:val>
                                        </p:tav>
                                      </p:tavLst>
                                    </p:anim>
                                    <p:anim calcmode="lin" valueType="num">
                                      <p:cBhvr>
                                        <p:cTn id="68" dur="500" fill="hold"/>
                                        <p:tgtEl>
                                          <p:spTgt spid="68"/>
                                        </p:tgtEl>
                                        <p:attrNameLst>
                                          <p:attrName>style.rotation</p:attrName>
                                        </p:attrNameLst>
                                      </p:cBhvr>
                                      <p:tavLst>
                                        <p:tav tm="0">
                                          <p:val>
                                            <p:fltVal val="360"/>
                                          </p:val>
                                        </p:tav>
                                        <p:tav tm="100000">
                                          <p:val>
                                            <p:fltVal val="0"/>
                                          </p:val>
                                        </p:tav>
                                      </p:tavLst>
                                    </p:anim>
                                    <p:animEffect transition="in" filter="fade">
                                      <p:cBhvr>
                                        <p:cTn id="69" dur="500"/>
                                        <p:tgtEl>
                                          <p:spTgt spid="68"/>
                                        </p:tgtEl>
                                      </p:cBhvr>
                                    </p:animEffect>
                                  </p:childTnLst>
                                </p:cTn>
                              </p:par>
                              <p:par>
                                <p:cTn id="70" presetID="49" presetClass="entr" presetSubtype="0" decel="100000" fill="hold" grpId="0" nodeType="withEffect">
                                  <p:stCondLst>
                                    <p:cond delay="1250"/>
                                  </p:stCondLst>
                                  <p:childTnLst>
                                    <p:set>
                                      <p:cBhvr>
                                        <p:cTn id="71" dur="1" fill="hold">
                                          <p:stCondLst>
                                            <p:cond delay="0"/>
                                          </p:stCondLst>
                                        </p:cTn>
                                        <p:tgtEl>
                                          <p:spTgt spid="69"/>
                                        </p:tgtEl>
                                        <p:attrNameLst>
                                          <p:attrName>style.visibility</p:attrName>
                                        </p:attrNameLst>
                                      </p:cBhvr>
                                      <p:to>
                                        <p:strVal val="visible"/>
                                      </p:to>
                                    </p:set>
                                    <p:anim calcmode="lin" valueType="num">
                                      <p:cBhvr>
                                        <p:cTn id="72" dur="500" fill="hold"/>
                                        <p:tgtEl>
                                          <p:spTgt spid="69"/>
                                        </p:tgtEl>
                                        <p:attrNameLst>
                                          <p:attrName>ppt_w</p:attrName>
                                        </p:attrNameLst>
                                      </p:cBhvr>
                                      <p:tavLst>
                                        <p:tav tm="0">
                                          <p:val>
                                            <p:fltVal val="0"/>
                                          </p:val>
                                        </p:tav>
                                        <p:tav tm="100000">
                                          <p:val>
                                            <p:strVal val="#ppt_w"/>
                                          </p:val>
                                        </p:tav>
                                      </p:tavLst>
                                    </p:anim>
                                    <p:anim calcmode="lin" valueType="num">
                                      <p:cBhvr>
                                        <p:cTn id="73" dur="500" fill="hold"/>
                                        <p:tgtEl>
                                          <p:spTgt spid="69"/>
                                        </p:tgtEl>
                                        <p:attrNameLst>
                                          <p:attrName>ppt_h</p:attrName>
                                        </p:attrNameLst>
                                      </p:cBhvr>
                                      <p:tavLst>
                                        <p:tav tm="0">
                                          <p:val>
                                            <p:fltVal val="0"/>
                                          </p:val>
                                        </p:tav>
                                        <p:tav tm="100000">
                                          <p:val>
                                            <p:strVal val="#ppt_h"/>
                                          </p:val>
                                        </p:tav>
                                      </p:tavLst>
                                    </p:anim>
                                    <p:anim calcmode="lin" valueType="num">
                                      <p:cBhvr>
                                        <p:cTn id="74" dur="500" fill="hold"/>
                                        <p:tgtEl>
                                          <p:spTgt spid="69"/>
                                        </p:tgtEl>
                                        <p:attrNameLst>
                                          <p:attrName>style.rotation</p:attrName>
                                        </p:attrNameLst>
                                      </p:cBhvr>
                                      <p:tavLst>
                                        <p:tav tm="0">
                                          <p:val>
                                            <p:fltVal val="360"/>
                                          </p:val>
                                        </p:tav>
                                        <p:tav tm="100000">
                                          <p:val>
                                            <p:fltVal val="0"/>
                                          </p:val>
                                        </p:tav>
                                      </p:tavLst>
                                    </p:anim>
                                    <p:animEffect transition="in" filter="fade">
                                      <p:cBhvr>
                                        <p:cTn id="75" dur="500"/>
                                        <p:tgtEl>
                                          <p:spTgt spid="69"/>
                                        </p:tgtEl>
                                      </p:cBhvr>
                                    </p:animEffect>
                                  </p:childTnLst>
                                </p:cTn>
                              </p:par>
                              <p:par>
                                <p:cTn id="76" presetID="49" presetClass="entr" presetSubtype="0" decel="100000" fill="hold" grpId="0" nodeType="withEffect">
                                  <p:stCondLst>
                                    <p:cond delay="1250"/>
                                  </p:stCondLst>
                                  <p:childTnLst>
                                    <p:set>
                                      <p:cBhvr>
                                        <p:cTn id="77" dur="1" fill="hold">
                                          <p:stCondLst>
                                            <p:cond delay="0"/>
                                          </p:stCondLst>
                                        </p:cTn>
                                        <p:tgtEl>
                                          <p:spTgt spid="70"/>
                                        </p:tgtEl>
                                        <p:attrNameLst>
                                          <p:attrName>style.visibility</p:attrName>
                                        </p:attrNameLst>
                                      </p:cBhvr>
                                      <p:to>
                                        <p:strVal val="visible"/>
                                      </p:to>
                                    </p:set>
                                    <p:anim calcmode="lin" valueType="num">
                                      <p:cBhvr>
                                        <p:cTn id="78" dur="500" fill="hold"/>
                                        <p:tgtEl>
                                          <p:spTgt spid="70"/>
                                        </p:tgtEl>
                                        <p:attrNameLst>
                                          <p:attrName>ppt_w</p:attrName>
                                        </p:attrNameLst>
                                      </p:cBhvr>
                                      <p:tavLst>
                                        <p:tav tm="0">
                                          <p:val>
                                            <p:fltVal val="0"/>
                                          </p:val>
                                        </p:tav>
                                        <p:tav tm="100000">
                                          <p:val>
                                            <p:strVal val="#ppt_w"/>
                                          </p:val>
                                        </p:tav>
                                      </p:tavLst>
                                    </p:anim>
                                    <p:anim calcmode="lin" valueType="num">
                                      <p:cBhvr>
                                        <p:cTn id="79" dur="500" fill="hold"/>
                                        <p:tgtEl>
                                          <p:spTgt spid="70"/>
                                        </p:tgtEl>
                                        <p:attrNameLst>
                                          <p:attrName>ppt_h</p:attrName>
                                        </p:attrNameLst>
                                      </p:cBhvr>
                                      <p:tavLst>
                                        <p:tav tm="0">
                                          <p:val>
                                            <p:fltVal val="0"/>
                                          </p:val>
                                        </p:tav>
                                        <p:tav tm="100000">
                                          <p:val>
                                            <p:strVal val="#ppt_h"/>
                                          </p:val>
                                        </p:tav>
                                      </p:tavLst>
                                    </p:anim>
                                    <p:anim calcmode="lin" valueType="num">
                                      <p:cBhvr>
                                        <p:cTn id="80" dur="500" fill="hold"/>
                                        <p:tgtEl>
                                          <p:spTgt spid="70"/>
                                        </p:tgtEl>
                                        <p:attrNameLst>
                                          <p:attrName>style.rotation</p:attrName>
                                        </p:attrNameLst>
                                      </p:cBhvr>
                                      <p:tavLst>
                                        <p:tav tm="0">
                                          <p:val>
                                            <p:fltVal val="360"/>
                                          </p:val>
                                        </p:tav>
                                        <p:tav tm="100000">
                                          <p:val>
                                            <p:fltVal val="0"/>
                                          </p:val>
                                        </p:tav>
                                      </p:tavLst>
                                    </p:anim>
                                    <p:animEffect transition="in" filter="fade">
                                      <p:cBhvr>
                                        <p:cTn id="81" dur="500"/>
                                        <p:tgtEl>
                                          <p:spTgt spid="70"/>
                                        </p:tgtEl>
                                      </p:cBhvr>
                                    </p:animEffect>
                                  </p:childTnLst>
                                </p:cTn>
                              </p:par>
                              <p:par>
                                <p:cTn id="82" presetID="49" presetClass="entr" presetSubtype="0" decel="100000" fill="hold" grpId="0" nodeType="withEffect">
                                  <p:stCondLst>
                                    <p:cond delay="1250"/>
                                  </p:stCondLst>
                                  <p:childTnLst>
                                    <p:set>
                                      <p:cBhvr>
                                        <p:cTn id="83" dur="1" fill="hold">
                                          <p:stCondLst>
                                            <p:cond delay="0"/>
                                          </p:stCondLst>
                                        </p:cTn>
                                        <p:tgtEl>
                                          <p:spTgt spid="67"/>
                                        </p:tgtEl>
                                        <p:attrNameLst>
                                          <p:attrName>style.visibility</p:attrName>
                                        </p:attrNameLst>
                                      </p:cBhvr>
                                      <p:to>
                                        <p:strVal val="visible"/>
                                      </p:to>
                                    </p:set>
                                    <p:anim calcmode="lin" valueType="num">
                                      <p:cBhvr>
                                        <p:cTn id="84" dur="500" fill="hold"/>
                                        <p:tgtEl>
                                          <p:spTgt spid="67"/>
                                        </p:tgtEl>
                                        <p:attrNameLst>
                                          <p:attrName>ppt_w</p:attrName>
                                        </p:attrNameLst>
                                      </p:cBhvr>
                                      <p:tavLst>
                                        <p:tav tm="0">
                                          <p:val>
                                            <p:fltVal val="0"/>
                                          </p:val>
                                        </p:tav>
                                        <p:tav tm="100000">
                                          <p:val>
                                            <p:strVal val="#ppt_w"/>
                                          </p:val>
                                        </p:tav>
                                      </p:tavLst>
                                    </p:anim>
                                    <p:anim calcmode="lin" valueType="num">
                                      <p:cBhvr>
                                        <p:cTn id="85" dur="500" fill="hold"/>
                                        <p:tgtEl>
                                          <p:spTgt spid="67"/>
                                        </p:tgtEl>
                                        <p:attrNameLst>
                                          <p:attrName>ppt_h</p:attrName>
                                        </p:attrNameLst>
                                      </p:cBhvr>
                                      <p:tavLst>
                                        <p:tav tm="0">
                                          <p:val>
                                            <p:fltVal val="0"/>
                                          </p:val>
                                        </p:tav>
                                        <p:tav tm="100000">
                                          <p:val>
                                            <p:strVal val="#ppt_h"/>
                                          </p:val>
                                        </p:tav>
                                      </p:tavLst>
                                    </p:anim>
                                    <p:anim calcmode="lin" valueType="num">
                                      <p:cBhvr>
                                        <p:cTn id="86" dur="500" fill="hold"/>
                                        <p:tgtEl>
                                          <p:spTgt spid="67"/>
                                        </p:tgtEl>
                                        <p:attrNameLst>
                                          <p:attrName>style.rotation</p:attrName>
                                        </p:attrNameLst>
                                      </p:cBhvr>
                                      <p:tavLst>
                                        <p:tav tm="0">
                                          <p:val>
                                            <p:fltVal val="360"/>
                                          </p:val>
                                        </p:tav>
                                        <p:tav tm="100000">
                                          <p:val>
                                            <p:fltVal val="0"/>
                                          </p:val>
                                        </p:tav>
                                      </p:tavLst>
                                    </p:anim>
                                    <p:animEffect transition="in" filter="fade">
                                      <p:cBhvr>
                                        <p:cTn id="87" dur="500"/>
                                        <p:tgtEl>
                                          <p:spTgt spid="67"/>
                                        </p:tgtEl>
                                      </p:cBhvr>
                                    </p:animEffect>
                                  </p:childTnLst>
                                </p:cTn>
                              </p:par>
                              <p:par>
                                <p:cTn id="88" presetID="53" presetClass="entr" presetSubtype="16" fill="hold" grpId="0" nodeType="withEffect">
                                  <p:stCondLst>
                                    <p:cond delay="1250"/>
                                  </p:stCondLst>
                                  <p:childTnLst>
                                    <p:set>
                                      <p:cBhvr>
                                        <p:cTn id="89" dur="1" fill="hold">
                                          <p:stCondLst>
                                            <p:cond delay="0"/>
                                          </p:stCondLst>
                                        </p:cTn>
                                        <p:tgtEl>
                                          <p:spTgt spid="66"/>
                                        </p:tgtEl>
                                        <p:attrNameLst>
                                          <p:attrName>style.visibility</p:attrName>
                                        </p:attrNameLst>
                                      </p:cBhvr>
                                      <p:to>
                                        <p:strVal val="visible"/>
                                      </p:to>
                                    </p:set>
                                    <p:anim calcmode="lin" valueType="num">
                                      <p:cBhvr>
                                        <p:cTn id="90" dur="500" fill="hold"/>
                                        <p:tgtEl>
                                          <p:spTgt spid="66"/>
                                        </p:tgtEl>
                                        <p:attrNameLst>
                                          <p:attrName>ppt_w</p:attrName>
                                        </p:attrNameLst>
                                      </p:cBhvr>
                                      <p:tavLst>
                                        <p:tav tm="0">
                                          <p:val>
                                            <p:fltVal val="0"/>
                                          </p:val>
                                        </p:tav>
                                        <p:tav tm="100000">
                                          <p:val>
                                            <p:strVal val="#ppt_w"/>
                                          </p:val>
                                        </p:tav>
                                      </p:tavLst>
                                    </p:anim>
                                    <p:anim calcmode="lin" valueType="num">
                                      <p:cBhvr>
                                        <p:cTn id="91" dur="500" fill="hold"/>
                                        <p:tgtEl>
                                          <p:spTgt spid="66"/>
                                        </p:tgtEl>
                                        <p:attrNameLst>
                                          <p:attrName>ppt_h</p:attrName>
                                        </p:attrNameLst>
                                      </p:cBhvr>
                                      <p:tavLst>
                                        <p:tav tm="0">
                                          <p:val>
                                            <p:fltVal val="0"/>
                                          </p:val>
                                        </p:tav>
                                        <p:tav tm="100000">
                                          <p:val>
                                            <p:strVal val="#ppt_h"/>
                                          </p:val>
                                        </p:tav>
                                      </p:tavLst>
                                    </p:anim>
                                    <p:animEffect transition="in" filter="fade">
                                      <p:cBhvr>
                                        <p:cTn id="92" dur="500"/>
                                        <p:tgtEl>
                                          <p:spTgt spid="66"/>
                                        </p:tgtEl>
                                      </p:cBhvr>
                                    </p:animEffect>
                                  </p:childTnLst>
                                </p:cTn>
                              </p:par>
                              <p:par>
                                <p:cTn id="93" presetID="53" presetClass="entr" presetSubtype="16" fill="hold" grpId="0" nodeType="withEffect">
                                  <p:stCondLst>
                                    <p:cond delay="1250"/>
                                  </p:stCondLst>
                                  <p:childTnLst>
                                    <p:set>
                                      <p:cBhvr>
                                        <p:cTn id="94" dur="1" fill="hold">
                                          <p:stCondLst>
                                            <p:cond delay="0"/>
                                          </p:stCondLst>
                                        </p:cTn>
                                        <p:tgtEl>
                                          <p:spTgt spid="71"/>
                                        </p:tgtEl>
                                        <p:attrNameLst>
                                          <p:attrName>style.visibility</p:attrName>
                                        </p:attrNameLst>
                                      </p:cBhvr>
                                      <p:to>
                                        <p:strVal val="visible"/>
                                      </p:to>
                                    </p:set>
                                    <p:anim calcmode="lin" valueType="num">
                                      <p:cBhvr>
                                        <p:cTn id="95" dur="500" fill="hold"/>
                                        <p:tgtEl>
                                          <p:spTgt spid="71"/>
                                        </p:tgtEl>
                                        <p:attrNameLst>
                                          <p:attrName>ppt_w</p:attrName>
                                        </p:attrNameLst>
                                      </p:cBhvr>
                                      <p:tavLst>
                                        <p:tav tm="0">
                                          <p:val>
                                            <p:fltVal val="0"/>
                                          </p:val>
                                        </p:tav>
                                        <p:tav tm="100000">
                                          <p:val>
                                            <p:strVal val="#ppt_w"/>
                                          </p:val>
                                        </p:tav>
                                      </p:tavLst>
                                    </p:anim>
                                    <p:anim calcmode="lin" valueType="num">
                                      <p:cBhvr>
                                        <p:cTn id="96" dur="500" fill="hold"/>
                                        <p:tgtEl>
                                          <p:spTgt spid="71"/>
                                        </p:tgtEl>
                                        <p:attrNameLst>
                                          <p:attrName>ppt_h</p:attrName>
                                        </p:attrNameLst>
                                      </p:cBhvr>
                                      <p:tavLst>
                                        <p:tav tm="0">
                                          <p:val>
                                            <p:fltVal val="0"/>
                                          </p:val>
                                        </p:tav>
                                        <p:tav tm="100000">
                                          <p:val>
                                            <p:strVal val="#ppt_h"/>
                                          </p:val>
                                        </p:tav>
                                      </p:tavLst>
                                    </p:anim>
                                    <p:animEffect transition="in" filter="fade">
                                      <p:cBhvr>
                                        <p:cTn id="97" dur="500"/>
                                        <p:tgtEl>
                                          <p:spTgt spid="71"/>
                                        </p:tgtEl>
                                      </p:cBhvr>
                                    </p:animEffect>
                                  </p:childTnLst>
                                </p:cTn>
                              </p:par>
                              <p:par>
                                <p:cTn id="98" presetID="42" presetClass="entr" presetSubtype="0" fill="hold" grpId="0" nodeType="withEffect">
                                  <p:stCondLst>
                                    <p:cond delay="1750"/>
                                  </p:stCondLst>
                                  <p:childTnLst>
                                    <p:set>
                                      <p:cBhvr>
                                        <p:cTn id="99" dur="1" fill="hold">
                                          <p:stCondLst>
                                            <p:cond delay="0"/>
                                          </p:stCondLst>
                                        </p:cTn>
                                        <p:tgtEl>
                                          <p:spTgt spid="23"/>
                                        </p:tgtEl>
                                        <p:attrNameLst>
                                          <p:attrName>style.visibility</p:attrName>
                                        </p:attrNameLst>
                                      </p:cBhvr>
                                      <p:to>
                                        <p:strVal val="visible"/>
                                      </p:to>
                                    </p:set>
                                    <p:animEffect transition="in" filter="fade">
                                      <p:cBhvr>
                                        <p:cTn id="100" dur="500"/>
                                        <p:tgtEl>
                                          <p:spTgt spid="23"/>
                                        </p:tgtEl>
                                      </p:cBhvr>
                                    </p:animEffect>
                                    <p:anim calcmode="lin" valueType="num">
                                      <p:cBhvr>
                                        <p:cTn id="101" dur="500" fill="hold"/>
                                        <p:tgtEl>
                                          <p:spTgt spid="23"/>
                                        </p:tgtEl>
                                        <p:attrNameLst>
                                          <p:attrName>ppt_x</p:attrName>
                                        </p:attrNameLst>
                                      </p:cBhvr>
                                      <p:tavLst>
                                        <p:tav tm="0">
                                          <p:val>
                                            <p:strVal val="#ppt_x"/>
                                          </p:val>
                                        </p:tav>
                                        <p:tav tm="100000">
                                          <p:val>
                                            <p:strVal val="#ppt_x"/>
                                          </p:val>
                                        </p:tav>
                                      </p:tavLst>
                                    </p:anim>
                                    <p:anim calcmode="lin" valueType="num">
                                      <p:cBhvr>
                                        <p:cTn id="102" dur="500" fill="hold"/>
                                        <p:tgtEl>
                                          <p:spTgt spid="2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175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500"/>
                                        <p:tgtEl>
                                          <p:spTgt spid="24"/>
                                        </p:tgtEl>
                                      </p:cBhvr>
                                    </p:animEffect>
                                    <p:anim calcmode="lin" valueType="num">
                                      <p:cBhvr>
                                        <p:cTn id="106" dur="500" fill="hold"/>
                                        <p:tgtEl>
                                          <p:spTgt spid="24"/>
                                        </p:tgtEl>
                                        <p:attrNameLst>
                                          <p:attrName>ppt_x</p:attrName>
                                        </p:attrNameLst>
                                      </p:cBhvr>
                                      <p:tavLst>
                                        <p:tav tm="0">
                                          <p:val>
                                            <p:strVal val="#ppt_x"/>
                                          </p:val>
                                        </p:tav>
                                        <p:tav tm="100000">
                                          <p:val>
                                            <p:strVal val="#ppt_x"/>
                                          </p:val>
                                        </p:tav>
                                      </p:tavLst>
                                    </p:anim>
                                    <p:anim calcmode="lin" valueType="num">
                                      <p:cBhvr>
                                        <p:cTn id="107" dur="500" fill="hold"/>
                                        <p:tgtEl>
                                          <p:spTgt spid="2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1750"/>
                                  </p:stCondLst>
                                  <p:childTnLst>
                                    <p:set>
                                      <p:cBhvr>
                                        <p:cTn id="109" dur="1" fill="hold">
                                          <p:stCondLst>
                                            <p:cond delay="0"/>
                                          </p:stCondLst>
                                        </p:cTn>
                                        <p:tgtEl>
                                          <p:spTgt spid="25"/>
                                        </p:tgtEl>
                                        <p:attrNameLst>
                                          <p:attrName>style.visibility</p:attrName>
                                        </p:attrNameLst>
                                      </p:cBhvr>
                                      <p:to>
                                        <p:strVal val="visible"/>
                                      </p:to>
                                    </p:set>
                                    <p:animEffect transition="in" filter="fade">
                                      <p:cBhvr>
                                        <p:cTn id="110" dur="500"/>
                                        <p:tgtEl>
                                          <p:spTgt spid="25"/>
                                        </p:tgtEl>
                                      </p:cBhvr>
                                    </p:animEffect>
                                    <p:anim calcmode="lin" valueType="num">
                                      <p:cBhvr>
                                        <p:cTn id="111" dur="500" fill="hold"/>
                                        <p:tgtEl>
                                          <p:spTgt spid="25"/>
                                        </p:tgtEl>
                                        <p:attrNameLst>
                                          <p:attrName>ppt_x</p:attrName>
                                        </p:attrNameLst>
                                      </p:cBhvr>
                                      <p:tavLst>
                                        <p:tav tm="0">
                                          <p:val>
                                            <p:strVal val="#ppt_x"/>
                                          </p:val>
                                        </p:tav>
                                        <p:tav tm="100000">
                                          <p:val>
                                            <p:strVal val="#ppt_x"/>
                                          </p:val>
                                        </p:tav>
                                      </p:tavLst>
                                    </p:anim>
                                    <p:anim calcmode="lin" valueType="num">
                                      <p:cBhvr>
                                        <p:cTn id="112" dur="500" fill="hold"/>
                                        <p:tgtEl>
                                          <p:spTgt spid="2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1750"/>
                                  </p:stCondLst>
                                  <p:childTnLst>
                                    <p:set>
                                      <p:cBhvr>
                                        <p:cTn id="114" dur="1" fill="hold">
                                          <p:stCondLst>
                                            <p:cond delay="0"/>
                                          </p:stCondLst>
                                        </p:cTn>
                                        <p:tgtEl>
                                          <p:spTgt spid="26"/>
                                        </p:tgtEl>
                                        <p:attrNameLst>
                                          <p:attrName>style.visibility</p:attrName>
                                        </p:attrNameLst>
                                      </p:cBhvr>
                                      <p:to>
                                        <p:strVal val="visible"/>
                                      </p:to>
                                    </p:set>
                                    <p:animEffect transition="in" filter="fade">
                                      <p:cBhvr>
                                        <p:cTn id="115" dur="500"/>
                                        <p:tgtEl>
                                          <p:spTgt spid="26"/>
                                        </p:tgtEl>
                                      </p:cBhvr>
                                    </p:animEffect>
                                    <p:anim calcmode="lin" valueType="num">
                                      <p:cBhvr>
                                        <p:cTn id="116" dur="500" fill="hold"/>
                                        <p:tgtEl>
                                          <p:spTgt spid="26"/>
                                        </p:tgtEl>
                                        <p:attrNameLst>
                                          <p:attrName>ppt_x</p:attrName>
                                        </p:attrNameLst>
                                      </p:cBhvr>
                                      <p:tavLst>
                                        <p:tav tm="0">
                                          <p:val>
                                            <p:strVal val="#ppt_x"/>
                                          </p:val>
                                        </p:tav>
                                        <p:tav tm="100000">
                                          <p:val>
                                            <p:strVal val="#ppt_x"/>
                                          </p:val>
                                        </p:tav>
                                      </p:tavLst>
                                    </p:anim>
                                    <p:anim calcmode="lin" valueType="num">
                                      <p:cBhvr>
                                        <p:cTn id="117" dur="500" fill="hold"/>
                                        <p:tgtEl>
                                          <p:spTgt spid="26"/>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175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anim calcmode="lin" valueType="num">
                                      <p:cBhvr>
                                        <p:cTn id="121" dur="500" fill="hold"/>
                                        <p:tgtEl>
                                          <p:spTgt spid="27"/>
                                        </p:tgtEl>
                                        <p:attrNameLst>
                                          <p:attrName>ppt_x</p:attrName>
                                        </p:attrNameLst>
                                      </p:cBhvr>
                                      <p:tavLst>
                                        <p:tav tm="0">
                                          <p:val>
                                            <p:strVal val="#ppt_x"/>
                                          </p:val>
                                        </p:tav>
                                        <p:tav tm="100000">
                                          <p:val>
                                            <p:strVal val="#ppt_x"/>
                                          </p:val>
                                        </p:tav>
                                      </p:tavLst>
                                    </p:anim>
                                    <p:anim calcmode="lin" valueType="num">
                                      <p:cBhvr>
                                        <p:cTn id="122" dur="500" fill="hold"/>
                                        <p:tgtEl>
                                          <p:spTgt spid="27"/>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1750"/>
                                  </p:stCondLst>
                                  <p:childTnLst>
                                    <p:set>
                                      <p:cBhvr>
                                        <p:cTn id="124" dur="1" fill="hold">
                                          <p:stCondLst>
                                            <p:cond delay="0"/>
                                          </p:stCondLst>
                                        </p:cTn>
                                        <p:tgtEl>
                                          <p:spTgt spid="28"/>
                                        </p:tgtEl>
                                        <p:attrNameLst>
                                          <p:attrName>style.visibility</p:attrName>
                                        </p:attrNameLst>
                                      </p:cBhvr>
                                      <p:to>
                                        <p:strVal val="visible"/>
                                      </p:to>
                                    </p:set>
                                    <p:animEffect transition="in" filter="fade">
                                      <p:cBhvr>
                                        <p:cTn id="125" dur="500"/>
                                        <p:tgtEl>
                                          <p:spTgt spid="28"/>
                                        </p:tgtEl>
                                      </p:cBhvr>
                                    </p:animEffect>
                                    <p:anim calcmode="lin" valueType="num">
                                      <p:cBhvr>
                                        <p:cTn id="126" dur="500" fill="hold"/>
                                        <p:tgtEl>
                                          <p:spTgt spid="28"/>
                                        </p:tgtEl>
                                        <p:attrNameLst>
                                          <p:attrName>ppt_x</p:attrName>
                                        </p:attrNameLst>
                                      </p:cBhvr>
                                      <p:tavLst>
                                        <p:tav tm="0">
                                          <p:val>
                                            <p:strVal val="#ppt_x"/>
                                          </p:val>
                                        </p:tav>
                                        <p:tav tm="100000">
                                          <p:val>
                                            <p:strVal val="#ppt_x"/>
                                          </p:val>
                                        </p:tav>
                                      </p:tavLst>
                                    </p:anim>
                                    <p:anim calcmode="lin" valueType="num">
                                      <p:cBhvr>
                                        <p:cTn id="127" dur="500" fill="hold"/>
                                        <p:tgtEl>
                                          <p:spTgt spid="28"/>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1750"/>
                                  </p:stCondLst>
                                  <p:childTnLst>
                                    <p:set>
                                      <p:cBhvr>
                                        <p:cTn id="129" dur="1" fill="hold">
                                          <p:stCondLst>
                                            <p:cond delay="0"/>
                                          </p:stCondLst>
                                        </p:cTn>
                                        <p:tgtEl>
                                          <p:spTgt spid="29"/>
                                        </p:tgtEl>
                                        <p:attrNameLst>
                                          <p:attrName>style.visibility</p:attrName>
                                        </p:attrNameLst>
                                      </p:cBhvr>
                                      <p:to>
                                        <p:strVal val="visible"/>
                                      </p:to>
                                    </p:set>
                                    <p:animEffect transition="in" filter="fade">
                                      <p:cBhvr>
                                        <p:cTn id="130" dur="500"/>
                                        <p:tgtEl>
                                          <p:spTgt spid="29"/>
                                        </p:tgtEl>
                                      </p:cBhvr>
                                    </p:animEffect>
                                    <p:anim calcmode="lin" valueType="num">
                                      <p:cBhvr>
                                        <p:cTn id="131" dur="500" fill="hold"/>
                                        <p:tgtEl>
                                          <p:spTgt spid="29"/>
                                        </p:tgtEl>
                                        <p:attrNameLst>
                                          <p:attrName>ppt_x</p:attrName>
                                        </p:attrNameLst>
                                      </p:cBhvr>
                                      <p:tavLst>
                                        <p:tav tm="0">
                                          <p:val>
                                            <p:strVal val="#ppt_x"/>
                                          </p:val>
                                        </p:tav>
                                        <p:tav tm="100000">
                                          <p:val>
                                            <p:strVal val="#ppt_x"/>
                                          </p:val>
                                        </p:tav>
                                      </p:tavLst>
                                    </p:anim>
                                    <p:anim calcmode="lin" valueType="num">
                                      <p:cBhvr>
                                        <p:cTn id="132" dur="500" fill="hold"/>
                                        <p:tgtEl>
                                          <p:spTgt spid="29"/>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1750"/>
                                  </p:stCondLst>
                                  <p:childTnLst>
                                    <p:set>
                                      <p:cBhvr>
                                        <p:cTn id="134" dur="1" fill="hold">
                                          <p:stCondLst>
                                            <p:cond delay="0"/>
                                          </p:stCondLst>
                                        </p:cTn>
                                        <p:tgtEl>
                                          <p:spTgt spid="30"/>
                                        </p:tgtEl>
                                        <p:attrNameLst>
                                          <p:attrName>style.visibility</p:attrName>
                                        </p:attrNameLst>
                                      </p:cBhvr>
                                      <p:to>
                                        <p:strVal val="visible"/>
                                      </p:to>
                                    </p:set>
                                    <p:animEffect transition="in" filter="fade">
                                      <p:cBhvr>
                                        <p:cTn id="135" dur="500"/>
                                        <p:tgtEl>
                                          <p:spTgt spid="30"/>
                                        </p:tgtEl>
                                      </p:cBhvr>
                                    </p:animEffect>
                                    <p:anim calcmode="lin" valueType="num">
                                      <p:cBhvr>
                                        <p:cTn id="136" dur="500" fill="hold"/>
                                        <p:tgtEl>
                                          <p:spTgt spid="30"/>
                                        </p:tgtEl>
                                        <p:attrNameLst>
                                          <p:attrName>ppt_x</p:attrName>
                                        </p:attrNameLst>
                                      </p:cBhvr>
                                      <p:tavLst>
                                        <p:tav tm="0">
                                          <p:val>
                                            <p:strVal val="#ppt_x"/>
                                          </p:val>
                                        </p:tav>
                                        <p:tav tm="100000">
                                          <p:val>
                                            <p:strVal val="#ppt_x"/>
                                          </p:val>
                                        </p:tav>
                                      </p:tavLst>
                                    </p:anim>
                                    <p:anim calcmode="lin" valueType="num">
                                      <p:cBhvr>
                                        <p:cTn id="137" dur="500" fill="hold"/>
                                        <p:tgtEl>
                                          <p:spTgt spid="30"/>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1750"/>
                                  </p:stCondLst>
                                  <p:childTnLst>
                                    <p:set>
                                      <p:cBhvr>
                                        <p:cTn id="139" dur="1" fill="hold">
                                          <p:stCondLst>
                                            <p:cond delay="0"/>
                                          </p:stCondLst>
                                        </p:cTn>
                                        <p:tgtEl>
                                          <p:spTgt spid="31"/>
                                        </p:tgtEl>
                                        <p:attrNameLst>
                                          <p:attrName>style.visibility</p:attrName>
                                        </p:attrNameLst>
                                      </p:cBhvr>
                                      <p:to>
                                        <p:strVal val="visible"/>
                                      </p:to>
                                    </p:set>
                                    <p:animEffect transition="in" filter="fade">
                                      <p:cBhvr>
                                        <p:cTn id="140" dur="500"/>
                                        <p:tgtEl>
                                          <p:spTgt spid="31"/>
                                        </p:tgtEl>
                                      </p:cBhvr>
                                    </p:animEffect>
                                    <p:anim calcmode="lin" valueType="num">
                                      <p:cBhvr>
                                        <p:cTn id="141" dur="500" fill="hold"/>
                                        <p:tgtEl>
                                          <p:spTgt spid="31"/>
                                        </p:tgtEl>
                                        <p:attrNameLst>
                                          <p:attrName>ppt_x</p:attrName>
                                        </p:attrNameLst>
                                      </p:cBhvr>
                                      <p:tavLst>
                                        <p:tav tm="0">
                                          <p:val>
                                            <p:strVal val="#ppt_x"/>
                                          </p:val>
                                        </p:tav>
                                        <p:tav tm="100000">
                                          <p:val>
                                            <p:strVal val="#ppt_x"/>
                                          </p:val>
                                        </p:tav>
                                      </p:tavLst>
                                    </p:anim>
                                    <p:anim calcmode="lin" valueType="num">
                                      <p:cBhvr>
                                        <p:cTn id="142" dur="500" fill="hold"/>
                                        <p:tgtEl>
                                          <p:spTgt spid="31"/>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1750"/>
                                  </p:stCondLst>
                                  <p:childTnLst>
                                    <p:set>
                                      <p:cBhvr>
                                        <p:cTn id="144" dur="1" fill="hold">
                                          <p:stCondLst>
                                            <p:cond delay="0"/>
                                          </p:stCondLst>
                                        </p:cTn>
                                        <p:tgtEl>
                                          <p:spTgt spid="32"/>
                                        </p:tgtEl>
                                        <p:attrNameLst>
                                          <p:attrName>style.visibility</p:attrName>
                                        </p:attrNameLst>
                                      </p:cBhvr>
                                      <p:to>
                                        <p:strVal val="visible"/>
                                      </p:to>
                                    </p:set>
                                    <p:animEffect transition="in" filter="fade">
                                      <p:cBhvr>
                                        <p:cTn id="145" dur="500"/>
                                        <p:tgtEl>
                                          <p:spTgt spid="32"/>
                                        </p:tgtEl>
                                      </p:cBhvr>
                                    </p:animEffect>
                                    <p:anim calcmode="lin" valueType="num">
                                      <p:cBhvr>
                                        <p:cTn id="146" dur="500" fill="hold"/>
                                        <p:tgtEl>
                                          <p:spTgt spid="32"/>
                                        </p:tgtEl>
                                        <p:attrNameLst>
                                          <p:attrName>ppt_x</p:attrName>
                                        </p:attrNameLst>
                                      </p:cBhvr>
                                      <p:tavLst>
                                        <p:tav tm="0">
                                          <p:val>
                                            <p:strVal val="#ppt_x"/>
                                          </p:val>
                                        </p:tav>
                                        <p:tav tm="100000">
                                          <p:val>
                                            <p:strVal val="#ppt_x"/>
                                          </p:val>
                                        </p:tav>
                                      </p:tavLst>
                                    </p:anim>
                                    <p:anim calcmode="lin" valueType="num">
                                      <p:cBhvr>
                                        <p:cTn id="147" dur="500" fill="hold"/>
                                        <p:tgtEl>
                                          <p:spTgt spid="32"/>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1750"/>
                                  </p:stCondLst>
                                  <p:childTnLst>
                                    <p:set>
                                      <p:cBhvr>
                                        <p:cTn id="149" dur="1" fill="hold">
                                          <p:stCondLst>
                                            <p:cond delay="0"/>
                                          </p:stCondLst>
                                        </p:cTn>
                                        <p:tgtEl>
                                          <p:spTgt spid="33"/>
                                        </p:tgtEl>
                                        <p:attrNameLst>
                                          <p:attrName>style.visibility</p:attrName>
                                        </p:attrNameLst>
                                      </p:cBhvr>
                                      <p:to>
                                        <p:strVal val="visible"/>
                                      </p:to>
                                    </p:set>
                                    <p:animEffect transition="in" filter="fade">
                                      <p:cBhvr>
                                        <p:cTn id="150" dur="500"/>
                                        <p:tgtEl>
                                          <p:spTgt spid="33"/>
                                        </p:tgtEl>
                                      </p:cBhvr>
                                    </p:animEffect>
                                    <p:anim calcmode="lin" valueType="num">
                                      <p:cBhvr>
                                        <p:cTn id="151" dur="500" fill="hold"/>
                                        <p:tgtEl>
                                          <p:spTgt spid="33"/>
                                        </p:tgtEl>
                                        <p:attrNameLst>
                                          <p:attrName>ppt_x</p:attrName>
                                        </p:attrNameLst>
                                      </p:cBhvr>
                                      <p:tavLst>
                                        <p:tav tm="0">
                                          <p:val>
                                            <p:strVal val="#ppt_x"/>
                                          </p:val>
                                        </p:tav>
                                        <p:tav tm="100000">
                                          <p:val>
                                            <p:strVal val="#ppt_x"/>
                                          </p:val>
                                        </p:tav>
                                      </p:tavLst>
                                    </p:anim>
                                    <p:anim calcmode="lin" valueType="num">
                                      <p:cBhvr>
                                        <p:cTn id="152" dur="500" fill="hold"/>
                                        <p:tgtEl>
                                          <p:spTgt spid="33"/>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175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500"/>
                                        <p:tgtEl>
                                          <p:spTgt spid="34"/>
                                        </p:tgtEl>
                                      </p:cBhvr>
                                    </p:animEffect>
                                    <p:anim calcmode="lin" valueType="num">
                                      <p:cBhvr>
                                        <p:cTn id="156" dur="500" fill="hold"/>
                                        <p:tgtEl>
                                          <p:spTgt spid="34"/>
                                        </p:tgtEl>
                                        <p:attrNameLst>
                                          <p:attrName>ppt_x</p:attrName>
                                        </p:attrNameLst>
                                      </p:cBhvr>
                                      <p:tavLst>
                                        <p:tav tm="0">
                                          <p:val>
                                            <p:strVal val="#ppt_x"/>
                                          </p:val>
                                        </p:tav>
                                        <p:tav tm="100000">
                                          <p:val>
                                            <p:strVal val="#ppt_x"/>
                                          </p:val>
                                        </p:tav>
                                      </p:tavLst>
                                    </p:anim>
                                    <p:anim calcmode="lin" valueType="num">
                                      <p:cBhvr>
                                        <p:cTn id="157"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animBg="1"/>
      <p:bldP spid="23" grpId="0"/>
      <p:bldP spid="24" grpId="0" animBg="1"/>
      <p:bldP spid="25" grpId="0"/>
      <p:bldP spid="26" grpId="0"/>
      <p:bldP spid="27" grpId="0" animBg="1"/>
      <p:bldP spid="28" grpId="0"/>
      <p:bldP spid="29" grpId="0"/>
      <p:bldP spid="30" grpId="0" animBg="1"/>
      <p:bldP spid="31" grpId="0"/>
      <p:bldP spid="32" grpId="0"/>
      <p:bldP spid="33" grpId="0" animBg="1"/>
      <p:bldP spid="34" grpId="0"/>
      <p:bldP spid="35" grpId="0" animBg="1"/>
      <p:bldP spid="36" grpId="0" animBg="1"/>
      <p:bldP spid="37" grpId="0" animBg="1"/>
      <p:bldP spid="58" grpId="0" animBg="1"/>
      <p:bldP spid="66" grpId="0"/>
      <p:bldP spid="67" grpId="0"/>
      <p:bldP spid="68" grpId="0"/>
      <p:bldP spid="69" grpId="0"/>
      <p:bldP spid="70" grpId="0"/>
      <p:bldP spid="7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24"/>
          <p:cNvGrpSpPr/>
          <p:nvPr/>
        </p:nvGrpSpPr>
        <p:grpSpPr bwMode="auto">
          <a:xfrm>
            <a:off x="1393179" y="1682069"/>
            <a:ext cx="1837267" cy="3554884"/>
            <a:chOff x="0" y="0"/>
            <a:chExt cx="1521423" cy="2950591"/>
          </a:xfrm>
        </p:grpSpPr>
        <p:sp>
          <p:nvSpPr>
            <p:cNvPr id="47" name="圆角矩形 279"/>
            <p:cNvSpPr>
              <a:spLocks noChangeArrowheads="1"/>
            </p:cNvSpPr>
            <p:nvPr/>
          </p:nvSpPr>
          <p:spPr bwMode="auto">
            <a:xfrm rot="5400000">
              <a:off x="-714584" y="714584"/>
              <a:ext cx="2950591" cy="1521423"/>
            </a:xfrm>
            <a:prstGeom prst="roundRect">
              <a:avLst>
                <a:gd name="adj" fmla="val 50000"/>
              </a:avLst>
            </a:prstGeom>
            <a:gradFill flip="none" rotWithShape="1">
              <a:gsLst>
                <a:gs pos="62000">
                  <a:srgbClr val="FF6F00"/>
                </a:gs>
                <a:gs pos="87000">
                  <a:srgbClr val="FFC000"/>
                </a:gs>
                <a:gs pos="78000">
                  <a:srgbClr val="FFC000"/>
                </a:gs>
                <a:gs pos="27000">
                  <a:srgbClr val="FF0000"/>
                </a:gs>
              </a:gsLst>
              <a:lin ang="13500000" scaled="1"/>
              <a:tileRect/>
            </a:gradFill>
            <a:ln w="34925">
              <a:solidFill>
                <a:srgbClr val="FFFFFF"/>
              </a:solidFill>
              <a:round/>
            </a:ln>
          </p:spPr>
          <p:txBody>
            <a:bodyPr anchor="ctr"/>
            <a:lstStyle/>
            <a:p>
              <a:pPr algn="ctr"/>
              <a:endParaRPr lang="zh-CN" altLang="zh-CN" sz="2135">
                <a:latin typeface="+mj-ea"/>
                <a:ea typeface="+mj-ea"/>
                <a:sym typeface="宋体" panose="02010600030101010101" pitchFamily="2" charset="-122"/>
              </a:endParaRPr>
            </a:p>
          </p:txBody>
        </p:sp>
        <p:sp>
          <p:nvSpPr>
            <p:cNvPr id="48" name="椭圆 280"/>
            <p:cNvSpPr>
              <a:spLocks noChangeArrowheads="1"/>
            </p:cNvSpPr>
            <p:nvPr/>
          </p:nvSpPr>
          <p:spPr bwMode="auto">
            <a:xfrm>
              <a:off x="152670" y="176755"/>
              <a:ext cx="1189128" cy="1189128"/>
            </a:xfrm>
            <a:prstGeom prst="ellipse">
              <a:avLst/>
            </a:prstGeom>
            <a:solidFill>
              <a:schemeClr val="bg1"/>
            </a:solidFill>
            <a:ln w="25400">
              <a:solidFill>
                <a:srgbClr val="FFC000"/>
              </a:solidFill>
              <a:round/>
            </a:ln>
          </p:spPr>
          <p:txBody>
            <a:bodyPr anchor="ctr"/>
            <a:lstStyle/>
            <a:p>
              <a:pPr algn="ctr"/>
              <a:endParaRPr lang="zh-CN" altLang="zh-CN" sz="3200">
                <a:latin typeface="+mj-ea"/>
                <a:ea typeface="+mj-ea"/>
                <a:sym typeface="宋体" panose="02010600030101010101" pitchFamily="2" charset="-122"/>
              </a:endParaRPr>
            </a:p>
          </p:txBody>
        </p:sp>
        <p:sp>
          <p:nvSpPr>
            <p:cNvPr id="49" name="Text Box 39"/>
            <p:cNvSpPr>
              <a:spLocks noChangeArrowheads="1"/>
            </p:cNvSpPr>
            <p:nvPr/>
          </p:nvSpPr>
          <p:spPr bwMode="auto">
            <a:xfrm>
              <a:off x="125778" y="151437"/>
              <a:ext cx="1307517" cy="894208"/>
            </a:xfrm>
            <a:prstGeom prst="rect">
              <a:avLst/>
            </a:prstGeom>
            <a:noFill/>
            <a:ln w="9525">
              <a:noFill/>
              <a:miter lim="800000"/>
            </a:ln>
          </p:spPr>
          <p:txBody>
            <a:bodyPr>
              <a:spAutoFit/>
            </a:bodyPr>
            <a:lstStyle/>
            <a:p>
              <a:pPr algn="ctr">
                <a:lnSpc>
                  <a:spcPct val="150000"/>
                </a:lnSpc>
              </a:pPr>
              <a:r>
                <a:rPr lang="en-US" altLang="zh-CN" sz="4265" dirty="0">
                  <a:latin typeface="+mj-ea"/>
                  <a:ea typeface="+mj-ea"/>
                  <a:sym typeface="微软雅黑" panose="020B0503020204020204" pitchFamily="34" charset="-122"/>
                </a:rPr>
                <a:t>1</a:t>
              </a:r>
              <a:endParaRPr lang="zh-CN" altLang="en-US" sz="3200" dirty="0">
                <a:latin typeface="+mj-ea"/>
                <a:ea typeface="+mj-ea"/>
              </a:endParaRPr>
            </a:p>
          </p:txBody>
        </p:sp>
        <p:sp>
          <p:nvSpPr>
            <p:cNvPr id="50" name="矩形 282"/>
            <p:cNvSpPr>
              <a:spLocks noChangeArrowheads="1"/>
            </p:cNvSpPr>
            <p:nvPr/>
          </p:nvSpPr>
          <p:spPr bwMode="auto">
            <a:xfrm>
              <a:off x="345165" y="774159"/>
              <a:ext cx="944069" cy="434384"/>
            </a:xfrm>
            <a:prstGeom prst="rect">
              <a:avLst/>
            </a:prstGeom>
            <a:noFill/>
            <a:ln w="9525">
              <a:noFill/>
              <a:miter lim="800000"/>
            </a:ln>
          </p:spPr>
          <p:txBody>
            <a:bodyPr wrap="none">
              <a:spAutoFit/>
            </a:bodyPr>
            <a:lstStyle/>
            <a:p>
              <a:pPr algn="ctr">
                <a:lnSpc>
                  <a:spcPct val="150000"/>
                </a:lnSpc>
              </a:pPr>
              <a:r>
                <a:rPr lang="zh-CN" altLang="en-US" sz="1865">
                  <a:latin typeface="+mj-ea"/>
                  <a:ea typeface="+mj-ea"/>
                  <a:sym typeface="微软雅黑" panose="020B0503020204020204" pitchFamily="34" charset="-122"/>
                </a:rPr>
                <a:t>添加文字</a:t>
              </a:r>
              <a:endParaRPr lang="en-US" sz="3200">
                <a:latin typeface="+mj-ea"/>
                <a:ea typeface="+mj-ea"/>
              </a:endParaRPr>
            </a:p>
          </p:txBody>
        </p:sp>
        <p:sp>
          <p:nvSpPr>
            <p:cNvPr id="51" name="Text Box 39"/>
            <p:cNvSpPr>
              <a:spLocks noChangeArrowheads="1"/>
            </p:cNvSpPr>
            <p:nvPr/>
          </p:nvSpPr>
          <p:spPr bwMode="auto">
            <a:xfrm>
              <a:off x="100053" y="1580197"/>
              <a:ext cx="1361749" cy="638857"/>
            </a:xfrm>
            <a:prstGeom prst="rect">
              <a:avLst/>
            </a:prstGeom>
            <a:noFill/>
            <a:ln w="9525">
              <a:noFill/>
              <a:miter lim="800000"/>
            </a:ln>
          </p:spPr>
          <p:txBody>
            <a:bodyPr>
              <a:spAutoFit/>
            </a:bodyPr>
            <a:lstStyle/>
            <a:p>
              <a:pPr algn="ctr">
                <a:lnSpc>
                  <a:spcPct val="150000"/>
                </a:lnSpc>
                <a:buClr>
                  <a:schemeClr val="tx1"/>
                </a:buClr>
              </a:pPr>
              <a:r>
                <a:rPr lang="zh-CN" altLang="en-US" sz="1465" dirty="0">
                  <a:latin typeface="+mj-ea"/>
                  <a:ea typeface="+mj-ea"/>
                  <a:sym typeface="微软雅黑" panose="020B0503020204020204" pitchFamily="34" charset="-122"/>
                </a:rPr>
                <a:t>点击添加内容文字点击添加内容</a:t>
              </a:r>
              <a:endParaRPr lang="en-US" sz="3200" dirty="0">
                <a:latin typeface="+mj-ea"/>
                <a:ea typeface="+mj-ea"/>
              </a:endParaRPr>
            </a:p>
          </p:txBody>
        </p:sp>
      </p:grpSp>
      <p:grpSp>
        <p:nvGrpSpPr>
          <p:cNvPr id="52" name="Group 30"/>
          <p:cNvGrpSpPr/>
          <p:nvPr/>
        </p:nvGrpSpPr>
        <p:grpSpPr bwMode="auto">
          <a:xfrm>
            <a:off x="3311358" y="2942960"/>
            <a:ext cx="630767" cy="344089"/>
            <a:chOff x="0" y="0"/>
            <a:chExt cx="522914" cy="285752"/>
          </a:xfrm>
          <a:solidFill>
            <a:srgbClr val="FF6F00"/>
          </a:solidFill>
        </p:grpSpPr>
        <p:sp>
          <p:nvSpPr>
            <p:cNvPr id="53" name="燕尾形 285"/>
            <p:cNvSpPr>
              <a:spLocks noChangeArrowheads="1"/>
            </p:cNvSpPr>
            <p:nvPr/>
          </p:nvSpPr>
          <p:spPr bwMode="auto">
            <a:xfrm>
              <a:off x="0" y="0"/>
              <a:ext cx="285752" cy="285752"/>
            </a:xfrm>
            <a:prstGeom prst="chevron">
              <a:avLst>
                <a:gd name="adj" fmla="val 50000"/>
              </a:avLst>
            </a:prstGeom>
            <a:grpFill/>
            <a:ln w="9525">
              <a:noFill/>
              <a:miter lim="800000"/>
            </a:ln>
          </p:spPr>
          <p:txBody>
            <a:bodyPr anchor="ctr"/>
            <a:lstStyle/>
            <a:p>
              <a:pPr algn="ctr"/>
              <a:endParaRPr lang="zh-CN" altLang="zh-CN" sz="3200">
                <a:latin typeface="+mj-ea"/>
                <a:ea typeface="+mj-ea"/>
                <a:sym typeface="宋体" panose="02010600030101010101" pitchFamily="2" charset="-122"/>
              </a:endParaRPr>
            </a:p>
          </p:txBody>
        </p:sp>
        <p:sp>
          <p:nvSpPr>
            <p:cNvPr id="54" name="燕尾形 286"/>
            <p:cNvSpPr>
              <a:spLocks noChangeArrowheads="1"/>
            </p:cNvSpPr>
            <p:nvPr/>
          </p:nvSpPr>
          <p:spPr bwMode="auto">
            <a:xfrm>
              <a:off x="237162" y="0"/>
              <a:ext cx="285752" cy="285752"/>
            </a:xfrm>
            <a:prstGeom prst="chevron">
              <a:avLst>
                <a:gd name="adj" fmla="val 50000"/>
              </a:avLst>
            </a:prstGeom>
            <a:grpFill/>
            <a:ln w="9525">
              <a:noFill/>
              <a:miter lim="800000"/>
            </a:ln>
          </p:spPr>
          <p:txBody>
            <a:bodyPr anchor="ctr"/>
            <a:lstStyle/>
            <a:p>
              <a:pPr algn="ctr"/>
              <a:endParaRPr lang="zh-CN" altLang="zh-CN" sz="3200">
                <a:latin typeface="+mj-ea"/>
                <a:ea typeface="+mj-ea"/>
                <a:sym typeface="宋体" panose="02010600030101010101" pitchFamily="2" charset="-122"/>
              </a:endParaRPr>
            </a:p>
          </p:txBody>
        </p:sp>
      </p:grpSp>
      <p:grpSp>
        <p:nvGrpSpPr>
          <p:cNvPr id="55" name="Group 24"/>
          <p:cNvGrpSpPr/>
          <p:nvPr/>
        </p:nvGrpSpPr>
        <p:grpSpPr bwMode="auto">
          <a:xfrm>
            <a:off x="4081477" y="1682069"/>
            <a:ext cx="1837267" cy="3554884"/>
            <a:chOff x="0" y="0"/>
            <a:chExt cx="1521423" cy="2950591"/>
          </a:xfrm>
        </p:grpSpPr>
        <p:sp>
          <p:nvSpPr>
            <p:cNvPr id="56" name="圆角矩形 279"/>
            <p:cNvSpPr>
              <a:spLocks noChangeArrowheads="1"/>
            </p:cNvSpPr>
            <p:nvPr/>
          </p:nvSpPr>
          <p:spPr bwMode="auto">
            <a:xfrm rot="5400000">
              <a:off x="-714584" y="714584"/>
              <a:ext cx="2950591" cy="1521423"/>
            </a:xfrm>
            <a:prstGeom prst="roundRect">
              <a:avLst>
                <a:gd name="adj" fmla="val 50000"/>
              </a:avLst>
            </a:prstGeom>
            <a:gradFill flip="none" rotWithShape="1">
              <a:gsLst>
                <a:gs pos="62000">
                  <a:srgbClr val="FF6F00"/>
                </a:gs>
                <a:gs pos="87000">
                  <a:srgbClr val="FFC000"/>
                </a:gs>
                <a:gs pos="78000">
                  <a:srgbClr val="FFC000"/>
                </a:gs>
                <a:gs pos="27000">
                  <a:srgbClr val="FF0000"/>
                </a:gs>
              </a:gsLst>
              <a:lin ang="13500000" scaled="1"/>
              <a:tileRect/>
            </a:gradFill>
            <a:ln w="34925">
              <a:solidFill>
                <a:srgbClr val="FFFFFF"/>
              </a:solidFill>
              <a:round/>
            </a:ln>
          </p:spPr>
          <p:txBody>
            <a:bodyPr anchor="ctr"/>
            <a:lstStyle/>
            <a:p>
              <a:pPr algn="ctr"/>
              <a:endParaRPr lang="zh-CN" altLang="zh-CN" sz="2135">
                <a:latin typeface="+mj-ea"/>
                <a:ea typeface="+mj-ea"/>
                <a:sym typeface="宋体" panose="02010600030101010101" pitchFamily="2" charset="-122"/>
              </a:endParaRPr>
            </a:p>
          </p:txBody>
        </p:sp>
        <p:sp>
          <p:nvSpPr>
            <p:cNvPr id="57" name="椭圆 280"/>
            <p:cNvSpPr>
              <a:spLocks noChangeArrowheads="1"/>
            </p:cNvSpPr>
            <p:nvPr/>
          </p:nvSpPr>
          <p:spPr bwMode="auto">
            <a:xfrm>
              <a:off x="152670" y="176755"/>
              <a:ext cx="1189128" cy="1189128"/>
            </a:xfrm>
            <a:prstGeom prst="ellipse">
              <a:avLst/>
            </a:prstGeom>
            <a:solidFill>
              <a:schemeClr val="bg1"/>
            </a:solidFill>
            <a:ln w="25400">
              <a:solidFill>
                <a:srgbClr val="FFC000"/>
              </a:solidFill>
              <a:round/>
            </a:ln>
          </p:spPr>
          <p:txBody>
            <a:bodyPr anchor="ctr"/>
            <a:lstStyle/>
            <a:p>
              <a:pPr algn="ctr"/>
              <a:endParaRPr lang="zh-CN" altLang="zh-CN" sz="3200">
                <a:latin typeface="+mj-ea"/>
                <a:ea typeface="+mj-ea"/>
                <a:sym typeface="宋体" panose="02010600030101010101" pitchFamily="2" charset="-122"/>
              </a:endParaRPr>
            </a:p>
          </p:txBody>
        </p:sp>
        <p:sp>
          <p:nvSpPr>
            <p:cNvPr id="58" name="Text Box 39"/>
            <p:cNvSpPr>
              <a:spLocks noChangeArrowheads="1"/>
            </p:cNvSpPr>
            <p:nvPr/>
          </p:nvSpPr>
          <p:spPr bwMode="auto">
            <a:xfrm>
              <a:off x="125778" y="151437"/>
              <a:ext cx="1307517" cy="894208"/>
            </a:xfrm>
            <a:prstGeom prst="rect">
              <a:avLst/>
            </a:prstGeom>
            <a:noFill/>
            <a:ln w="9525">
              <a:noFill/>
              <a:miter lim="800000"/>
            </a:ln>
          </p:spPr>
          <p:txBody>
            <a:bodyPr>
              <a:spAutoFit/>
            </a:bodyPr>
            <a:lstStyle/>
            <a:p>
              <a:pPr algn="ctr">
                <a:lnSpc>
                  <a:spcPct val="150000"/>
                </a:lnSpc>
              </a:pPr>
              <a:r>
                <a:rPr lang="en-US" altLang="zh-CN" sz="4265" dirty="0">
                  <a:latin typeface="+mj-ea"/>
                  <a:ea typeface="+mj-ea"/>
                  <a:sym typeface="微软雅黑" panose="020B0503020204020204" pitchFamily="34" charset="-122"/>
                </a:rPr>
                <a:t>2</a:t>
              </a:r>
              <a:endParaRPr lang="zh-CN" altLang="en-US" sz="3200" dirty="0">
                <a:latin typeface="+mj-ea"/>
                <a:ea typeface="+mj-ea"/>
              </a:endParaRPr>
            </a:p>
          </p:txBody>
        </p:sp>
        <p:sp>
          <p:nvSpPr>
            <p:cNvPr id="59" name="矩形 282"/>
            <p:cNvSpPr>
              <a:spLocks noChangeArrowheads="1"/>
            </p:cNvSpPr>
            <p:nvPr/>
          </p:nvSpPr>
          <p:spPr bwMode="auto">
            <a:xfrm>
              <a:off x="345165" y="774159"/>
              <a:ext cx="944069" cy="434384"/>
            </a:xfrm>
            <a:prstGeom prst="rect">
              <a:avLst/>
            </a:prstGeom>
            <a:noFill/>
            <a:ln w="9525">
              <a:noFill/>
              <a:miter lim="800000"/>
            </a:ln>
          </p:spPr>
          <p:txBody>
            <a:bodyPr wrap="none">
              <a:spAutoFit/>
            </a:bodyPr>
            <a:lstStyle/>
            <a:p>
              <a:pPr algn="ctr">
                <a:lnSpc>
                  <a:spcPct val="150000"/>
                </a:lnSpc>
              </a:pPr>
              <a:r>
                <a:rPr lang="zh-CN" altLang="en-US" sz="1865">
                  <a:latin typeface="+mj-ea"/>
                  <a:ea typeface="+mj-ea"/>
                  <a:sym typeface="微软雅黑" panose="020B0503020204020204" pitchFamily="34" charset="-122"/>
                </a:rPr>
                <a:t>添加文字</a:t>
              </a:r>
              <a:endParaRPr lang="en-US" sz="3200">
                <a:latin typeface="+mj-ea"/>
                <a:ea typeface="+mj-ea"/>
              </a:endParaRPr>
            </a:p>
          </p:txBody>
        </p:sp>
        <p:sp>
          <p:nvSpPr>
            <p:cNvPr id="60" name="Text Box 39"/>
            <p:cNvSpPr>
              <a:spLocks noChangeArrowheads="1"/>
            </p:cNvSpPr>
            <p:nvPr/>
          </p:nvSpPr>
          <p:spPr bwMode="auto">
            <a:xfrm>
              <a:off x="100053" y="1580197"/>
              <a:ext cx="1361749" cy="638857"/>
            </a:xfrm>
            <a:prstGeom prst="rect">
              <a:avLst/>
            </a:prstGeom>
            <a:noFill/>
            <a:ln w="9525">
              <a:noFill/>
              <a:miter lim="800000"/>
            </a:ln>
          </p:spPr>
          <p:txBody>
            <a:bodyPr>
              <a:spAutoFit/>
            </a:bodyPr>
            <a:lstStyle/>
            <a:p>
              <a:pPr algn="ctr">
                <a:lnSpc>
                  <a:spcPct val="150000"/>
                </a:lnSpc>
                <a:buClr>
                  <a:schemeClr val="tx1"/>
                </a:buClr>
              </a:pPr>
              <a:r>
                <a:rPr lang="zh-CN" altLang="en-US" sz="1465" dirty="0">
                  <a:latin typeface="+mj-ea"/>
                  <a:ea typeface="+mj-ea"/>
                  <a:sym typeface="微软雅黑" panose="020B0503020204020204" pitchFamily="34" charset="-122"/>
                </a:rPr>
                <a:t>点击添加内容文字点击添加内容</a:t>
              </a:r>
              <a:endParaRPr lang="en-US" sz="3200" dirty="0">
                <a:latin typeface="+mj-ea"/>
                <a:ea typeface="+mj-ea"/>
              </a:endParaRPr>
            </a:p>
          </p:txBody>
        </p:sp>
      </p:grpSp>
      <p:grpSp>
        <p:nvGrpSpPr>
          <p:cNvPr id="61" name="Group 30"/>
          <p:cNvGrpSpPr/>
          <p:nvPr/>
        </p:nvGrpSpPr>
        <p:grpSpPr bwMode="auto">
          <a:xfrm>
            <a:off x="5999657" y="2942960"/>
            <a:ext cx="630767" cy="344089"/>
            <a:chOff x="0" y="0"/>
            <a:chExt cx="522914" cy="285752"/>
          </a:xfrm>
          <a:solidFill>
            <a:srgbClr val="FF6F00"/>
          </a:solidFill>
        </p:grpSpPr>
        <p:sp>
          <p:nvSpPr>
            <p:cNvPr id="62" name="燕尾形 285"/>
            <p:cNvSpPr>
              <a:spLocks noChangeArrowheads="1"/>
            </p:cNvSpPr>
            <p:nvPr/>
          </p:nvSpPr>
          <p:spPr bwMode="auto">
            <a:xfrm>
              <a:off x="0" y="0"/>
              <a:ext cx="285752" cy="285752"/>
            </a:xfrm>
            <a:prstGeom prst="chevron">
              <a:avLst>
                <a:gd name="adj" fmla="val 50000"/>
              </a:avLst>
            </a:prstGeom>
            <a:grpFill/>
            <a:ln w="9525">
              <a:noFill/>
              <a:miter lim="800000"/>
            </a:ln>
          </p:spPr>
          <p:txBody>
            <a:bodyPr anchor="ctr"/>
            <a:lstStyle/>
            <a:p>
              <a:pPr algn="ctr"/>
              <a:endParaRPr lang="zh-CN" altLang="zh-CN" sz="3200">
                <a:latin typeface="+mj-ea"/>
                <a:ea typeface="+mj-ea"/>
                <a:sym typeface="宋体" panose="02010600030101010101" pitchFamily="2" charset="-122"/>
              </a:endParaRPr>
            </a:p>
          </p:txBody>
        </p:sp>
        <p:sp>
          <p:nvSpPr>
            <p:cNvPr id="63" name="燕尾形 286"/>
            <p:cNvSpPr>
              <a:spLocks noChangeArrowheads="1"/>
            </p:cNvSpPr>
            <p:nvPr/>
          </p:nvSpPr>
          <p:spPr bwMode="auto">
            <a:xfrm>
              <a:off x="237162" y="0"/>
              <a:ext cx="285752" cy="285752"/>
            </a:xfrm>
            <a:prstGeom prst="chevron">
              <a:avLst>
                <a:gd name="adj" fmla="val 50000"/>
              </a:avLst>
            </a:prstGeom>
            <a:grpFill/>
            <a:ln w="9525">
              <a:noFill/>
              <a:miter lim="800000"/>
            </a:ln>
          </p:spPr>
          <p:txBody>
            <a:bodyPr anchor="ctr"/>
            <a:lstStyle/>
            <a:p>
              <a:pPr algn="ctr"/>
              <a:endParaRPr lang="zh-CN" altLang="zh-CN" sz="3200">
                <a:latin typeface="+mj-ea"/>
                <a:ea typeface="+mj-ea"/>
                <a:sym typeface="宋体" panose="02010600030101010101" pitchFamily="2" charset="-122"/>
              </a:endParaRPr>
            </a:p>
          </p:txBody>
        </p:sp>
      </p:grpSp>
      <p:grpSp>
        <p:nvGrpSpPr>
          <p:cNvPr id="64" name="Group 24"/>
          <p:cNvGrpSpPr/>
          <p:nvPr/>
        </p:nvGrpSpPr>
        <p:grpSpPr bwMode="auto">
          <a:xfrm>
            <a:off x="6675137" y="1682069"/>
            <a:ext cx="1837267" cy="3554884"/>
            <a:chOff x="0" y="0"/>
            <a:chExt cx="1521423" cy="2950591"/>
          </a:xfrm>
        </p:grpSpPr>
        <p:sp>
          <p:nvSpPr>
            <p:cNvPr id="65" name="圆角矩形 279"/>
            <p:cNvSpPr>
              <a:spLocks noChangeArrowheads="1"/>
            </p:cNvSpPr>
            <p:nvPr/>
          </p:nvSpPr>
          <p:spPr bwMode="auto">
            <a:xfrm rot="5400000">
              <a:off x="-714584" y="714584"/>
              <a:ext cx="2950591" cy="1521423"/>
            </a:xfrm>
            <a:prstGeom prst="roundRect">
              <a:avLst>
                <a:gd name="adj" fmla="val 50000"/>
              </a:avLst>
            </a:prstGeom>
            <a:gradFill flip="none" rotWithShape="1">
              <a:gsLst>
                <a:gs pos="62000">
                  <a:srgbClr val="FF6F00"/>
                </a:gs>
                <a:gs pos="87000">
                  <a:srgbClr val="FFC000"/>
                </a:gs>
                <a:gs pos="78000">
                  <a:srgbClr val="FFC000"/>
                </a:gs>
                <a:gs pos="27000">
                  <a:srgbClr val="FF0000"/>
                </a:gs>
              </a:gsLst>
              <a:lin ang="13500000" scaled="1"/>
              <a:tileRect/>
            </a:gradFill>
            <a:ln w="34925">
              <a:solidFill>
                <a:srgbClr val="FFFFFF"/>
              </a:solidFill>
              <a:round/>
            </a:ln>
          </p:spPr>
          <p:txBody>
            <a:bodyPr anchor="ctr"/>
            <a:lstStyle/>
            <a:p>
              <a:pPr algn="ctr"/>
              <a:endParaRPr lang="zh-CN" altLang="zh-CN" sz="2135">
                <a:latin typeface="+mj-ea"/>
                <a:ea typeface="+mj-ea"/>
                <a:sym typeface="宋体" panose="02010600030101010101" pitchFamily="2" charset="-122"/>
              </a:endParaRPr>
            </a:p>
          </p:txBody>
        </p:sp>
        <p:sp>
          <p:nvSpPr>
            <p:cNvPr id="66" name="椭圆 280"/>
            <p:cNvSpPr>
              <a:spLocks noChangeArrowheads="1"/>
            </p:cNvSpPr>
            <p:nvPr/>
          </p:nvSpPr>
          <p:spPr bwMode="auto">
            <a:xfrm>
              <a:off x="152670" y="176755"/>
              <a:ext cx="1189128" cy="1189128"/>
            </a:xfrm>
            <a:prstGeom prst="ellipse">
              <a:avLst/>
            </a:prstGeom>
            <a:solidFill>
              <a:schemeClr val="bg1"/>
            </a:solidFill>
            <a:ln w="25400">
              <a:solidFill>
                <a:srgbClr val="FFC000"/>
              </a:solidFill>
              <a:round/>
            </a:ln>
          </p:spPr>
          <p:txBody>
            <a:bodyPr anchor="ctr"/>
            <a:lstStyle/>
            <a:p>
              <a:pPr algn="ctr"/>
              <a:endParaRPr lang="zh-CN" altLang="zh-CN" sz="3200">
                <a:latin typeface="+mj-ea"/>
                <a:ea typeface="+mj-ea"/>
                <a:sym typeface="宋体" panose="02010600030101010101" pitchFamily="2" charset="-122"/>
              </a:endParaRPr>
            </a:p>
          </p:txBody>
        </p:sp>
        <p:sp>
          <p:nvSpPr>
            <p:cNvPr id="67" name="Text Box 39"/>
            <p:cNvSpPr>
              <a:spLocks noChangeArrowheads="1"/>
            </p:cNvSpPr>
            <p:nvPr/>
          </p:nvSpPr>
          <p:spPr bwMode="auto">
            <a:xfrm>
              <a:off x="125778" y="151437"/>
              <a:ext cx="1307517" cy="894208"/>
            </a:xfrm>
            <a:prstGeom prst="rect">
              <a:avLst/>
            </a:prstGeom>
            <a:noFill/>
            <a:ln w="9525">
              <a:noFill/>
              <a:miter lim="800000"/>
            </a:ln>
          </p:spPr>
          <p:txBody>
            <a:bodyPr>
              <a:spAutoFit/>
            </a:bodyPr>
            <a:lstStyle/>
            <a:p>
              <a:pPr algn="ctr">
                <a:lnSpc>
                  <a:spcPct val="150000"/>
                </a:lnSpc>
              </a:pPr>
              <a:r>
                <a:rPr lang="en-US" altLang="zh-CN" sz="4265" dirty="0">
                  <a:latin typeface="+mj-ea"/>
                  <a:ea typeface="+mj-ea"/>
                  <a:sym typeface="微软雅黑" panose="020B0503020204020204" pitchFamily="34" charset="-122"/>
                </a:rPr>
                <a:t>3</a:t>
              </a:r>
              <a:endParaRPr lang="zh-CN" altLang="en-US" sz="3200" dirty="0">
                <a:latin typeface="+mj-ea"/>
                <a:ea typeface="+mj-ea"/>
              </a:endParaRPr>
            </a:p>
          </p:txBody>
        </p:sp>
        <p:sp>
          <p:nvSpPr>
            <p:cNvPr id="68" name="矩形 282"/>
            <p:cNvSpPr>
              <a:spLocks noChangeArrowheads="1"/>
            </p:cNvSpPr>
            <p:nvPr/>
          </p:nvSpPr>
          <p:spPr bwMode="auto">
            <a:xfrm>
              <a:off x="345165" y="774159"/>
              <a:ext cx="944069" cy="434384"/>
            </a:xfrm>
            <a:prstGeom prst="rect">
              <a:avLst/>
            </a:prstGeom>
            <a:noFill/>
            <a:ln w="9525">
              <a:noFill/>
              <a:miter lim="800000"/>
            </a:ln>
          </p:spPr>
          <p:txBody>
            <a:bodyPr wrap="none">
              <a:spAutoFit/>
            </a:bodyPr>
            <a:lstStyle/>
            <a:p>
              <a:pPr algn="ctr">
                <a:lnSpc>
                  <a:spcPct val="150000"/>
                </a:lnSpc>
              </a:pPr>
              <a:r>
                <a:rPr lang="zh-CN" altLang="en-US" sz="1865">
                  <a:latin typeface="+mj-ea"/>
                  <a:ea typeface="+mj-ea"/>
                  <a:sym typeface="微软雅黑" panose="020B0503020204020204" pitchFamily="34" charset="-122"/>
                </a:rPr>
                <a:t>添加文字</a:t>
              </a:r>
              <a:endParaRPr lang="en-US" sz="3200">
                <a:latin typeface="+mj-ea"/>
                <a:ea typeface="+mj-ea"/>
              </a:endParaRPr>
            </a:p>
          </p:txBody>
        </p:sp>
        <p:sp>
          <p:nvSpPr>
            <p:cNvPr id="69" name="Text Box 39"/>
            <p:cNvSpPr>
              <a:spLocks noChangeArrowheads="1"/>
            </p:cNvSpPr>
            <p:nvPr/>
          </p:nvSpPr>
          <p:spPr bwMode="auto">
            <a:xfrm>
              <a:off x="100053" y="1580197"/>
              <a:ext cx="1361749" cy="638857"/>
            </a:xfrm>
            <a:prstGeom prst="rect">
              <a:avLst/>
            </a:prstGeom>
            <a:noFill/>
            <a:ln w="9525">
              <a:noFill/>
              <a:miter lim="800000"/>
            </a:ln>
          </p:spPr>
          <p:txBody>
            <a:bodyPr>
              <a:spAutoFit/>
            </a:bodyPr>
            <a:lstStyle/>
            <a:p>
              <a:pPr algn="ctr">
                <a:lnSpc>
                  <a:spcPct val="150000"/>
                </a:lnSpc>
                <a:buClr>
                  <a:schemeClr val="tx1"/>
                </a:buClr>
              </a:pPr>
              <a:r>
                <a:rPr lang="zh-CN" altLang="en-US" sz="1465" dirty="0">
                  <a:latin typeface="+mj-ea"/>
                  <a:ea typeface="+mj-ea"/>
                  <a:sym typeface="微软雅黑" panose="020B0503020204020204" pitchFamily="34" charset="-122"/>
                </a:rPr>
                <a:t>点击添加内容文字点击添加内容</a:t>
              </a:r>
              <a:endParaRPr lang="en-US" sz="3200" dirty="0">
                <a:latin typeface="+mj-ea"/>
                <a:ea typeface="+mj-ea"/>
              </a:endParaRPr>
            </a:p>
          </p:txBody>
        </p:sp>
      </p:grpSp>
      <p:grpSp>
        <p:nvGrpSpPr>
          <p:cNvPr id="70" name="Group 30"/>
          <p:cNvGrpSpPr/>
          <p:nvPr/>
        </p:nvGrpSpPr>
        <p:grpSpPr bwMode="auto">
          <a:xfrm>
            <a:off x="8593317" y="2942960"/>
            <a:ext cx="630767" cy="344089"/>
            <a:chOff x="0" y="0"/>
            <a:chExt cx="522914" cy="285752"/>
          </a:xfrm>
          <a:solidFill>
            <a:srgbClr val="FF6F00"/>
          </a:solidFill>
        </p:grpSpPr>
        <p:sp>
          <p:nvSpPr>
            <p:cNvPr id="71" name="燕尾形 285"/>
            <p:cNvSpPr>
              <a:spLocks noChangeArrowheads="1"/>
            </p:cNvSpPr>
            <p:nvPr/>
          </p:nvSpPr>
          <p:spPr bwMode="auto">
            <a:xfrm>
              <a:off x="0" y="0"/>
              <a:ext cx="285752" cy="285752"/>
            </a:xfrm>
            <a:prstGeom prst="chevron">
              <a:avLst>
                <a:gd name="adj" fmla="val 50000"/>
              </a:avLst>
            </a:prstGeom>
            <a:grpFill/>
            <a:ln w="9525">
              <a:noFill/>
              <a:miter lim="800000"/>
            </a:ln>
          </p:spPr>
          <p:txBody>
            <a:bodyPr anchor="ctr"/>
            <a:lstStyle/>
            <a:p>
              <a:pPr algn="ctr"/>
              <a:endParaRPr lang="zh-CN" altLang="zh-CN" sz="3200">
                <a:latin typeface="+mj-ea"/>
                <a:ea typeface="+mj-ea"/>
                <a:sym typeface="宋体" panose="02010600030101010101" pitchFamily="2" charset="-122"/>
              </a:endParaRPr>
            </a:p>
          </p:txBody>
        </p:sp>
        <p:sp>
          <p:nvSpPr>
            <p:cNvPr id="72" name="燕尾形 286"/>
            <p:cNvSpPr>
              <a:spLocks noChangeArrowheads="1"/>
            </p:cNvSpPr>
            <p:nvPr/>
          </p:nvSpPr>
          <p:spPr bwMode="auto">
            <a:xfrm>
              <a:off x="237162" y="0"/>
              <a:ext cx="285752" cy="285752"/>
            </a:xfrm>
            <a:prstGeom prst="chevron">
              <a:avLst>
                <a:gd name="adj" fmla="val 50000"/>
              </a:avLst>
            </a:prstGeom>
            <a:grpFill/>
            <a:ln w="9525">
              <a:noFill/>
              <a:miter lim="800000"/>
            </a:ln>
          </p:spPr>
          <p:txBody>
            <a:bodyPr anchor="ctr"/>
            <a:lstStyle/>
            <a:p>
              <a:pPr algn="ctr"/>
              <a:endParaRPr lang="zh-CN" altLang="zh-CN" sz="3200">
                <a:latin typeface="+mj-ea"/>
                <a:ea typeface="+mj-ea"/>
                <a:sym typeface="宋体" panose="02010600030101010101" pitchFamily="2" charset="-122"/>
              </a:endParaRPr>
            </a:p>
          </p:txBody>
        </p:sp>
      </p:grpSp>
      <p:grpSp>
        <p:nvGrpSpPr>
          <p:cNvPr id="73" name="Group 24"/>
          <p:cNvGrpSpPr/>
          <p:nvPr/>
        </p:nvGrpSpPr>
        <p:grpSpPr bwMode="auto">
          <a:xfrm>
            <a:off x="9244885" y="1682069"/>
            <a:ext cx="1837267" cy="3554884"/>
            <a:chOff x="0" y="0"/>
            <a:chExt cx="1521423" cy="2950591"/>
          </a:xfrm>
        </p:grpSpPr>
        <p:sp>
          <p:nvSpPr>
            <p:cNvPr id="74" name="圆角矩形 279"/>
            <p:cNvSpPr>
              <a:spLocks noChangeArrowheads="1"/>
            </p:cNvSpPr>
            <p:nvPr/>
          </p:nvSpPr>
          <p:spPr bwMode="auto">
            <a:xfrm rot="5400000">
              <a:off x="-714584" y="714584"/>
              <a:ext cx="2950591" cy="1521423"/>
            </a:xfrm>
            <a:prstGeom prst="roundRect">
              <a:avLst>
                <a:gd name="adj" fmla="val 50000"/>
              </a:avLst>
            </a:prstGeom>
            <a:gradFill flip="none" rotWithShape="1">
              <a:gsLst>
                <a:gs pos="62000">
                  <a:srgbClr val="FF6F00"/>
                </a:gs>
                <a:gs pos="87000">
                  <a:srgbClr val="FFC000"/>
                </a:gs>
                <a:gs pos="78000">
                  <a:srgbClr val="FFC000"/>
                </a:gs>
                <a:gs pos="27000">
                  <a:srgbClr val="FF0000"/>
                </a:gs>
              </a:gsLst>
              <a:lin ang="13500000" scaled="1"/>
              <a:tileRect/>
            </a:gradFill>
            <a:ln w="34925">
              <a:solidFill>
                <a:srgbClr val="FFFFFF"/>
              </a:solidFill>
              <a:round/>
            </a:ln>
          </p:spPr>
          <p:txBody>
            <a:bodyPr anchor="ctr"/>
            <a:lstStyle/>
            <a:p>
              <a:pPr algn="ctr"/>
              <a:endParaRPr lang="zh-CN" altLang="zh-CN" sz="2135">
                <a:latin typeface="+mj-ea"/>
                <a:ea typeface="+mj-ea"/>
                <a:sym typeface="宋体" panose="02010600030101010101" pitchFamily="2" charset="-122"/>
              </a:endParaRPr>
            </a:p>
          </p:txBody>
        </p:sp>
        <p:sp>
          <p:nvSpPr>
            <p:cNvPr id="75" name="椭圆 280"/>
            <p:cNvSpPr>
              <a:spLocks noChangeArrowheads="1"/>
            </p:cNvSpPr>
            <p:nvPr/>
          </p:nvSpPr>
          <p:spPr bwMode="auto">
            <a:xfrm>
              <a:off x="152670" y="176755"/>
              <a:ext cx="1189128" cy="1189128"/>
            </a:xfrm>
            <a:prstGeom prst="ellipse">
              <a:avLst/>
            </a:prstGeom>
            <a:solidFill>
              <a:schemeClr val="bg1"/>
            </a:solidFill>
            <a:ln w="25400">
              <a:solidFill>
                <a:srgbClr val="FFC000"/>
              </a:solidFill>
              <a:round/>
            </a:ln>
          </p:spPr>
          <p:txBody>
            <a:bodyPr anchor="ctr"/>
            <a:lstStyle/>
            <a:p>
              <a:pPr algn="ctr"/>
              <a:endParaRPr lang="zh-CN" altLang="zh-CN" sz="3200">
                <a:latin typeface="+mj-ea"/>
                <a:ea typeface="+mj-ea"/>
                <a:sym typeface="宋体" panose="02010600030101010101" pitchFamily="2" charset="-122"/>
              </a:endParaRPr>
            </a:p>
          </p:txBody>
        </p:sp>
        <p:sp>
          <p:nvSpPr>
            <p:cNvPr id="76" name="Text Box 39"/>
            <p:cNvSpPr>
              <a:spLocks noChangeArrowheads="1"/>
            </p:cNvSpPr>
            <p:nvPr/>
          </p:nvSpPr>
          <p:spPr bwMode="auto">
            <a:xfrm>
              <a:off x="125778" y="151437"/>
              <a:ext cx="1307517" cy="894208"/>
            </a:xfrm>
            <a:prstGeom prst="rect">
              <a:avLst/>
            </a:prstGeom>
            <a:noFill/>
            <a:ln w="9525">
              <a:noFill/>
              <a:miter lim="800000"/>
            </a:ln>
          </p:spPr>
          <p:txBody>
            <a:bodyPr>
              <a:spAutoFit/>
            </a:bodyPr>
            <a:lstStyle/>
            <a:p>
              <a:pPr algn="ctr">
                <a:lnSpc>
                  <a:spcPct val="150000"/>
                </a:lnSpc>
              </a:pPr>
              <a:r>
                <a:rPr lang="en-US" altLang="zh-CN" sz="4265" dirty="0">
                  <a:latin typeface="+mj-ea"/>
                  <a:ea typeface="+mj-ea"/>
                  <a:sym typeface="微软雅黑" panose="020B0503020204020204" pitchFamily="34" charset="-122"/>
                </a:rPr>
                <a:t>4</a:t>
              </a:r>
              <a:endParaRPr lang="zh-CN" altLang="en-US" sz="3200" dirty="0">
                <a:latin typeface="+mj-ea"/>
                <a:ea typeface="+mj-ea"/>
              </a:endParaRPr>
            </a:p>
          </p:txBody>
        </p:sp>
        <p:sp>
          <p:nvSpPr>
            <p:cNvPr id="77" name="矩形 282"/>
            <p:cNvSpPr>
              <a:spLocks noChangeArrowheads="1"/>
            </p:cNvSpPr>
            <p:nvPr/>
          </p:nvSpPr>
          <p:spPr bwMode="auto">
            <a:xfrm>
              <a:off x="345165" y="774159"/>
              <a:ext cx="944069" cy="434384"/>
            </a:xfrm>
            <a:prstGeom prst="rect">
              <a:avLst/>
            </a:prstGeom>
            <a:noFill/>
            <a:ln w="9525">
              <a:noFill/>
              <a:miter lim="800000"/>
            </a:ln>
          </p:spPr>
          <p:txBody>
            <a:bodyPr wrap="none">
              <a:spAutoFit/>
            </a:bodyPr>
            <a:lstStyle/>
            <a:p>
              <a:pPr algn="ctr">
                <a:lnSpc>
                  <a:spcPct val="150000"/>
                </a:lnSpc>
              </a:pPr>
              <a:r>
                <a:rPr lang="zh-CN" altLang="en-US" sz="1865">
                  <a:latin typeface="+mj-ea"/>
                  <a:ea typeface="+mj-ea"/>
                  <a:sym typeface="微软雅黑" panose="020B0503020204020204" pitchFamily="34" charset="-122"/>
                </a:rPr>
                <a:t>添加文字</a:t>
              </a:r>
              <a:endParaRPr lang="en-US" sz="3200">
                <a:latin typeface="+mj-ea"/>
                <a:ea typeface="+mj-ea"/>
              </a:endParaRPr>
            </a:p>
          </p:txBody>
        </p:sp>
        <p:sp>
          <p:nvSpPr>
            <p:cNvPr id="78" name="Text Box 39"/>
            <p:cNvSpPr>
              <a:spLocks noChangeArrowheads="1"/>
            </p:cNvSpPr>
            <p:nvPr/>
          </p:nvSpPr>
          <p:spPr bwMode="auto">
            <a:xfrm>
              <a:off x="100053" y="1580197"/>
              <a:ext cx="1361749" cy="638857"/>
            </a:xfrm>
            <a:prstGeom prst="rect">
              <a:avLst/>
            </a:prstGeom>
            <a:noFill/>
            <a:ln w="9525">
              <a:noFill/>
              <a:miter lim="800000"/>
            </a:ln>
          </p:spPr>
          <p:txBody>
            <a:bodyPr>
              <a:spAutoFit/>
            </a:bodyPr>
            <a:lstStyle/>
            <a:p>
              <a:pPr algn="ctr">
                <a:lnSpc>
                  <a:spcPct val="150000"/>
                </a:lnSpc>
                <a:buClr>
                  <a:schemeClr val="tx1"/>
                </a:buClr>
              </a:pPr>
              <a:r>
                <a:rPr lang="zh-CN" altLang="en-US" sz="1465" dirty="0">
                  <a:latin typeface="+mj-ea"/>
                  <a:ea typeface="+mj-ea"/>
                  <a:sym typeface="微软雅黑" panose="020B0503020204020204" pitchFamily="34" charset="-122"/>
                </a:rPr>
                <a:t>点击添加内容文字点击添加内容</a:t>
              </a:r>
              <a:endParaRPr lang="en-US" sz="3200" dirty="0">
                <a:latin typeface="+mj-ea"/>
                <a:ea typeface="+mj-ea"/>
              </a:endParaRPr>
            </a:p>
          </p:txBody>
        </p:sp>
      </p:grpSp>
      <p:sp>
        <p:nvSpPr>
          <p:cNvPr id="36"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par>
                                <p:cTn id="8" presetID="2" presetClass="entr" presetSubtype="8" fill="hold" nodeType="withEffect">
                                  <p:stCondLst>
                                    <p:cond delay="600"/>
                                  </p:stCondLst>
                                  <p:childTnLst>
                                    <p:set>
                                      <p:cBhvr>
                                        <p:cTn id="9" dur="1" fill="hold">
                                          <p:stCondLst>
                                            <p:cond delay="0"/>
                                          </p:stCondLst>
                                        </p:cTn>
                                        <p:tgtEl>
                                          <p:spTgt spid="46"/>
                                        </p:tgtEl>
                                        <p:attrNameLst>
                                          <p:attrName>style.visibility</p:attrName>
                                        </p:attrNameLst>
                                      </p:cBhvr>
                                      <p:to>
                                        <p:strVal val="visible"/>
                                      </p:to>
                                    </p:set>
                                    <p:anim calcmode="lin" valueType="num">
                                      <p:cBhvr additive="base">
                                        <p:cTn id="10" dur="500" fill="hold"/>
                                        <p:tgtEl>
                                          <p:spTgt spid="46"/>
                                        </p:tgtEl>
                                        <p:attrNameLst>
                                          <p:attrName>ppt_x</p:attrName>
                                        </p:attrNameLst>
                                      </p:cBhvr>
                                      <p:tavLst>
                                        <p:tav tm="0">
                                          <p:val>
                                            <p:strVal val="0-#ppt_w/2"/>
                                          </p:val>
                                        </p:tav>
                                        <p:tav tm="100000">
                                          <p:val>
                                            <p:strVal val="#ppt_x"/>
                                          </p:val>
                                        </p:tav>
                                      </p:tavLst>
                                    </p:anim>
                                    <p:anim calcmode="lin" valueType="num">
                                      <p:cBhvr additive="base">
                                        <p:cTn id="11" dur="500" fill="hold"/>
                                        <p:tgtEl>
                                          <p:spTgt spid="4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par>
                                <p:cTn id="16" presetID="2" presetClass="entr" presetSubtype="8" fill="hold" nodeType="withEffect">
                                  <p:stCondLst>
                                    <p:cond delay="60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fill="hold"/>
                                        <p:tgtEl>
                                          <p:spTgt spid="55"/>
                                        </p:tgtEl>
                                        <p:attrNameLst>
                                          <p:attrName>ppt_x</p:attrName>
                                        </p:attrNameLst>
                                      </p:cBhvr>
                                      <p:tavLst>
                                        <p:tav tm="0">
                                          <p:val>
                                            <p:strVal val="0-#ppt_w/2"/>
                                          </p:val>
                                        </p:tav>
                                        <p:tav tm="100000">
                                          <p:val>
                                            <p:strVal val="#ppt_x"/>
                                          </p:val>
                                        </p:tav>
                                      </p:tavLst>
                                    </p:anim>
                                    <p:anim calcmode="lin" valueType="num">
                                      <p:cBhvr additive="base">
                                        <p:cTn id="19" dur="500" fill="hold"/>
                                        <p:tgtEl>
                                          <p:spTgt spid="55"/>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500"/>
                                        <p:tgtEl>
                                          <p:spTgt spid="61"/>
                                        </p:tgtEl>
                                      </p:cBhvr>
                                    </p:animEffect>
                                  </p:childTnLst>
                                </p:cTn>
                              </p:par>
                              <p:par>
                                <p:cTn id="24" presetID="2" presetClass="entr" presetSubtype="8" fill="hold" nodeType="withEffect">
                                  <p:stCondLst>
                                    <p:cond delay="600"/>
                                  </p:stCondLst>
                                  <p:childTnLst>
                                    <p:set>
                                      <p:cBhvr>
                                        <p:cTn id="25" dur="1" fill="hold">
                                          <p:stCondLst>
                                            <p:cond delay="0"/>
                                          </p:stCondLst>
                                        </p:cTn>
                                        <p:tgtEl>
                                          <p:spTgt spid="64"/>
                                        </p:tgtEl>
                                        <p:attrNameLst>
                                          <p:attrName>style.visibility</p:attrName>
                                        </p:attrNameLst>
                                      </p:cBhvr>
                                      <p:to>
                                        <p:strVal val="visible"/>
                                      </p:to>
                                    </p:set>
                                    <p:anim calcmode="lin" valueType="num">
                                      <p:cBhvr additive="base">
                                        <p:cTn id="26" dur="500" fill="hold"/>
                                        <p:tgtEl>
                                          <p:spTgt spid="64"/>
                                        </p:tgtEl>
                                        <p:attrNameLst>
                                          <p:attrName>ppt_x</p:attrName>
                                        </p:attrNameLst>
                                      </p:cBhvr>
                                      <p:tavLst>
                                        <p:tav tm="0">
                                          <p:val>
                                            <p:strVal val="0-#ppt_w/2"/>
                                          </p:val>
                                        </p:tav>
                                        <p:tav tm="100000">
                                          <p:val>
                                            <p:strVal val="#ppt_x"/>
                                          </p:val>
                                        </p:tav>
                                      </p:tavLst>
                                    </p:anim>
                                    <p:anim calcmode="lin" valueType="num">
                                      <p:cBhvr additive="base">
                                        <p:cTn id="27" dur="500" fill="hold"/>
                                        <p:tgtEl>
                                          <p:spTgt spid="64"/>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childTnLst>
                                </p:cTn>
                              </p:par>
                              <p:par>
                                <p:cTn id="32" presetID="2" presetClass="entr" presetSubtype="8" fill="hold" nodeType="withEffect">
                                  <p:stCondLst>
                                    <p:cond delay="600"/>
                                  </p:stCondLst>
                                  <p:childTnLst>
                                    <p:set>
                                      <p:cBhvr>
                                        <p:cTn id="33" dur="1" fill="hold">
                                          <p:stCondLst>
                                            <p:cond delay="0"/>
                                          </p:stCondLst>
                                        </p:cTn>
                                        <p:tgtEl>
                                          <p:spTgt spid="73"/>
                                        </p:tgtEl>
                                        <p:attrNameLst>
                                          <p:attrName>style.visibility</p:attrName>
                                        </p:attrNameLst>
                                      </p:cBhvr>
                                      <p:to>
                                        <p:strVal val="visible"/>
                                      </p:to>
                                    </p:set>
                                    <p:anim calcmode="lin" valueType="num">
                                      <p:cBhvr additive="base">
                                        <p:cTn id="34" dur="500" fill="hold"/>
                                        <p:tgtEl>
                                          <p:spTgt spid="73"/>
                                        </p:tgtEl>
                                        <p:attrNameLst>
                                          <p:attrName>ppt_x</p:attrName>
                                        </p:attrNameLst>
                                      </p:cBhvr>
                                      <p:tavLst>
                                        <p:tav tm="0">
                                          <p:val>
                                            <p:strVal val="0-#ppt_w/2"/>
                                          </p:val>
                                        </p:tav>
                                        <p:tav tm="100000">
                                          <p:val>
                                            <p:strVal val="#ppt_x"/>
                                          </p:val>
                                        </p:tav>
                                      </p:tavLst>
                                    </p:anim>
                                    <p:anim calcmode="lin" valueType="num">
                                      <p:cBhvr additive="base">
                                        <p:cTn id="35"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
        <p:nvSpPr>
          <p:cNvPr id="4" name="KSO_Shape"/>
          <p:cNvSpPr/>
          <p:nvPr/>
        </p:nvSpPr>
        <p:spPr bwMode="auto">
          <a:xfrm>
            <a:off x="1271464" y="2420888"/>
            <a:ext cx="3168264" cy="3173553"/>
          </a:xfrm>
          <a:custGeom>
            <a:avLst/>
            <a:gdLst>
              <a:gd name="T0" fmla="*/ 2147483646 w 4409"/>
              <a:gd name="T1" fmla="*/ 2147483646 h 4408"/>
              <a:gd name="T2" fmla="*/ 2147483646 w 4409"/>
              <a:gd name="T3" fmla="*/ 2147483646 h 4408"/>
              <a:gd name="T4" fmla="*/ 2147483646 w 4409"/>
              <a:gd name="T5" fmla="*/ 2147483646 h 4408"/>
              <a:gd name="T6" fmla="*/ 2147483646 w 4409"/>
              <a:gd name="T7" fmla="*/ 2147483646 h 4408"/>
              <a:gd name="T8" fmla="*/ 2147483646 w 4409"/>
              <a:gd name="T9" fmla="*/ 2147483646 h 4408"/>
              <a:gd name="T10" fmla="*/ 2147483646 w 4409"/>
              <a:gd name="T11" fmla="*/ 2147483646 h 4408"/>
              <a:gd name="T12" fmla="*/ 2147483646 w 4409"/>
              <a:gd name="T13" fmla="*/ 2147483646 h 4408"/>
              <a:gd name="T14" fmla="*/ 2147483646 w 4409"/>
              <a:gd name="T15" fmla="*/ 2147483646 h 4408"/>
              <a:gd name="T16" fmla="*/ 481718167 w 4409"/>
              <a:gd name="T17" fmla="*/ 2147483646 h 4408"/>
              <a:gd name="T18" fmla="*/ 321145301 w 4409"/>
              <a:gd name="T19" fmla="*/ 2147483646 h 4408"/>
              <a:gd name="T20" fmla="*/ 2147483646 w 4409"/>
              <a:gd name="T21" fmla="*/ 2147483646 h 4408"/>
              <a:gd name="T22" fmla="*/ 2147483646 w 4409"/>
              <a:gd name="T23" fmla="*/ 2147483646 h 4408"/>
              <a:gd name="T24" fmla="*/ 2147483646 w 4409"/>
              <a:gd name="T25" fmla="*/ 2147483646 h 4408"/>
              <a:gd name="T26" fmla="*/ 2147483646 w 4409"/>
              <a:gd name="T27" fmla="*/ 2147483646 h 4408"/>
              <a:gd name="T28" fmla="*/ 2147483646 w 4409"/>
              <a:gd name="T29" fmla="*/ 2147483646 h 4408"/>
              <a:gd name="T30" fmla="*/ 2147483646 w 4409"/>
              <a:gd name="T31" fmla="*/ 2147483646 h 4408"/>
              <a:gd name="T32" fmla="*/ 2147483646 w 4409"/>
              <a:gd name="T33" fmla="*/ 2147483646 h 4408"/>
              <a:gd name="T34" fmla="*/ 2147483646 w 4409"/>
              <a:gd name="T35" fmla="*/ 2147483646 h 4408"/>
              <a:gd name="T36" fmla="*/ 2147483646 w 4409"/>
              <a:gd name="T37" fmla="*/ 2147483646 h 4408"/>
              <a:gd name="T38" fmla="*/ 2147483646 w 4409"/>
              <a:gd name="T39" fmla="*/ 2147483646 h 4408"/>
              <a:gd name="T40" fmla="*/ 2147483646 w 4409"/>
              <a:gd name="T41" fmla="*/ 2147483646 h 4408"/>
              <a:gd name="T42" fmla="*/ 2147483646 w 4409"/>
              <a:gd name="T43" fmla="*/ 2147483646 h 4408"/>
              <a:gd name="T44" fmla="*/ 2147483646 w 4409"/>
              <a:gd name="T45" fmla="*/ 2147483646 h 4408"/>
              <a:gd name="T46" fmla="*/ 2147483646 w 4409"/>
              <a:gd name="T47" fmla="*/ 2147483646 h 4408"/>
              <a:gd name="T48" fmla="*/ 2147483646 w 4409"/>
              <a:gd name="T49" fmla="*/ 2147483646 h 4408"/>
              <a:gd name="T50" fmla="*/ 2147483646 w 4409"/>
              <a:gd name="T51" fmla="*/ 2147483646 h 4408"/>
              <a:gd name="T52" fmla="*/ 2147483646 w 4409"/>
              <a:gd name="T53" fmla="*/ 2147483646 h 4408"/>
              <a:gd name="T54" fmla="*/ 2147483646 w 4409"/>
              <a:gd name="T55" fmla="*/ 2147483646 h 4408"/>
              <a:gd name="T56" fmla="*/ 2147483646 w 4409"/>
              <a:gd name="T57" fmla="*/ 2147483646 h 4408"/>
              <a:gd name="T58" fmla="*/ 2147483646 w 4409"/>
              <a:gd name="T59" fmla="*/ 2147483646 h 4408"/>
              <a:gd name="T60" fmla="*/ 2147483646 w 4409"/>
              <a:gd name="T61" fmla="*/ 2147483646 h 4408"/>
              <a:gd name="T62" fmla="*/ 2147483646 w 4409"/>
              <a:gd name="T63" fmla="*/ 2147483646 h 4408"/>
              <a:gd name="T64" fmla="*/ 2147483646 w 4409"/>
              <a:gd name="T65" fmla="*/ 2147483646 h 4408"/>
              <a:gd name="T66" fmla="*/ 2147483646 w 4409"/>
              <a:gd name="T67" fmla="*/ 2147483646 h 4408"/>
              <a:gd name="T68" fmla="*/ 2147483646 w 4409"/>
              <a:gd name="T69" fmla="*/ 2147483646 h 4408"/>
              <a:gd name="T70" fmla="*/ 2147483646 w 4409"/>
              <a:gd name="T71" fmla="*/ 2147483646 h 4408"/>
              <a:gd name="T72" fmla="*/ 2147483646 w 4409"/>
              <a:gd name="T73" fmla="*/ 2147483646 h 4408"/>
              <a:gd name="T74" fmla="*/ 2147483646 w 4409"/>
              <a:gd name="T75" fmla="*/ 2147483646 h 4408"/>
              <a:gd name="T76" fmla="*/ 2147483646 w 4409"/>
              <a:gd name="T77" fmla="*/ 2147483646 h 4408"/>
              <a:gd name="T78" fmla="*/ 2147483646 w 4409"/>
              <a:gd name="T79" fmla="*/ 2147483646 h 4408"/>
              <a:gd name="T80" fmla="*/ 2147483646 w 4409"/>
              <a:gd name="T81" fmla="*/ 2147483646 h 4408"/>
              <a:gd name="T82" fmla="*/ 2147483646 w 4409"/>
              <a:gd name="T83" fmla="*/ 2147483646 h 4408"/>
              <a:gd name="T84" fmla="*/ 2147483646 w 4409"/>
              <a:gd name="T85" fmla="*/ 2147483646 h 4408"/>
              <a:gd name="T86" fmla="*/ 2147483646 w 4409"/>
              <a:gd name="T87" fmla="*/ 2147483646 h 4408"/>
              <a:gd name="T88" fmla="*/ 2147483646 w 4409"/>
              <a:gd name="T89" fmla="*/ 2147483646 h 4408"/>
              <a:gd name="T90" fmla="*/ 2147483646 w 4409"/>
              <a:gd name="T91" fmla="*/ 2147483646 h 4408"/>
              <a:gd name="T92" fmla="*/ 2147483646 w 4409"/>
              <a:gd name="T93" fmla="*/ 2147483646 h 4408"/>
              <a:gd name="T94" fmla="*/ 2147483646 w 4409"/>
              <a:gd name="T95" fmla="*/ 2147483646 h 4408"/>
              <a:gd name="T96" fmla="*/ 2147483646 w 4409"/>
              <a:gd name="T97" fmla="*/ 2147483646 h 4408"/>
              <a:gd name="T98" fmla="*/ 2147483646 w 4409"/>
              <a:gd name="T99" fmla="*/ 2147483646 h 4408"/>
              <a:gd name="T100" fmla="*/ 2147483646 w 4409"/>
              <a:gd name="T101" fmla="*/ 2147483646 h 4408"/>
              <a:gd name="T102" fmla="*/ 2147483646 w 4409"/>
              <a:gd name="T103" fmla="*/ 2147483646 h 4408"/>
              <a:gd name="T104" fmla="*/ 2147483646 w 4409"/>
              <a:gd name="T105" fmla="*/ 2147483646 h 4408"/>
              <a:gd name="T106" fmla="*/ 2147483646 w 4409"/>
              <a:gd name="T107" fmla="*/ 2147483646 h 4408"/>
              <a:gd name="T108" fmla="*/ 2147483646 w 4409"/>
              <a:gd name="T109" fmla="*/ 2147483646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3200">
              <a:solidFill>
                <a:srgbClr val="FFFFFF"/>
              </a:solidFill>
              <a:ea typeface="宋体" panose="02010600030101010101" pitchFamily="2" charset="-122"/>
            </a:endParaRPr>
          </a:p>
        </p:txBody>
      </p:sp>
      <p:sp>
        <p:nvSpPr>
          <p:cNvPr id="5" name="矩形 4"/>
          <p:cNvSpPr/>
          <p:nvPr/>
        </p:nvSpPr>
        <p:spPr>
          <a:xfrm>
            <a:off x="2039528" y="1530994"/>
            <a:ext cx="1550424" cy="502766"/>
          </a:xfrm>
          <a:prstGeom prst="rect">
            <a:avLst/>
          </a:prstGeom>
        </p:spPr>
        <p:txBody>
          <a:bodyPr wrap="none">
            <a:spAutoFit/>
          </a:bodyPr>
          <a:lstStyle/>
          <a:p>
            <a:r>
              <a:rPr lang="zh-CN" altLang="en-US" sz="2665" b="1" dirty="0">
                <a:solidFill>
                  <a:srgbClr val="FF0000"/>
                </a:solidFill>
                <a:latin typeface="微软雅黑" panose="020B0503020204020204" pitchFamily="34" charset="-122"/>
                <a:ea typeface="微软雅黑" panose="020B0503020204020204" pitchFamily="34" charset="-122"/>
              </a:rPr>
              <a:t>企业荣誉</a:t>
            </a:r>
            <a:endParaRPr lang="zh-CN" altLang="en-US" sz="2665" b="1" dirty="0">
              <a:solidFill>
                <a:srgbClr val="FF0000"/>
              </a:solidFill>
              <a:latin typeface="微软雅黑" panose="020B0503020204020204" pitchFamily="34" charset="-122"/>
              <a:ea typeface="微软雅黑" panose="020B0503020204020204" pitchFamily="34" charset="-122"/>
            </a:endParaRPr>
          </a:p>
        </p:txBody>
      </p:sp>
      <p:sp>
        <p:nvSpPr>
          <p:cNvPr id="6" name="矩形 5"/>
          <p:cNvSpPr/>
          <p:nvPr/>
        </p:nvSpPr>
        <p:spPr>
          <a:xfrm>
            <a:off x="1946917" y="1928445"/>
            <a:ext cx="1819729" cy="379656"/>
          </a:xfrm>
          <a:prstGeom prst="rect">
            <a:avLst/>
          </a:prstGeom>
        </p:spPr>
        <p:txBody>
          <a:bodyPr wrap="none">
            <a:spAutoFit/>
          </a:bodyPr>
          <a:lstStyle/>
          <a:p>
            <a:r>
              <a:rPr lang="en-US" altLang="zh-CN" sz="1865" dirty="0">
                <a:solidFill>
                  <a:schemeClr val="tx1">
                    <a:lumMod val="75000"/>
                    <a:lumOff val="25000"/>
                  </a:schemeClr>
                </a:solidFill>
              </a:rPr>
              <a:t>Enterprise honor</a:t>
            </a:r>
            <a:endParaRPr lang="zh-CN" altLang="en-US" sz="1865" dirty="0">
              <a:solidFill>
                <a:schemeClr val="tx1">
                  <a:lumMod val="75000"/>
                  <a:lumOff val="25000"/>
                </a:schemeClr>
              </a:solidFill>
            </a:endParaRPr>
          </a:p>
        </p:txBody>
      </p:sp>
      <p:sp>
        <p:nvSpPr>
          <p:cNvPr id="7" name="矩形 6"/>
          <p:cNvSpPr/>
          <p:nvPr/>
        </p:nvSpPr>
        <p:spPr>
          <a:xfrm>
            <a:off x="4871864" y="2420888"/>
            <a:ext cx="6048643" cy="3145861"/>
          </a:xfrm>
          <a:prstGeom prst="rect">
            <a:avLst/>
          </a:prstGeom>
        </p:spPr>
        <p:txBody>
          <a:bodyPr wrap="square">
            <a:spAutoFit/>
          </a:bodyPr>
          <a:lstStyle/>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a:t>
            </a:r>
            <a:endParaRPr lang="en-US" altLang="zh-CN" sz="1400" b="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lnSpc>
                <a:spcPct val="130000"/>
              </a:lnSpc>
              <a:buClr>
                <a:srgbClr val="C00000"/>
              </a:buClr>
              <a:buFont typeface="Wingdings" panose="05000000000000000000" pitchFamily="2" charset="2"/>
              <a:buChar char="n"/>
            </a:pPr>
            <a:r>
              <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a:t>
            </a: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a:p>
            <a:pPr marL="228600" indent="-228600">
              <a:lnSpc>
                <a:spcPct val="130000"/>
              </a:lnSpc>
              <a:buClr>
                <a:srgbClr val="C00000"/>
              </a:buClr>
              <a:buFont typeface="Wingdings" panose="05000000000000000000" pitchFamily="2" charset="2"/>
              <a:buChar char="n"/>
            </a:pPr>
            <a:endParaRPr lang="zh-CN" altLang="en-US" sz="14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 calcmode="lin" valueType="num">
                                      <p:cBhvr>
                                        <p:cTn id="1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
        <p:nvSpPr>
          <p:cNvPr id="4" name="椭圆 3"/>
          <p:cNvSpPr/>
          <p:nvPr/>
        </p:nvSpPr>
        <p:spPr>
          <a:xfrm>
            <a:off x="1045537" y="2088587"/>
            <a:ext cx="1856085" cy="1856085"/>
          </a:xfrm>
          <a:prstGeom prst="ellipse">
            <a:avLst/>
          </a:prstGeom>
          <a:blipFill>
            <a:blip r:embed="rId1"/>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 name="椭圆 4"/>
          <p:cNvSpPr/>
          <p:nvPr/>
        </p:nvSpPr>
        <p:spPr>
          <a:xfrm>
            <a:off x="8723670" y="1895547"/>
            <a:ext cx="1856085" cy="1856085"/>
          </a:xfrm>
          <a:prstGeom prst="ellipse">
            <a:avLst/>
          </a:prstGeom>
          <a:blipFill>
            <a:blip r:embed="rId1"/>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 name="椭圆 5"/>
          <p:cNvSpPr/>
          <p:nvPr/>
        </p:nvSpPr>
        <p:spPr>
          <a:xfrm>
            <a:off x="2797195" y="1706314"/>
            <a:ext cx="2327252" cy="2327252"/>
          </a:xfrm>
          <a:prstGeom prst="ellipse">
            <a:avLst/>
          </a:prstGeom>
          <a:blipFill>
            <a:blip r:embed="rId2"/>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椭圆 6"/>
          <p:cNvSpPr/>
          <p:nvPr/>
        </p:nvSpPr>
        <p:spPr>
          <a:xfrm>
            <a:off x="6688475" y="1655514"/>
            <a:ext cx="2327252" cy="2327252"/>
          </a:xfrm>
          <a:prstGeom prst="ellipse">
            <a:avLst/>
          </a:prstGeom>
          <a:blipFill>
            <a:blip r:embed="rId2"/>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8" name="组合 7"/>
          <p:cNvGrpSpPr/>
          <p:nvPr/>
        </p:nvGrpSpPr>
        <p:grpSpPr>
          <a:xfrm>
            <a:off x="949626" y="4818891"/>
            <a:ext cx="1800200" cy="1133477"/>
            <a:chOff x="1559496" y="4809488"/>
            <a:chExt cx="1800200" cy="1133477"/>
          </a:xfrm>
        </p:grpSpPr>
        <p:sp>
          <p:nvSpPr>
            <p:cNvPr id="9"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600" b="1" kern="0" dirty="0">
                  <a:solidFill>
                    <a:srgbClr val="292A25"/>
                  </a:solidFill>
                  <a:latin typeface="微软雅黑" panose="020B0503020204020204" pitchFamily="34" charset="-122"/>
                  <a:ea typeface="微软雅黑" panose="020B0503020204020204" pitchFamily="34" charset="-122"/>
                  <a:cs typeface="Raleway"/>
                </a:rPr>
                <a:t>输入你的</a:t>
              </a:r>
              <a:r>
                <a:rPr lang="zh-CN" altLang="en-US" sz="1600" b="1" kern="0" dirty="0" smtClean="0">
                  <a:solidFill>
                    <a:srgbClr val="292A25"/>
                  </a:solidFill>
                  <a:latin typeface="微软雅黑" panose="020B0503020204020204" pitchFamily="34" charset="-122"/>
                  <a:ea typeface="微软雅黑" panose="020B0503020204020204" pitchFamily="34" charset="-122"/>
                  <a:cs typeface="Raleway"/>
                </a:rPr>
                <a:t>标题</a:t>
              </a:r>
              <a:endParaRPr lang="en-US" altLang="zh-CN" sz="1600" b="1" kern="0" dirty="0">
                <a:solidFill>
                  <a:srgbClr val="292A25"/>
                </a:solidFill>
                <a:latin typeface="微软雅黑" panose="020B0503020204020204" pitchFamily="34" charset="-122"/>
                <a:ea typeface="微软雅黑" panose="020B0503020204020204" pitchFamily="34" charset="-122"/>
                <a:cs typeface="Raleway"/>
              </a:endParaRPr>
            </a:p>
          </p:txBody>
        </p:sp>
        <p:sp>
          <p:nvSpPr>
            <p:cNvPr id="10"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200" b="0" kern="0" dirty="0" smtClean="0">
                  <a:solidFill>
                    <a:srgbClr val="292A25"/>
                  </a:solidFill>
                  <a:latin typeface="微软雅黑" panose="020B0503020204020204" pitchFamily="34" charset="-122"/>
                  <a:ea typeface="微软雅黑" panose="020B0503020204020204" pitchFamily="34" charset="-122"/>
                  <a:cs typeface="Raleway Light"/>
                </a:rPr>
                <a:t>这里</a:t>
              </a:r>
              <a:r>
                <a:rPr lang="zh-CN" altLang="en-US" sz="1200" b="0" kern="0" dirty="0">
                  <a:solidFill>
                    <a:srgbClr val="292A25"/>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pitchFamily="34" charset="-122"/>
                <a:ea typeface="微软雅黑" panose="020B0503020204020204" pitchFamily="34" charset="-122"/>
                <a:cs typeface="Raleway Light"/>
              </a:endParaRPr>
            </a:p>
          </p:txBody>
        </p:sp>
      </p:grpSp>
      <p:grpSp>
        <p:nvGrpSpPr>
          <p:cNvPr id="11" name="组合 10"/>
          <p:cNvGrpSpPr/>
          <p:nvPr/>
        </p:nvGrpSpPr>
        <p:grpSpPr>
          <a:xfrm>
            <a:off x="1875133" y="4219603"/>
            <a:ext cx="8002298" cy="573737"/>
            <a:chOff x="1875133" y="4219603"/>
            <a:chExt cx="8002298" cy="573737"/>
          </a:xfrm>
        </p:grpSpPr>
        <p:sp>
          <p:nvSpPr>
            <p:cNvPr id="12" name="椭圆 11"/>
            <p:cNvSpPr/>
            <p:nvPr/>
          </p:nvSpPr>
          <p:spPr>
            <a:xfrm>
              <a:off x="9615968"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3" name="椭圆 12"/>
            <p:cNvSpPr/>
            <p:nvPr/>
          </p:nvSpPr>
          <p:spPr>
            <a:xfrm>
              <a:off x="9660231"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4" name="椭圆 13"/>
            <p:cNvSpPr/>
            <p:nvPr/>
          </p:nvSpPr>
          <p:spPr>
            <a:xfrm>
              <a:off x="7654390" y="4219603"/>
              <a:ext cx="261463" cy="261463"/>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5" name="椭圆 14"/>
            <p:cNvSpPr/>
            <p:nvPr/>
          </p:nvSpPr>
          <p:spPr>
            <a:xfrm>
              <a:off x="7698653" y="4620403"/>
              <a:ext cx="172935" cy="172935"/>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6" name="椭圆 15"/>
            <p:cNvSpPr/>
            <p:nvPr/>
          </p:nvSpPr>
          <p:spPr>
            <a:xfrm>
              <a:off x="1875133"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7" name="椭圆 16"/>
            <p:cNvSpPr/>
            <p:nvPr/>
          </p:nvSpPr>
          <p:spPr>
            <a:xfrm>
              <a:off x="1919397"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8" name="椭圆 17"/>
            <p:cNvSpPr/>
            <p:nvPr/>
          </p:nvSpPr>
          <p:spPr>
            <a:xfrm>
              <a:off x="3831063" y="4219603"/>
              <a:ext cx="261463" cy="261463"/>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19" name="椭圆 18"/>
            <p:cNvSpPr/>
            <p:nvPr/>
          </p:nvSpPr>
          <p:spPr>
            <a:xfrm>
              <a:off x="3875325" y="4620403"/>
              <a:ext cx="172935" cy="172935"/>
            </a:xfrm>
            <a:prstGeom prst="ellips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20" name="椭圆 19"/>
            <p:cNvSpPr/>
            <p:nvPr/>
          </p:nvSpPr>
          <p:spPr>
            <a:xfrm>
              <a:off x="5742242" y="4219605"/>
              <a:ext cx="261463" cy="2614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sp>
          <p:nvSpPr>
            <p:cNvPr id="21" name="椭圆 20"/>
            <p:cNvSpPr/>
            <p:nvPr/>
          </p:nvSpPr>
          <p:spPr>
            <a:xfrm>
              <a:off x="5786503" y="4620405"/>
              <a:ext cx="172935" cy="17293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3735">
                <a:solidFill>
                  <a:schemeClr val="tx1">
                    <a:lumMod val="85000"/>
                    <a:lumOff val="15000"/>
                  </a:schemeClr>
                </a:solidFill>
              </a:endParaRPr>
            </a:p>
          </p:txBody>
        </p:sp>
      </p:grpSp>
      <p:sp>
        <p:nvSpPr>
          <p:cNvPr id="22" name="椭圆 21"/>
          <p:cNvSpPr/>
          <p:nvPr/>
        </p:nvSpPr>
        <p:spPr>
          <a:xfrm>
            <a:off x="4683149" y="1412777"/>
            <a:ext cx="2641111" cy="2641111"/>
          </a:xfrm>
          <a:prstGeom prst="ellipse">
            <a:avLst/>
          </a:prstGeom>
          <a:blipFill>
            <a:blip r:embed="rId1"/>
            <a:stretch>
              <a:fillRect l="-2300" t="-12495" r="-1319" b="-14092"/>
            </a:stretch>
          </a:blipFill>
          <a:ln w="76200">
            <a:solidFill>
              <a:srgbClr val="292A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23" name="组合 22"/>
          <p:cNvGrpSpPr/>
          <p:nvPr/>
        </p:nvGrpSpPr>
        <p:grpSpPr>
          <a:xfrm>
            <a:off x="3060721" y="4818891"/>
            <a:ext cx="1800200" cy="1133477"/>
            <a:chOff x="1559496" y="4809488"/>
            <a:chExt cx="1800200" cy="1133477"/>
          </a:xfrm>
        </p:grpSpPr>
        <p:sp>
          <p:nvSpPr>
            <p:cNvPr id="24"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600" b="1" kern="0" dirty="0">
                  <a:solidFill>
                    <a:srgbClr val="292A25"/>
                  </a:solidFill>
                  <a:latin typeface="微软雅黑" panose="020B0503020204020204" pitchFamily="34" charset="-122"/>
                  <a:ea typeface="微软雅黑" panose="020B0503020204020204" pitchFamily="34" charset="-122"/>
                  <a:cs typeface="Raleway"/>
                </a:rPr>
                <a:t>输入你的</a:t>
              </a:r>
              <a:r>
                <a:rPr lang="zh-CN" altLang="en-US" sz="1600" b="1" kern="0" dirty="0" smtClean="0">
                  <a:solidFill>
                    <a:srgbClr val="292A25"/>
                  </a:solidFill>
                  <a:latin typeface="微软雅黑" panose="020B0503020204020204" pitchFamily="34" charset="-122"/>
                  <a:ea typeface="微软雅黑" panose="020B0503020204020204" pitchFamily="34" charset="-122"/>
                  <a:cs typeface="Raleway"/>
                </a:rPr>
                <a:t>标题</a:t>
              </a:r>
              <a:endParaRPr lang="en-US" altLang="zh-CN" sz="1600" b="1" kern="0" dirty="0">
                <a:solidFill>
                  <a:srgbClr val="292A25"/>
                </a:solidFill>
                <a:latin typeface="微软雅黑" panose="020B0503020204020204" pitchFamily="34" charset="-122"/>
                <a:ea typeface="微软雅黑" panose="020B0503020204020204" pitchFamily="34" charset="-122"/>
                <a:cs typeface="Raleway"/>
              </a:endParaRPr>
            </a:p>
          </p:txBody>
        </p:sp>
        <p:sp>
          <p:nvSpPr>
            <p:cNvPr id="25"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200" b="0" kern="0" dirty="0" smtClean="0">
                  <a:solidFill>
                    <a:srgbClr val="292A25"/>
                  </a:solidFill>
                  <a:latin typeface="微软雅黑" panose="020B0503020204020204" pitchFamily="34" charset="-122"/>
                  <a:ea typeface="微软雅黑" panose="020B0503020204020204" pitchFamily="34" charset="-122"/>
                  <a:cs typeface="Raleway Light"/>
                </a:rPr>
                <a:t>这里</a:t>
              </a:r>
              <a:r>
                <a:rPr lang="zh-CN" altLang="en-US" sz="1200" b="0" kern="0" dirty="0">
                  <a:solidFill>
                    <a:srgbClr val="292A25"/>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pitchFamily="34" charset="-122"/>
                <a:ea typeface="微软雅黑" panose="020B0503020204020204" pitchFamily="34" charset="-122"/>
                <a:cs typeface="Raleway Light"/>
              </a:endParaRPr>
            </a:p>
          </p:txBody>
        </p:sp>
      </p:grpSp>
      <p:grpSp>
        <p:nvGrpSpPr>
          <p:cNvPr id="26" name="组合 25"/>
          <p:cNvGrpSpPr/>
          <p:nvPr/>
        </p:nvGrpSpPr>
        <p:grpSpPr>
          <a:xfrm>
            <a:off x="4972870" y="4818891"/>
            <a:ext cx="1800200" cy="1133477"/>
            <a:chOff x="1559496" y="4809488"/>
            <a:chExt cx="1800200" cy="1133477"/>
          </a:xfrm>
        </p:grpSpPr>
        <p:sp>
          <p:nvSpPr>
            <p:cNvPr id="27"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600" b="1" kern="0" dirty="0">
                  <a:solidFill>
                    <a:srgbClr val="292A25"/>
                  </a:solidFill>
                  <a:latin typeface="微软雅黑" panose="020B0503020204020204" pitchFamily="34" charset="-122"/>
                  <a:ea typeface="微软雅黑" panose="020B0503020204020204" pitchFamily="34" charset="-122"/>
                  <a:cs typeface="Raleway"/>
                </a:rPr>
                <a:t>输入你的</a:t>
              </a:r>
              <a:r>
                <a:rPr lang="zh-CN" altLang="en-US" sz="1600" b="1" kern="0" dirty="0" smtClean="0">
                  <a:solidFill>
                    <a:srgbClr val="292A25"/>
                  </a:solidFill>
                  <a:latin typeface="微软雅黑" panose="020B0503020204020204" pitchFamily="34" charset="-122"/>
                  <a:ea typeface="微软雅黑" panose="020B0503020204020204" pitchFamily="34" charset="-122"/>
                  <a:cs typeface="Raleway"/>
                </a:rPr>
                <a:t>标题</a:t>
              </a:r>
              <a:endParaRPr lang="en-US" altLang="zh-CN" sz="1600" b="1" kern="0" dirty="0">
                <a:solidFill>
                  <a:srgbClr val="292A25"/>
                </a:solidFill>
                <a:latin typeface="微软雅黑" panose="020B0503020204020204" pitchFamily="34" charset="-122"/>
                <a:ea typeface="微软雅黑" panose="020B0503020204020204" pitchFamily="34" charset="-122"/>
                <a:cs typeface="Raleway"/>
              </a:endParaRPr>
            </a:p>
          </p:txBody>
        </p:sp>
        <p:sp>
          <p:nvSpPr>
            <p:cNvPr id="28"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200" b="0" kern="0" dirty="0" smtClean="0">
                  <a:solidFill>
                    <a:srgbClr val="292A25"/>
                  </a:solidFill>
                  <a:latin typeface="微软雅黑" panose="020B0503020204020204" pitchFamily="34" charset="-122"/>
                  <a:ea typeface="微软雅黑" panose="020B0503020204020204" pitchFamily="34" charset="-122"/>
                  <a:cs typeface="Raleway Light"/>
                </a:rPr>
                <a:t>这里</a:t>
              </a:r>
              <a:r>
                <a:rPr lang="zh-CN" altLang="en-US" sz="1200" b="0" kern="0" dirty="0">
                  <a:solidFill>
                    <a:srgbClr val="292A25"/>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pitchFamily="34" charset="-122"/>
                <a:ea typeface="微软雅黑" panose="020B0503020204020204" pitchFamily="34" charset="-122"/>
                <a:cs typeface="Raleway Light"/>
              </a:endParaRPr>
            </a:p>
          </p:txBody>
        </p:sp>
      </p:grpSp>
      <p:grpSp>
        <p:nvGrpSpPr>
          <p:cNvPr id="29" name="组合 28"/>
          <p:cNvGrpSpPr/>
          <p:nvPr/>
        </p:nvGrpSpPr>
        <p:grpSpPr>
          <a:xfrm>
            <a:off x="6885020" y="4818891"/>
            <a:ext cx="1800200" cy="1133477"/>
            <a:chOff x="1559496" y="4809488"/>
            <a:chExt cx="1800200" cy="1133477"/>
          </a:xfrm>
        </p:grpSpPr>
        <p:sp>
          <p:nvSpPr>
            <p:cNvPr id="30"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600" b="1" kern="0" dirty="0">
                  <a:solidFill>
                    <a:srgbClr val="292A25"/>
                  </a:solidFill>
                  <a:latin typeface="微软雅黑" panose="020B0503020204020204" pitchFamily="34" charset="-122"/>
                  <a:ea typeface="微软雅黑" panose="020B0503020204020204" pitchFamily="34" charset="-122"/>
                  <a:cs typeface="Raleway"/>
                </a:rPr>
                <a:t>输入你的</a:t>
              </a:r>
              <a:r>
                <a:rPr lang="zh-CN" altLang="en-US" sz="1600" b="1" kern="0" dirty="0" smtClean="0">
                  <a:solidFill>
                    <a:srgbClr val="292A25"/>
                  </a:solidFill>
                  <a:latin typeface="微软雅黑" panose="020B0503020204020204" pitchFamily="34" charset="-122"/>
                  <a:ea typeface="微软雅黑" panose="020B0503020204020204" pitchFamily="34" charset="-122"/>
                  <a:cs typeface="Raleway"/>
                </a:rPr>
                <a:t>标题</a:t>
              </a:r>
              <a:endParaRPr lang="en-US" altLang="zh-CN" sz="1600" b="1" kern="0" dirty="0">
                <a:solidFill>
                  <a:srgbClr val="292A25"/>
                </a:solidFill>
                <a:latin typeface="微软雅黑" panose="020B0503020204020204" pitchFamily="34" charset="-122"/>
                <a:ea typeface="微软雅黑" panose="020B0503020204020204" pitchFamily="34" charset="-122"/>
                <a:cs typeface="Raleway"/>
              </a:endParaRPr>
            </a:p>
          </p:txBody>
        </p:sp>
        <p:sp>
          <p:nvSpPr>
            <p:cNvPr id="31"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200" b="0" kern="0" dirty="0" smtClean="0">
                  <a:solidFill>
                    <a:srgbClr val="292A25"/>
                  </a:solidFill>
                  <a:latin typeface="微软雅黑" panose="020B0503020204020204" pitchFamily="34" charset="-122"/>
                  <a:ea typeface="微软雅黑" panose="020B0503020204020204" pitchFamily="34" charset="-122"/>
                  <a:cs typeface="Raleway Light"/>
                </a:rPr>
                <a:t>这里</a:t>
              </a:r>
              <a:r>
                <a:rPr lang="zh-CN" altLang="en-US" sz="1200" b="0" kern="0" dirty="0">
                  <a:solidFill>
                    <a:srgbClr val="292A25"/>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pitchFamily="34" charset="-122"/>
                <a:ea typeface="微软雅黑" panose="020B0503020204020204" pitchFamily="34" charset="-122"/>
                <a:cs typeface="Raleway Light"/>
              </a:endParaRPr>
            </a:p>
          </p:txBody>
        </p:sp>
      </p:grpSp>
      <p:grpSp>
        <p:nvGrpSpPr>
          <p:cNvPr id="32" name="组合 31"/>
          <p:cNvGrpSpPr/>
          <p:nvPr/>
        </p:nvGrpSpPr>
        <p:grpSpPr>
          <a:xfrm>
            <a:off x="8846598" y="4818891"/>
            <a:ext cx="1800200" cy="1133477"/>
            <a:chOff x="1559496" y="4809488"/>
            <a:chExt cx="1800200" cy="1133477"/>
          </a:xfrm>
        </p:grpSpPr>
        <p:sp>
          <p:nvSpPr>
            <p:cNvPr id="33" name="文本框 8"/>
            <p:cNvSpPr txBox="1"/>
            <p:nvPr/>
          </p:nvSpPr>
          <p:spPr>
            <a:xfrm>
              <a:off x="1783036" y="4809488"/>
              <a:ext cx="1407881" cy="338554"/>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600" b="1" kern="0" dirty="0">
                  <a:solidFill>
                    <a:srgbClr val="292A25"/>
                  </a:solidFill>
                  <a:latin typeface="微软雅黑" panose="020B0503020204020204" pitchFamily="34" charset="-122"/>
                  <a:ea typeface="微软雅黑" panose="020B0503020204020204" pitchFamily="34" charset="-122"/>
                  <a:cs typeface="Raleway"/>
                </a:rPr>
                <a:t>输入你的</a:t>
              </a:r>
              <a:r>
                <a:rPr lang="zh-CN" altLang="en-US" sz="1600" b="1" kern="0" dirty="0" smtClean="0">
                  <a:solidFill>
                    <a:srgbClr val="292A25"/>
                  </a:solidFill>
                  <a:latin typeface="微软雅黑" panose="020B0503020204020204" pitchFamily="34" charset="-122"/>
                  <a:ea typeface="微软雅黑" panose="020B0503020204020204" pitchFamily="34" charset="-122"/>
                  <a:cs typeface="Raleway"/>
                </a:rPr>
                <a:t>标题</a:t>
              </a:r>
              <a:endParaRPr lang="en-US" altLang="zh-CN" sz="1600" b="1" kern="0" dirty="0">
                <a:solidFill>
                  <a:srgbClr val="292A25"/>
                </a:solidFill>
                <a:latin typeface="微软雅黑" panose="020B0503020204020204" pitchFamily="34" charset="-122"/>
                <a:ea typeface="微软雅黑" panose="020B0503020204020204" pitchFamily="34" charset="-122"/>
                <a:cs typeface="Raleway"/>
              </a:endParaRPr>
            </a:p>
          </p:txBody>
        </p:sp>
        <p:sp>
          <p:nvSpPr>
            <p:cNvPr id="34" name="文本框 8"/>
            <p:cNvSpPr txBox="1"/>
            <p:nvPr/>
          </p:nvSpPr>
          <p:spPr>
            <a:xfrm>
              <a:off x="1559496" y="5111968"/>
              <a:ext cx="1800200" cy="830997"/>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spcBef>
                  <a:spcPct val="20000"/>
                </a:spcBef>
                <a:defRPr/>
              </a:pPr>
              <a:r>
                <a:rPr lang="zh-CN" altLang="en-US" sz="1200" b="0" kern="0" dirty="0" smtClean="0">
                  <a:solidFill>
                    <a:srgbClr val="292A25"/>
                  </a:solidFill>
                  <a:latin typeface="微软雅黑" panose="020B0503020204020204" pitchFamily="34" charset="-122"/>
                  <a:ea typeface="微软雅黑" panose="020B0503020204020204" pitchFamily="34" charset="-122"/>
                  <a:cs typeface="Raleway Light"/>
                </a:rPr>
                <a:t>这里</a:t>
              </a:r>
              <a:r>
                <a:rPr lang="zh-CN" altLang="en-US" sz="1200" b="0" kern="0" dirty="0">
                  <a:solidFill>
                    <a:srgbClr val="292A25"/>
                  </a:solidFill>
                  <a:latin typeface="微软雅黑" panose="020B0503020204020204" pitchFamily="34" charset="-122"/>
                  <a:ea typeface="微软雅黑" panose="020B0503020204020204" pitchFamily="34" charset="-122"/>
                  <a:cs typeface="Raleway Light"/>
                </a:rPr>
                <a:t>输入简单的文字概述里输入简单文字概述输入简单的文字概述里输入输入里这里输入</a:t>
              </a:r>
              <a:endParaRPr lang="en-US" altLang="zh-CN" sz="1200" b="0" kern="0" dirty="0">
                <a:solidFill>
                  <a:srgbClr val="292A25"/>
                </a:solidFill>
                <a:latin typeface="微软雅黑" panose="020B0503020204020204" pitchFamily="34" charset="-122"/>
                <a:ea typeface="微软雅黑" panose="020B0503020204020204" pitchFamily="34" charset="-122"/>
                <a:cs typeface="Raleway Ligh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grpId="0" nodeType="withEffect">
                                  <p:stCondLst>
                                    <p:cond delay="10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childTnLst>
                          </p:cTn>
                        </p:par>
                        <p:par>
                          <p:cTn id="38" fill="hold">
                            <p:stCondLst>
                              <p:cond delay="1500"/>
                            </p:stCondLst>
                            <p:childTnLst>
                              <p:par>
                                <p:cTn id="39" presetID="42"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1000"/>
                                        <p:tgtEl>
                                          <p:spTgt spid="23"/>
                                        </p:tgtEl>
                                      </p:cBhvr>
                                    </p:animEffect>
                                    <p:anim calcmode="lin" valueType="num">
                                      <p:cBhvr>
                                        <p:cTn id="47" dur="1000" fill="hold"/>
                                        <p:tgtEl>
                                          <p:spTgt spid="23"/>
                                        </p:tgtEl>
                                        <p:attrNameLst>
                                          <p:attrName>ppt_x</p:attrName>
                                        </p:attrNameLst>
                                      </p:cBhvr>
                                      <p:tavLst>
                                        <p:tav tm="0">
                                          <p:val>
                                            <p:strVal val="#ppt_x"/>
                                          </p:val>
                                        </p:tav>
                                        <p:tav tm="100000">
                                          <p:val>
                                            <p:strVal val="#ppt_x"/>
                                          </p:val>
                                        </p:tav>
                                      </p:tavLst>
                                    </p:anim>
                                    <p:anim calcmode="lin" valueType="num">
                                      <p:cBhvr>
                                        <p:cTn id="48" dur="1000" fill="hold"/>
                                        <p:tgtEl>
                                          <p:spTgt spid="2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1000" fill="hold"/>
                                        <p:tgtEl>
                                          <p:spTgt spid="29"/>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1000"/>
                                        <p:tgtEl>
                                          <p:spTgt spid="32"/>
                                        </p:tgtEl>
                                      </p:cBhvr>
                                    </p:animEffect>
                                    <p:anim calcmode="lin" valueType="num">
                                      <p:cBhvr>
                                        <p:cTn id="62" dur="1000" fill="hold"/>
                                        <p:tgtEl>
                                          <p:spTgt spid="32"/>
                                        </p:tgtEl>
                                        <p:attrNameLst>
                                          <p:attrName>ppt_x</p:attrName>
                                        </p:attrNameLst>
                                      </p:cBhvr>
                                      <p:tavLst>
                                        <p:tav tm="0">
                                          <p:val>
                                            <p:strVal val="#ppt_x"/>
                                          </p:val>
                                        </p:tav>
                                        <p:tav tm="100000">
                                          <p:val>
                                            <p:strVal val="#ppt_x"/>
                                          </p:val>
                                        </p:tav>
                                      </p:tavLst>
                                    </p:anim>
                                    <p:anim calcmode="lin" valueType="num">
                                      <p:cBhvr>
                                        <p:cTn id="6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cxnSp>
        <p:nvCxnSpPr>
          <p:cNvPr id="4" name="Straight Connector 247"/>
          <p:cNvCxnSpPr/>
          <p:nvPr/>
        </p:nvCxnSpPr>
        <p:spPr>
          <a:xfrm>
            <a:off x="1042975" y="5613235"/>
            <a:ext cx="10106051" cy="0"/>
          </a:xfrm>
          <a:prstGeom prst="line">
            <a:avLst/>
          </a:prstGeom>
          <a:ln w="19050">
            <a:solidFill>
              <a:schemeClr val="bg2">
                <a:lumMod val="2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74"/>
          <p:cNvGrpSpPr/>
          <p:nvPr/>
        </p:nvGrpSpPr>
        <p:grpSpPr>
          <a:xfrm>
            <a:off x="2178725" y="1916832"/>
            <a:ext cx="1228949" cy="3456420"/>
            <a:chOff x="1634044" y="1304396"/>
            <a:chExt cx="921712" cy="2592315"/>
          </a:xfrm>
          <a:effectLst>
            <a:outerShdw blurRad="50800" dist="38100" dir="2700000" algn="tl" rotWithShape="0">
              <a:prstClr val="black">
                <a:alpha val="40000"/>
              </a:prstClr>
            </a:outerShdw>
          </a:effectLst>
        </p:grpSpPr>
        <p:sp>
          <p:nvSpPr>
            <p:cNvPr id="6" name="Rounded Rectangle 38"/>
            <p:cNvSpPr/>
            <p:nvPr/>
          </p:nvSpPr>
          <p:spPr>
            <a:xfrm>
              <a:off x="1634044" y="1304396"/>
              <a:ext cx="921712" cy="259231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bg1"/>
                </a:solidFill>
              </a:endParaRPr>
            </a:p>
          </p:txBody>
        </p:sp>
        <p:grpSp>
          <p:nvGrpSpPr>
            <p:cNvPr id="7" name="Group 46"/>
            <p:cNvGrpSpPr/>
            <p:nvPr/>
          </p:nvGrpSpPr>
          <p:grpSpPr>
            <a:xfrm>
              <a:off x="1703480" y="3032606"/>
              <a:ext cx="782840" cy="782838"/>
              <a:chOff x="1703480" y="3032606"/>
              <a:chExt cx="782840" cy="782838"/>
            </a:xfrm>
          </p:grpSpPr>
          <p:sp>
            <p:nvSpPr>
              <p:cNvPr id="11" name="Oval 4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2"/>
                  </a:solidFill>
                </a:endParaRPr>
              </a:p>
            </p:txBody>
          </p:sp>
          <p:sp>
            <p:nvSpPr>
              <p:cNvPr id="12" name="Oval 4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2"/>
                  </a:solidFill>
                </a:endParaRPr>
              </a:p>
            </p:txBody>
          </p:sp>
        </p:grpSp>
        <p:grpSp>
          <p:nvGrpSpPr>
            <p:cNvPr id="8" name="Group 61"/>
            <p:cNvGrpSpPr/>
            <p:nvPr/>
          </p:nvGrpSpPr>
          <p:grpSpPr>
            <a:xfrm>
              <a:off x="1728094" y="1477217"/>
              <a:ext cx="733615" cy="2108390"/>
              <a:chOff x="1728094" y="1477217"/>
              <a:chExt cx="733615" cy="2108390"/>
            </a:xfrm>
          </p:grpSpPr>
          <p:sp>
            <p:nvSpPr>
              <p:cNvPr id="9" name="Text Placeholder 3"/>
              <p:cNvSpPr txBox="1"/>
              <p:nvPr/>
            </p:nvSpPr>
            <p:spPr>
              <a:xfrm>
                <a:off x="1907297" y="3262442"/>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smtClean="0">
                    <a:solidFill>
                      <a:srgbClr val="292A25"/>
                    </a:solidFill>
                    <a:latin typeface="微软雅黑" panose="020B0503020204020204" pitchFamily="34" charset="-122"/>
                    <a:ea typeface="微软雅黑" panose="020B0503020204020204" pitchFamily="34" charset="-122"/>
                  </a:rPr>
                  <a:t>输入标签</a:t>
                </a:r>
                <a:endParaRPr lang="en-US" sz="1400" b="1" dirty="0">
                  <a:solidFill>
                    <a:srgbClr val="292A25"/>
                  </a:solidFill>
                  <a:latin typeface="微软雅黑" panose="020B0503020204020204" pitchFamily="34" charset="-122"/>
                  <a:ea typeface="微软雅黑" panose="020B0503020204020204" pitchFamily="34" charset="-122"/>
                </a:endParaRPr>
              </a:p>
            </p:txBody>
          </p:sp>
          <p:sp>
            <p:nvSpPr>
              <p:cNvPr id="10" name="Rectangle 60"/>
              <p:cNvSpPr/>
              <p:nvPr/>
            </p:nvSpPr>
            <p:spPr>
              <a:xfrm>
                <a:off x="1728094" y="1477217"/>
                <a:ext cx="733615" cy="479650"/>
              </a:xfrm>
              <a:prstGeom prst="rect">
                <a:avLst/>
              </a:prstGeom>
            </p:spPr>
            <p:txBody>
              <a:bodyPr wrap="none">
                <a:spAutoFit/>
              </a:bodyPr>
              <a:lstStyle/>
              <a:p>
                <a:pPr algn="ctr" defTabSz="1218565">
                  <a:spcBef>
                    <a:spcPct val="20000"/>
                  </a:spcBef>
                  <a:defRPr/>
                </a:pPr>
                <a:r>
                  <a:rPr lang="en-US" sz="3555" b="1" dirty="0">
                    <a:solidFill>
                      <a:schemeClr val="bg1"/>
                    </a:solidFill>
                  </a:rPr>
                  <a:t>90%</a:t>
                </a:r>
                <a:endParaRPr lang="en-US" sz="3555" b="1" dirty="0">
                  <a:solidFill>
                    <a:schemeClr val="bg1"/>
                  </a:solidFill>
                </a:endParaRPr>
              </a:p>
            </p:txBody>
          </p:sp>
        </p:grpSp>
      </p:grpSp>
      <p:grpSp>
        <p:nvGrpSpPr>
          <p:cNvPr id="13" name="Group 75"/>
          <p:cNvGrpSpPr/>
          <p:nvPr/>
        </p:nvGrpSpPr>
        <p:grpSpPr>
          <a:xfrm>
            <a:off x="3830125" y="2454497"/>
            <a:ext cx="1228949" cy="2918755"/>
            <a:chOff x="2872594" y="1707645"/>
            <a:chExt cx="921712" cy="2189066"/>
          </a:xfrm>
          <a:effectLst>
            <a:outerShdw blurRad="50800" dist="38100" dir="2700000" algn="tl" rotWithShape="0">
              <a:prstClr val="black">
                <a:alpha val="40000"/>
              </a:prstClr>
            </a:outerShdw>
          </a:effectLst>
        </p:grpSpPr>
        <p:sp>
          <p:nvSpPr>
            <p:cNvPr id="14" name="Rounded Rectangle 40"/>
            <p:cNvSpPr/>
            <p:nvPr/>
          </p:nvSpPr>
          <p:spPr>
            <a:xfrm>
              <a:off x="2872594" y="1707645"/>
              <a:ext cx="921712" cy="2189066"/>
            </a:xfrm>
            <a:prstGeom prst="roundRect">
              <a:avLst>
                <a:gd name="adj" fmla="val 50000"/>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accent2"/>
                </a:solidFill>
              </a:endParaRPr>
            </a:p>
          </p:txBody>
        </p:sp>
        <p:grpSp>
          <p:nvGrpSpPr>
            <p:cNvPr id="15" name="Group 47"/>
            <p:cNvGrpSpPr/>
            <p:nvPr/>
          </p:nvGrpSpPr>
          <p:grpSpPr>
            <a:xfrm>
              <a:off x="2942030" y="3032606"/>
              <a:ext cx="782840" cy="782838"/>
              <a:chOff x="1703480" y="3032606"/>
              <a:chExt cx="782840" cy="782838"/>
            </a:xfrm>
          </p:grpSpPr>
          <p:sp>
            <p:nvSpPr>
              <p:cNvPr id="19" name="Oval 48"/>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2"/>
                  </a:solidFill>
                </a:endParaRPr>
              </a:p>
            </p:txBody>
          </p:sp>
          <p:sp>
            <p:nvSpPr>
              <p:cNvPr id="20" name="Oval 49"/>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2"/>
                  </a:solidFill>
                </a:endParaRPr>
              </a:p>
            </p:txBody>
          </p:sp>
        </p:grpSp>
        <p:grpSp>
          <p:nvGrpSpPr>
            <p:cNvPr id="16" name="Group 62"/>
            <p:cNvGrpSpPr/>
            <p:nvPr/>
          </p:nvGrpSpPr>
          <p:grpSpPr>
            <a:xfrm>
              <a:off x="2961359" y="1825998"/>
              <a:ext cx="733615" cy="1759608"/>
              <a:chOff x="1728094" y="1750267"/>
              <a:chExt cx="733615" cy="1759608"/>
            </a:xfrm>
          </p:grpSpPr>
          <p:sp>
            <p:nvSpPr>
              <p:cNvPr id="17" name="Text Placeholder 3"/>
              <p:cNvSpPr txBox="1"/>
              <p:nvPr/>
            </p:nvSpPr>
            <p:spPr>
              <a:xfrm>
                <a:off x="1911900" y="3186710"/>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rgbClr val="292A25"/>
                    </a:solidFill>
                    <a:latin typeface="微软雅黑" panose="020B0503020204020204" pitchFamily="34" charset="-122"/>
                    <a:ea typeface="微软雅黑" panose="020B0503020204020204" pitchFamily="34" charset="-122"/>
                  </a:rPr>
                  <a:t>输入标签</a:t>
                </a:r>
                <a:endParaRPr lang="en-US" altLang="zh-CN" sz="1400" b="1" dirty="0">
                  <a:solidFill>
                    <a:srgbClr val="292A25"/>
                  </a:solidFill>
                  <a:latin typeface="微软雅黑" panose="020B0503020204020204" pitchFamily="34" charset="-122"/>
                  <a:ea typeface="微软雅黑" panose="020B0503020204020204" pitchFamily="34" charset="-122"/>
                </a:endParaRPr>
              </a:p>
            </p:txBody>
          </p:sp>
          <p:sp>
            <p:nvSpPr>
              <p:cNvPr id="18" name="Rectangle 64"/>
              <p:cNvSpPr/>
              <p:nvPr/>
            </p:nvSpPr>
            <p:spPr>
              <a:xfrm>
                <a:off x="1728094" y="1750267"/>
                <a:ext cx="733615" cy="479651"/>
              </a:xfrm>
              <a:prstGeom prst="rect">
                <a:avLst/>
              </a:prstGeom>
            </p:spPr>
            <p:txBody>
              <a:bodyPr wrap="none">
                <a:spAutoFit/>
              </a:bodyPr>
              <a:lstStyle/>
              <a:p>
                <a:pPr algn="ctr" defTabSz="1218565">
                  <a:spcBef>
                    <a:spcPct val="20000"/>
                  </a:spcBef>
                  <a:defRPr/>
                </a:pPr>
                <a:r>
                  <a:rPr lang="en-US" sz="3555" b="1" dirty="0">
                    <a:solidFill>
                      <a:schemeClr val="bg1"/>
                    </a:solidFill>
                  </a:rPr>
                  <a:t>80%</a:t>
                </a:r>
                <a:endParaRPr lang="en-US" sz="3555" b="1" dirty="0">
                  <a:solidFill>
                    <a:schemeClr val="bg1"/>
                  </a:solidFill>
                </a:endParaRPr>
              </a:p>
            </p:txBody>
          </p:sp>
        </p:grpSp>
      </p:grpSp>
      <p:grpSp>
        <p:nvGrpSpPr>
          <p:cNvPr id="21" name="Group 76"/>
          <p:cNvGrpSpPr/>
          <p:nvPr/>
        </p:nvGrpSpPr>
        <p:grpSpPr>
          <a:xfrm>
            <a:off x="5481525" y="1148739"/>
            <a:ext cx="1228949" cy="4224513"/>
            <a:chOff x="4106521" y="728326"/>
            <a:chExt cx="921712" cy="3168385"/>
          </a:xfrm>
          <a:effectLst>
            <a:outerShdw blurRad="50800" dist="38100" dir="2700000" algn="tl" rotWithShape="0">
              <a:prstClr val="black">
                <a:alpha val="40000"/>
              </a:prstClr>
            </a:outerShdw>
          </a:effectLst>
        </p:grpSpPr>
        <p:sp>
          <p:nvSpPr>
            <p:cNvPr id="22" name="Rounded Rectangle 41"/>
            <p:cNvSpPr/>
            <p:nvPr/>
          </p:nvSpPr>
          <p:spPr>
            <a:xfrm>
              <a:off x="4106521" y="728326"/>
              <a:ext cx="921712" cy="316838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accent2"/>
                </a:solidFill>
              </a:endParaRPr>
            </a:p>
          </p:txBody>
        </p:sp>
        <p:grpSp>
          <p:nvGrpSpPr>
            <p:cNvPr id="23" name="Group 50"/>
            <p:cNvGrpSpPr/>
            <p:nvPr/>
          </p:nvGrpSpPr>
          <p:grpSpPr>
            <a:xfrm>
              <a:off x="4175957" y="3032606"/>
              <a:ext cx="782840" cy="782838"/>
              <a:chOff x="1703480" y="3032606"/>
              <a:chExt cx="782840" cy="782838"/>
            </a:xfrm>
          </p:grpSpPr>
          <p:sp>
            <p:nvSpPr>
              <p:cNvPr id="27" name="Oval 51"/>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2"/>
                  </a:solidFill>
                </a:endParaRPr>
              </a:p>
            </p:txBody>
          </p:sp>
          <p:sp>
            <p:nvSpPr>
              <p:cNvPr id="28" name="Oval 52"/>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2"/>
                  </a:solidFill>
                </a:endParaRPr>
              </a:p>
            </p:txBody>
          </p:sp>
        </p:grpSp>
        <p:grpSp>
          <p:nvGrpSpPr>
            <p:cNvPr id="24" name="Group 65"/>
            <p:cNvGrpSpPr/>
            <p:nvPr/>
          </p:nvGrpSpPr>
          <p:grpSpPr>
            <a:xfrm>
              <a:off x="4115305" y="958754"/>
              <a:ext cx="906739" cy="2626851"/>
              <a:chOff x="1647068" y="1174197"/>
              <a:chExt cx="906739" cy="2626851"/>
            </a:xfrm>
          </p:grpSpPr>
          <p:sp>
            <p:nvSpPr>
              <p:cNvPr id="25" name="Text Placeholder 3"/>
              <p:cNvSpPr txBox="1"/>
              <p:nvPr/>
            </p:nvSpPr>
            <p:spPr>
              <a:xfrm>
                <a:off x="1924450" y="3477883"/>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rgbClr val="292A25"/>
                    </a:solidFill>
                    <a:latin typeface="微软雅黑" panose="020B0503020204020204" pitchFamily="34" charset="-122"/>
                    <a:ea typeface="微软雅黑" panose="020B0503020204020204" pitchFamily="34" charset="-122"/>
                  </a:rPr>
                  <a:t>输入标签</a:t>
                </a:r>
                <a:endParaRPr lang="en-US" altLang="zh-CN" sz="1400" b="1" dirty="0">
                  <a:solidFill>
                    <a:srgbClr val="292A25"/>
                  </a:solidFill>
                  <a:latin typeface="微软雅黑" panose="020B0503020204020204" pitchFamily="34" charset="-122"/>
                  <a:ea typeface="微软雅黑" panose="020B0503020204020204" pitchFamily="34" charset="-122"/>
                </a:endParaRPr>
              </a:p>
            </p:txBody>
          </p:sp>
          <p:sp>
            <p:nvSpPr>
              <p:cNvPr id="26" name="Rectangle 67"/>
              <p:cNvSpPr/>
              <p:nvPr/>
            </p:nvSpPr>
            <p:spPr>
              <a:xfrm>
                <a:off x="1647068" y="1174197"/>
                <a:ext cx="906739" cy="479651"/>
              </a:xfrm>
              <a:prstGeom prst="rect">
                <a:avLst/>
              </a:prstGeom>
            </p:spPr>
            <p:txBody>
              <a:bodyPr wrap="none">
                <a:spAutoFit/>
              </a:bodyPr>
              <a:lstStyle/>
              <a:p>
                <a:pPr algn="ctr" defTabSz="1218565">
                  <a:spcBef>
                    <a:spcPct val="20000"/>
                  </a:spcBef>
                  <a:defRPr/>
                </a:pPr>
                <a:r>
                  <a:rPr lang="en-US" sz="3555" b="1" dirty="0">
                    <a:solidFill>
                      <a:schemeClr val="bg1"/>
                    </a:solidFill>
                  </a:rPr>
                  <a:t>100%</a:t>
                </a:r>
                <a:endParaRPr lang="en-US" sz="3555" b="1" dirty="0">
                  <a:solidFill>
                    <a:schemeClr val="bg1"/>
                  </a:solidFill>
                </a:endParaRPr>
              </a:p>
            </p:txBody>
          </p:sp>
        </p:grpSp>
      </p:grpSp>
      <p:grpSp>
        <p:nvGrpSpPr>
          <p:cNvPr id="29" name="Group 79"/>
          <p:cNvGrpSpPr/>
          <p:nvPr/>
        </p:nvGrpSpPr>
        <p:grpSpPr>
          <a:xfrm>
            <a:off x="8784325" y="1916832"/>
            <a:ext cx="1228949" cy="3456420"/>
            <a:chOff x="6588245" y="1304396"/>
            <a:chExt cx="921712" cy="2592315"/>
          </a:xfrm>
          <a:effectLst>
            <a:outerShdw blurRad="50800" dist="38100" dir="2700000" algn="tl" rotWithShape="0">
              <a:prstClr val="black">
                <a:alpha val="40000"/>
              </a:prstClr>
            </a:outerShdw>
          </a:effectLst>
        </p:grpSpPr>
        <p:sp>
          <p:nvSpPr>
            <p:cNvPr id="30" name="Rounded Rectangle 43"/>
            <p:cNvSpPr/>
            <p:nvPr/>
          </p:nvSpPr>
          <p:spPr>
            <a:xfrm>
              <a:off x="6588245" y="1304396"/>
              <a:ext cx="921712" cy="259231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accent2"/>
                </a:solidFill>
              </a:endParaRPr>
            </a:p>
          </p:txBody>
        </p:sp>
        <p:grpSp>
          <p:nvGrpSpPr>
            <p:cNvPr id="31" name="Group 56"/>
            <p:cNvGrpSpPr/>
            <p:nvPr/>
          </p:nvGrpSpPr>
          <p:grpSpPr>
            <a:xfrm>
              <a:off x="6657681" y="3032606"/>
              <a:ext cx="782840" cy="782838"/>
              <a:chOff x="1703480" y="3032606"/>
              <a:chExt cx="782840" cy="782838"/>
            </a:xfrm>
          </p:grpSpPr>
          <p:sp>
            <p:nvSpPr>
              <p:cNvPr id="35" name="Oval 57"/>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2"/>
                  </a:solidFill>
                </a:endParaRPr>
              </a:p>
            </p:txBody>
          </p:sp>
          <p:sp>
            <p:nvSpPr>
              <p:cNvPr id="36" name="Oval 58"/>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2"/>
                  </a:solidFill>
                </a:endParaRPr>
              </a:p>
            </p:txBody>
          </p:sp>
        </p:grpSp>
        <p:grpSp>
          <p:nvGrpSpPr>
            <p:cNvPr id="32" name="Group 68"/>
            <p:cNvGrpSpPr/>
            <p:nvPr/>
          </p:nvGrpSpPr>
          <p:grpSpPr>
            <a:xfrm>
              <a:off x="6677010" y="1477217"/>
              <a:ext cx="733615" cy="2108388"/>
              <a:chOff x="1728094" y="1477217"/>
              <a:chExt cx="733615" cy="2108388"/>
            </a:xfrm>
          </p:grpSpPr>
          <p:sp>
            <p:nvSpPr>
              <p:cNvPr id="33" name="Text Placeholder 3"/>
              <p:cNvSpPr txBox="1"/>
              <p:nvPr/>
            </p:nvSpPr>
            <p:spPr>
              <a:xfrm>
                <a:off x="1950645" y="3262440"/>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rgbClr val="292A25"/>
                    </a:solidFill>
                    <a:latin typeface="微软雅黑" panose="020B0503020204020204" pitchFamily="34" charset="-122"/>
                    <a:ea typeface="微软雅黑" panose="020B0503020204020204" pitchFamily="34" charset="-122"/>
                  </a:rPr>
                  <a:t>输入标签</a:t>
                </a:r>
                <a:endParaRPr lang="en-US" altLang="zh-CN" sz="1400" b="1" dirty="0">
                  <a:solidFill>
                    <a:srgbClr val="292A25"/>
                  </a:solidFill>
                  <a:latin typeface="微软雅黑" panose="020B0503020204020204" pitchFamily="34" charset="-122"/>
                  <a:ea typeface="微软雅黑" panose="020B0503020204020204" pitchFamily="34" charset="-122"/>
                </a:endParaRPr>
              </a:p>
            </p:txBody>
          </p:sp>
          <p:sp>
            <p:nvSpPr>
              <p:cNvPr id="34" name="Rectangle 70"/>
              <p:cNvSpPr/>
              <p:nvPr/>
            </p:nvSpPr>
            <p:spPr>
              <a:xfrm>
                <a:off x="1728094" y="1477217"/>
                <a:ext cx="733615" cy="479651"/>
              </a:xfrm>
              <a:prstGeom prst="rect">
                <a:avLst/>
              </a:prstGeom>
            </p:spPr>
            <p:txBody>
              <a:bodyPr wrap="none">
                <a:spAutoFit/>
              </a:bodyPr>
              <a:lstStyle/>
              <a:p>
                <a:pPr algn="ctr" defTabSz="1218565">
                  <a:spcBef>
                    <a:spcPct val="20000"/>
                  </a:spcBef>
                  <a:defRPr/>
                </a:pPr>
                <a:r>
                  <a:rPr lang="en-US" sz="3555" b="1" dirty="0">
                    <a:solidFill>
                      <a:schemeClr val="bg1"/>
                    </a:solidFill>
                  </a:rPr>
                  <a:t>90%</a:t>
                </a:r>
                <a:endParaRPr lang="en-US" sz="3555" b="1" dirty="0">
                  <a:solidFill>
                    <a:schemeClr val="bg1"/>
                  </a:solidFill>
                </a:endParaRPr>
              </a:p>
            </p:txBody>
          </p:sp>
        </p:grpSp>
      </p:grpSp>
      <p:grpSp>
        <p:nvGrpSpPr>
          <p:cNvPr id="37" name="Group 78"/>
          <p:cNvGrpSpPr/>
          <p:nvPr/>
        </p:nvGrpSpPr>
        <p:grpSpPr>
          <a:xfrm>
            <a:off x="7132925" y="2684925"/>
            <a:ext cx="1228949" cy="2663083"/>
            <a:chOff x="5349694" y="1880466"/>
            <a:chExt cx="921712" cy="1997312"/>
          </a:xfrm>
          <a:effectLst>
            <a:outerShdw blurRad="50800" dist="38100" dir="2700000" algn="tl" rotWithShape="0">
              <a:prstClr val="black">
                <a:alpha val="40000"/>
              </a:prstClr>
            </a:outerShdw>
          </a:effectLst>
        </p:grpSpPr>
        <p:sp>
          <p:nvSpPr>
            <p:cNvPr id="38" name="Rounded Rectangle 42"/>
            <p:cNvSpPr/>
            <p:nvPr/>
          </p:nvSpPr>
          <p:spPr>
            <a:xfrm>
              <a:off x="5349694" y="1880466"/>
              <a:ext cx="921712" cy="1997312"/>
            </a:xfrm>
            <a:prstGeom prst="roundRect">
              <a:avLst>
                <a:gd name="adj" fmla="val 50000"/>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accent2"/>
                </a:solidFill>
              </a:endParaRPr>
            </a:p>
          </p:txBody>
        </p:sp>
        <p:grpSp>
          <p:nvGrpSpPr>
            <p:cNvPr id="39" name="Group 77"/>
            <p:cNvGrpSpPr/>
            <p:nvPr/>
          </p:nvGrpSpPr>
          <p:grpSpPr>
            <a:xfrm>
              <a:off x="5419130" y="1960262"/>
              <a:ext cx="782840" cy="1840285"/>
              <a:chOff x="5419130" y="1960262"/>
              <a:chExt cx="782840" cy="1840285"/>
            </a:xfrm>
          </p:grpSpPr>
          <p:grpSp>
            <p:nvGrpSpPr>
              <p:cNvPr id="40" name="Group 53"/>
              <p:cNvGrpSpPr/>
              <p:nvPr/>
            </p:nvGrpSpPr>
            <p:grpSpPr>
              <a:xfrm>
                <a:off x="5419130" y="3017709"/>
                <a:ext cx="782840" cy="782838"/>
                <a:chOff x="1703480" y="3032606"/>
                <a:chExt cx="782840" cy="782838"/>
              </a:xfrm>
            </p:grpSpPr>
            <p:sp>
              <p:nvSpPr>
                <p:cNvPr id="44" name="Oval 5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2"/>
                    </a:solidFill>
                  </a:endParaRPr>
                </a:p>
              </p:txBody>
            </p:sp>
            <p:sp>
              <p:nvSpPr>
                <p:cNvPr id="45" name="Oval 5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5" dirty="0">
                    <a:solidFill>
                      <a:schemeClr val="accent2"/>
                    </a:solidFill>
                  </a:endParaRPr>
                </a:p>
              </p:txBody>
            </p:sp>
          </p:grpSp>
          <p:grpSp>
            <p:nvGrpSpPr>
              <p:cNvPr id="41" name="Group 71"/>
              <p:cNvGrpSpPr/>
              <p:nvPr/>
            </p:nvGrpSpPr>
            <p:grpSpPr>
              <a:xfrm>
                <a:off x="5441578" y="1960262"/>
                <a:ext cx="733615" cy="1610449"/>
                <a:chOff x="1728092" y="1865481"/>
                <a:chExt cx="733615" cy="1610449"/>
              </a:xfrm>
            </p:grpSpPr>
            <p:sp>
              <p:nvSpPr>
                <p:cNvPr id="42" name="Text Placeholder 3"/>
                <p:cNvSpPr txBox="1"/>
                <p:nvPr/>
              </p:nvSpPr>
              <p:spPr>
                <a:xfrm>
                  <a:off x="1953286" y="3152765"/>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400" b="1" dirty="0">
                      <a:solidFill>
                        <a:srgbClr val="292A25"/>
                      </a:solidFill>
                      <a:latin typeface="微软雅黑" panose="020B0503020204020204" pitchFamily="34" charset="-122"/>
                      <a:ea typeface="微软雅黑" panose="020B0503020204020204" pitchFamily="34" charset="-122"/>
                    </a:rPr>
                    <a:t>输入标签</a:t>
                  </a:r>
                  <a:endParaRPr lang="en-US" altLang="zh-CN" sz="1400" b="1" dirty="0">
                    <a:solidFill>
                      <a:srgbClr val="292A25"/>
                    </a:solidFill>
                    <a:latin typeface="微软雅黑" panose="020B0503020204020204" pitchFamily="34" charset="-122"/>
                    <a:ea typeface="微软雅黑" panose="020B0503020204020204" pitchFamily="34" charset="-122"/>
                  </a:endParaRPr>
                </a:p>
              </p:txBody>
            </p:sp>
            <p:sp>
              <p:nvSpPr>
                <p:cNvPr id="43" name="Rectangle 73"/>
                <p:cNvSpPr/>
                <p:nvPr/>
              </p:nvSpPr>
              <p:spPr>
                <a:xfrm>
                  <a:off x="1728092" y="1865481"/>
                  <a:ext cx="733615" cy="479650"/>
                </a:xfrm>
                <a:prstGeom prst="rect">
                  <a:avLst/>
                </a:prstGeom>
              </p:spPr>
              <p:txBody>
                <a:bodyPr wrap="none">
                  <a:spAutoFit/>
                </a:bodyPr>
                <a:lstStyle/>
                <a:p>
                  <a:pPr algn="ctr" defTabSz="1218565">
                    <a:spcBef>
                      <a:spcPct val="20000"/>
                    </a:spcBef>
                    <a:defRPr/>
                  </a:pPr>
                  <a:r>
                    <a:rPr lang="en-US" sz="3555" b="1" dirty="0">
                      <a:solidFill>
                        <a:schemeClr val="bg1"/>
                      </a:solidFill>
                    </a:rPr>
                    <a:t>70%</a:t>
                  </a:r>
                  <a:endParaRPr lang="en-US" sz="3555" b="1" dirty="0">
                    <a:solidFill>
                      <a:schemeClr val="bg1"/>
                    </a:solidFill>
                  </a:endParaRPr>
                </a:p>
              </p:txBody>
            </p:sp>
          </p:grpSp>
        </p:grpSp>
      </p:grpSp>
      <p:sp>
        <p:nvSpPr>
          <p:cNvPr id="46" name="TextBox 107"/>
          <p:cNvSpPr txBox="1"/>
          <p:nvPr/>
        </p:nvSpPr>
        <p:spPr>
          <a:xfrm>
            <a:off x="1034781" y="5675934"/>
            <a:ext cx="1012244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b="0" dirty="0">
                <a:solidFill>
                  <a:schemeClr val="tx1">
                    <a:lumMod val="85000"/>
                    <a:lumOff val="15000"/>
                  </a:schemeClr>
                </a:solidFill>
                <a:sym typeface="微软雅黑" panose="020B0503020204020204" pitchFamily="34" charset="-122"/>
              </a:rPr>
              <a:t>在此录入上述图表的综合描述说明</a:t>
            </a:r>
            <a:r>
              <a:rPr lang="zh-CN" altLang="en-US" b="0" dirty="0" smtClean="0">
                <a:solidFill>
                  <a:schemeClr val="tx1">
                    <a:lumMod val="85000"/>
                    <a:lumOff val="15000"/>
                  </a:schemeClr>
                </a:solidFill>
                <a:sym typeface="微软雅黑" panose="020B0503020204020204" pitchFamily="34" charset="-122"/>
              </a:rPr>
              <a:t>，</a:t>
            </a:r>
            <a:r>
              <a:rPr lang="zh-CN" altLang="en-US" b="0" dirty="0">
                <a:solidFill>
                  <a:schemeClr val="tx1">
                    <a:lumMod val="85000"/>
                    <a:lumOff val="15000"/>
                  </a:schemeClr>
                </a:solidFill>
                <a:sym typeface="微软雅黑" panose="020B0503020204020204" pitchFamily="34" charset="-122"/>
              </a:rPr>
              <a:t>在此录入上述图表的综合描述说明，</a:t>
            </a:r>
            <a:r>
              <a:rPr lang="zh-CN" altLang="en-US" b="0" dirty="0" smtClean="0">
                <a:solidFill>
                  <a:schemeClr val="tx1">
                    <a:lumMod val="85000"/>
                    <a:lumOff val="15000"/>
                  </a:schemeClr>
                </a:solidFill>
                <a:sym typeface="微软雅黑" panose="020B0503020204020204" pitchFamily="34" charset="-122"/>
              </a:rPr>
              <a:t>在此</a:t>
            </a:r>
            <a:r>
              <a:rPr lang="zh-CN" altLang="en-US" b="0" dirty="0">
                <a:solidFill>
                  <a:schemeClr val="tx1">
                    <a:lumMod val="85000"/>
                    <a:lumOff val="15000"/>
                  </a:schemeClr>
                </a:solidFill>
                <a:sym typeface="微软雅黑" panose="020B0503020204020204" pitchFamily="34" charset="-122"/>
              </a:rPr>
              <a:t>录入上述图表的综合描述说明。在此录入上述图表的描述说明</a:t>
            </a:r>
            <a:r>
              <a:rPr lang="zh-CN" altLang="en-US" b="0" dirty="0" smtClean="0">
                <a:solidFill>
                  <a:schemeClr val="tx1">
                    <a:lumMod val="85000"/>
                    <a:lumOff val="15000"/>
                  </a:schemeClr>
                </a:solidFill>
                <a:sym typeface="微软雅黑" panose="020B0503020204020204" pitchFamily="34" charset="-122"/>
              </a:rPr>
              <a:t>，</a:t>
            </a:r>
            <a:r>
              <a:rPr lang="zh-CN" altLang="en-US" b="0" dirty="0">
                <a:solidFill>
                  <a:schemeClr val="tx1">
                    <a:lumMod val="85000"/>
                    <a:lumOff val="15000"/>
                  </a:schemeClr>
                </a:solidFill>
                <a:sym typeface="微软雅黑" panose="020B0503020204020204" pitchFamily="34" charset="-122"/>
              </a:rPr>
              <a:t>在此录入上述图表的综合描述说明，</a:t>
            </a:r>
            <a:r>
              <a:rPr lang="zh-CN" altLang="en-US" b="0" dirty="0" smtClean="0">
                <a:solidFill>
                  <a:schemeClr val="tx1">
                    <a:lumMod val="85000"/>
                    <a:lumOff val="15000"/>
                  </a:schemeClr>
                </a:solidFill>
                <a:sym typeface="微软雅黑" panose="020B0503020204020204" pitchFamily="34" charset="-122"/>
              </a:rPr>
              <a:t>在此</a:t>
            </a:r>
            <a:r>
              <a:rPr lang="zh-CN" altLang="en-US" b="0" dirty="0">
                <a:solidFill>
                  <a:schemeClr val="tx1">
                    <a:lumMod val="85000"/>
                    <a:lumOff val="15000"/>
                  </a:schemeClr>
                </a:solidFill>
                <a:sym typeface="微软雅黑" panose="020B0503020204020204" pitchFamily="34" charset="-122"/>
              </a:rPr>
              <a:t>录入上述图表的综合描述</a:t>
            </a:r>
            <a:r>
              <a:rPr lang="zh-CN" altLang="en-US" b="0" dirty="0" smtClean="0">
                <a:solidFill>
                  <a:schemeClr val="tx1">
                    <a:lumMod val="85000"/>
                    <a:lumOff val="15000"/>
                  </a:schemeClr>
                </a:solidFill>
                <a:sym typeface="微软雅黑" panose="020B0503020204020204" pitchFamily="34" charset="-122"/>
              </a:rPr>
              <a:t>说明</a:t>
            </a:r>
            <a:endParaRPr lang="zh-CN" altLang="en-US" b="0" dirty="0">
              <a:solidFill>
                <a:schemeClr val="tx1">
                  <a:lumMod val="85000"/>
                  <a:lumOff val="15000"/>
                </a:schemeClr>
              </a:solidFill>
              <a:sym typeface="微软雅黑" panose="020B0503020204020204" pitchFamily="34" charset="-122"/>
            </a:endParaRPr>
          </a:p>
        </p:txBody>
      </p:sp>
      <p:sp>
        <p:nvSpPr>
          <p:cNvPr id="47" name="文本框 13"/>
          <p:cNvSpPr txBox="1"/>
          <p:nvPr/>
        </p:nvSpPr>
        <p:spPr>
          <a:xfrm>
            <a:off x="2271306" y="2972319"/>
            <a:ext cx="107266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lang="zh-CN" altLang="en-US" sz="13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的综合描述说明</a:t>
            </a:r>
            <a:endParaRPr lang="zh-CN" altLang="en-US" sz="13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文本框 13"/>
          <p:cNvSpPr txBox="1"/>
          <p:nvPr/>
        </p:nvSpPr>
        <p:spPr>
          <a:xfrm>
            <a:off x="3908265" y="3370498"/>
            <a:ext cx="1058228"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lang="zh-CN" altLang="en-US" sz="13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的综合描述说明</a:t>
            </a:r>
            <a:endParaRPr lang="zh-CN" altLang="en-US" sz="13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文本框 13"/>
          <p:cNvSpPr txBox="1"/>
          <p:nvPr/>
        </p:nvSpPr>
        <p:spPr>
          <a:xfrm>
            <a:off x="8870594" y="2972319"/>
            <a:ext cx="107266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lang="zh-CN" altLang="en-US" sz="13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的综合描述说明</a:t>
            </a:r>
            <a:endParaRPr lang="zh-CN" altLang="en-US" sz="13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文本框 13"/>
          <p:cNvSpPr txBox="1"/>
          <p:nvPr/>
        </p:nvSpPr>
        <p:spPr>
          <a:xfrm>
            <a:off x="7230245" y="3370498"/>
            <a:ext cx="1058228"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lang="zh-CN" altLang="en-US" sz="13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的综合描述说明</a:t>
            </a:r>
            <a:endParaRPr lang="zh-CN" altLang="en-US" sz="13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文本框 13"/>
          <p:cNvSpPr txBox="1"/>
          <p:nvPr/>
        </p:nvSpPr>
        <p:spPr>
          <a:xfrm>
            <a:off x="5562251" y="2232984"/>
            <a:ext cx="1058228" cy="1512329"/>
          </a:xfrm>
          <a:prstGeom prst="rect">
            <a:avLst/>
          </a:prstGeom>
          <a:noFill/>
        </p:spPr>
        <p:txBody>
          <a:bodyPr wrap="square" lIns="91435" tIns="45716" rIns="91435" bIns="45716" rtlCol="0">
            <a:spAutoFit/>
          </a:bodyPr>
          <a:lstStyle/>
          <a:p>
            <a:pPr>
              <a:lnSpc>
                <a:spcPct val="120000"/>
              </a:lnSpc>
              <a:spcBef>
                <a:spcPct val="0"/>
              </a:spcBef>
              <a:buNone/>
            </a:pPr>
            <a:r>
              <a:rPr lang="zh-CN" altLang="en-US" sz="13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lang="zh-CN" altLang="en-US" sz="13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3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说明，在此录入上述图表的综合描述</a:t>
            </a:r>
            <a:r>
              <a:rPr lang="zh-CN" altLang="en-US" sz="1300" b="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说明</a:t>
            </a:r>
            <a:endParaRPr lang="zh-CN" altLang="en-US" sz="13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accel="50000" decel="5000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accel="50000" decel="5000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0000" decel="50000"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ppt_x"/>
                                          </p:val>
                                        </p:tav>
                                        <p:tav tm="100000">
                                          <p:val>
                                            <p:strVal val="#ppt_x"/>
                                          </p:val>
                                        </p:tav>
                                      </p:tavLst>
                                    </p:anim>
                                    <p:anim calcmode="lin" valueType="num">
                                      <p:cBhvr additive="base">
                                        <p:cTn id="27" dur="500" fill="hold"/>
                                        <p:tgtEl>
                                          <p:spTgt spid="37"/>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accel="50000" decel="5000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9" presetClass="entr" presetSubtype="0"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dissolve">
                                      <p:cBhvr>
                                        <p:cTn id="36" dur="500"/>
                                        <p:tgtEl>
                                          <p:spTgt spid="47"/>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dissolve">
                                      <p:cBhvr>
                                        <p:cTn id="39" dur="500"/>
                                        <p:tgtEl>
                                          <p:spTgt spid="48"/>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dissolve">
                                      <p:cBhvr>
                                        <p:cTn id="42" dur="500"/>
                                        <p:tgtEl>
                                          <p:spTgt spid="49"/>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dissolve">
                                      <p:cBhvr>
                                        <p:cTn id="45" dur="500"/>
                                        <p:tgtEl>
                                          <p:spTgt spid="50"/>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dissolve">
                                      <p:cBhvr>
                                        <p:cTn id="48" dur="500"/>
                                        <p:tgtEl>
                                          <p:spTgt spid="51"/>
                                        </p:tgtEl>
                                      </p:cBhvr>
                                    </p:animEffect>
                                  </p:childTnLst>
                                </p:cTn>
                              </p:par>
                            </p:childTnLst>
                          </p:cTn>
                        </p:par>
                        <p:par>
                          <p:cTn id="49" fill="hold">
                            <p:stCondLst>
                              <p:cond delay="3500"/>
                            </p:stCondLst>
                            <p:childTnLst>
                              <p:par>
                                <p:cTn id="50" presetID="18" presetClass="entr" presetSubtype="3" fill="hold" nodeType="afterEffect">
                                  <p:stCondLst>
                                    <p:cond delay="250"/>
                                  </p:stCondLst>
                                  <p:childTnLst>
                                    <p:set>
                                      <p:cBhvr>
                                        <p:cTn id="51" dur="1" fill="hold">
                                          <p:stCondLst>
                                            <p:cond delay="0"/>
                                          </p:stCondLst>
                                        </p:cTn>
                                        <p:tgtEl>
                                          <p:spTgt spid="4"/>
                                        </p:tgtEl>
                                        <p:attrNameLst>
                                          <p:attrName>style.visibility</p:attrName>
                                        </p:attrNameLst>
                                      </p:cBhvr>
                                      <p:to>
                                        <p:strVal val="visible"/>
                                      </p:to>
                                    </p:set>
                                    <p:animEffect transition="in" filter="strips(upRight)">
                                      <p:cBhvr>
                                        <p:cTn id="52" dur="500"/>
                                        <p:tgtEl>
                                          <p:spTgt spid="4"/>
                                        </p:tgtEl>
                                      </p:cBhvr>
                                    </p:animEffect>
                                  </p:childTnLst>
                                </p:cTn>
                              </p:par>
                            </p:childTnLst>
                          </p:cTn>
                        </p:par>
                        <p:par>
                          <p:cTn id="53" fill="hold">
                            <p:stCondLst>
                              <p:cond delay="4250"/>
                            </p:stCondLst>
                            <p:childTnLst>
                              <p:par>
                                <p:cTn id="54" presetID="10" presetClass="entr" presetSubtype="0" fill="hold" grpId="0"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6" grpId="0"/>
      <p:bldP spid="47" grpId="0"/>
      <p:bldP spid="48" grpId="0"/>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64112" y="2624604"/>
            <a:ext cx="3504825" cy="3504041"/>
            <a:chOff x="4062750" y="1735210"/>
            <a:chExt cx="2628619" cy="2628031"/>
          </a:xfrm>
        </p:grpSpPr>
        <p:sp>
          <p:nvSpPr>
            <p:cNvPr id="4" name="Freeform 4"/>
            <p:cNvSpPr/>
            <p:nvPr/>
          </p:nvSpPr>
          <p:spPr bwMode="auto">
            <a:xfrm>
              <a:off x="4062750" y="173521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gradFill>
              <a:gsLst>
                <a:gs pos="33000">
                  <a:srgbClr val="FF0000"/>
                </a:gs>
                <a:gs pos="100000">
                  <a:srgbClr val="C00000"/>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800"/>
                </a:spcBef>
                <a:spcAft>
                  <a:spcPts val="800"/>
                </a:spcAft>
                <a:defRPr/>
              </a:pPr>
              <a:endParaRPr lang="en-US" sz="3735" kern="0" dirty="0">
                <a:solidFill>
                  <a:sysClr val="window" lastClr="FFFFFF"/>
                </a:solidFill>
                <a:latin typeface="+mj-ea"/>
                <a:ea typeface="+mj-ea"/>
              </a:endParaRPr>
            </a:p>
          </p:txBody>
        </p:sp>
        <p:sp>
          <p:nvSpPr>
            <p:cNvPr id="5" name="Oval 5"/>
            <p:cNvSpPr>
              <a:spLocks noChangeArrowheads="1"/>
            </p:cNvSpPr>
            <p:nvPr/>
          </p:nvSpPr>
          <p:spPr bwMode="auto">
            <a:xfrm>
              <a:off x="4468796" y="2135825"/>
              <a:ext cx="1821868" cy="1826802"/>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sz="3200" kern="0" dirty="0">
                <a:solidFill>
                  <a:sysClr val="windowText" lastClr="000000"/>
                </a:solidFill>
                <a:latin typeface="+mj-ea"/>
                <a:ea typeface="+mj-ea"/>
              </a:endParaRPr>
            </a:p>
          </p:txBody>
        </p:sp>
      </p:grpSp>
      <p:grpSp>
        <p:nvGrpSpPr>
          <p:cNvPr id="6" name="组合 5"/>
          <p:cNvGrpSpPr/>
          <p:nvPr/>
        </p:nvGrpSpPr>
        <p:grpSpPr>
          <a:xfrm>
            <a:off x="8022465" y="1816253"/>
            <a:ext cx="1983931" cy="1983487"/>
            <a:chOff x="6206516" y="1128947"/>
            <a:chExt cx="1487948" cy="1487615"/>
          </a:xfrm>
        </p:grpSpPr>
        <p:sp>
          <p:nvSpPr>
            <p:cNvPr id="7" name="Freeform 6"/>
            <p:cNvSpPr/>
            <p:nvPr/>
          </p:nvSpPr>
          <p:spPr bwMode="auto">
            <a:xfrm>
              <a:off x="6206516" y="112894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gradFill>
              <a:gsLst>
                <a:gs pos="33000">
                  <a:srgbClr val="FF0000"/>
                </a:gs>
                <a:gs pos="100000">
                  <a:srgbClr val="C00000"/>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800"/>
                </a:spcBef>
                <a:spcAft>
                  <a:spcPts val="800"/>
                </a:spcAft>
                <a:defRPr/>
              </a:pPr>
              <a:endParaRPr lang="en-US" sz="3735" kern="0" dirty="0">
                <a:solidFill>
                  <a:sysClr val="window" lastClr="FFFFFF"/>
                </a:solidFill>
                <a:latin typeface="+mj-ea"/>
                <a:ea typeface="+mj-ea"/>
              </a:endParaRPr>
            </a:p>
          </p:txBody>
        </p:sp>
        <p:sp>
          <p:nvSpPr>
            <p:cNvPr id="8" name="Oval 7"/>
            <p:cNvSpPr>
              <a:spLocks noChangeArrowheads="1"/>
            </p:cNvSpPr>
            <p:nvPr/>
          </p:nvSpPr>
          <p:spPr bwMode="auto">
            <a:xfrm>
              <a:off x="6501702" y="1426737"/>
              <a:ext cx="897577" cy="892035"/>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sz="3200" kern="0" dirty="0">
                <a:solidFill>
                  <a:sysClr val="windowText" lastClr="000000"/>
                </a:solidFill>
                <a:latin typeface="+mj-ea"/>
                <a:ea typeface="+mj-ea"/>
              </a:endParaRPr>
            </a:p>
          </p:txBody>
        </p:sp>
      </p:grpSp>
      <p:grpSp>
        <p:nvGrpSpPr>
          <p:cNvPr id="9" name="组合 8"/>
          <p:cNvGrpSpPr/>
          <p:nvPr/>
        </p:nvGrpSpPr>
        <p:grpSpPr>
          <a:xfrm>
            <a:off x="2749201" y="1848302"/>
            <a:ext cx="2767529" cy="2774033"/>
            <a:chOff x="2251567" y="1152984"/>
            <a:chExt cx="2075647" cy="2080525"/>
          </a:xfrm>
        </p:grpSpPr>
        <p:sp>
          <p:nvSpPr>
            <p:cNvPr id="10" name="Freeform 8"/>
            <p:cNvSpPr/>
            <p:nvPr/>
          </p:nvSpPr>
          <p:spPr bwMode="auto">
            <a:xfrm>
              <a:off x="2251567" y="115298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a:gsLst>
                <a:gs pos="33000">
                  <a:srgbClr val="FF0000"/>
                </a:gs>
                <a:gs pos="100000">
                  <a:srgbClr val="C00000"/>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algn="ctr" fontAlgn="base">
                <a:lnSpc>
                  <a:spcPct val="120000"/>
                </a:lnSpc>
                <a:spcBef>
                  <a:spcPts val="800"/>
                </a:spcBef>
                <a:spcAft>
                  <a:spcPts val="800"/>
                </a:spcAft>
                <a:defRPr/>
              </a:pPr>
              <a:endParaRPr lang="en-US" sz="3735" kern="0" dirty="0">
                <a:solidFill>
                  <a:sysClr val="window" lastClr="FFFFFF"/>
                </a:solidFill>
                <a:latin typeface="+mj-ea"/>
                <a:ea typeface="+mj-ea"/>
              </a:endParaRPr>
            </a:p>
          </p:txBody>
        </p:sp>
        <p:sp>
          <p:nvSpPr>
            <p:cNvPr id="11" name="Oval 9"/>
            <p:cNvSpPr>
              <a:spLocks noChangeArrowheads="1"/>
            </p:cNvSpPr>
            <p:nvPr/>
          </p:nvSpPr>
          <p:spPr bwMode="auto">
            <a:xfrm>
              <a:off x="2598844" y="1502854"/>
              <a:ext cx="1378422" cy="1378114"/>
            </a:xfrm>
            <a:prstGeom prst="ellipse">
              <a:avLst/>
            </a:prstGeom>
            <a:solidFill>
              <a:srgbClr val="FFFFFF"/>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sz="3200" kern="0" dirty="0">
                <a:solidFill>
                  <a:sysClr val="windowText" lastClr="000000"/>
                </a:solidFill>
                <a:latin typeface="+mj-ea"/>
                <a:ea typeface="+mj-ea"/>
              </a:endParaRPr>
            </a:p>
          </p:txBody>
        </p:sp>
      </p:grpSp>
      <p:sp>
        <p:nvSpPr>
          <p:cNvPr id="12" name="Freeform 10"/>
          <p:cNvSpPr/>
          <p:nvPr/>
        </p:nvSpPr>
        <p:spPr bwMode="auto">
          <a:xfrm>
            <a:off x="1810663" y="6050304"/>
            <a:ext cx="6564423" cy="452249"/>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gradFill>
            <a:gsLst>
              <a:gs pos="0">
                <a:srgbClr val="D7D7D7"/>
              </a:gs>
              <a:gs pos="100000">
                <a:srgbClr val="A9A9A9"/>
              </a:gs>
            </a:gsLst>
            <a:lin ang="16200000" scaled="0"/>
          </a:gradFill>
          <a:ln w="9525" cap="rnd">
            <a:solidFill>
              <a:srgbClr val="E6E6E6"/>
            </a:solidFill>
            <a:prstDash val="solid"/>
            <a:round/>
          </a:ln>
        </p:spPr>
        <p:txBody>
          <a:bodyPr vert="eaVert" anchor="ctr"/>
          <a:lstStyle/>
          <a:p>
            <a:pPr fontAlgn="base">
              <a:spcBef>
                <a:spcPct val="0"/>
              </a:spcBef>
              <a:spcAft>
                <a:spcPct val="0"/>
              </a:spcAft>
              <a:defRPr/>
            </a:pPr>
            <a:endParaRPr lang="en-US" sz="1865" kern="0" dirty="0">
              <a:solidFill>
                <a:sysClr val="window" lastClr="FFFFFF"/>
              </a:solidFill>
              <a:latin typeface="+mj-ea"/>
              <a:ea typeface="+mj-ea"/>
            </a:endParaRPr>
          </a:p>
        </p:txBody>
      </p:sp>
      <p:sp>
        <p:nvSpPr>
          <p:cNvPr id="13" name="TextBox 53"/>
          <p:cNvSpPr txBox="1">
            <a:spLocks noChangeArrowheads="1"/>
          </p:cNvSpPr>
          <p:nvPr/>
        </p:nvSpPr>
        <p:spPr bwMode="auto">
          <a:xfrm>
            <a:off x="2980806" y="1284443"/>
            <a:ext cx="230431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algn="ctr" fontAlgn="base">
              <a:spcBef>
                <a:spcPct val="0"/>
              </a:spcBef>
              <a:spcAft>
                <a:spcPct val="0"/>
              </a:spcAft>
              <a:defRPr/>
            </a:pPr>
            <a:r>
              <a:rPr lang="zh-CN" altLang="en-US" sz="1600">
                <a:solidFill>
                  <a:prstClr val="black"/>
                </a:solidFill>
                <a:latin typeface="+mj-ea"/>
                <a:ea typeface="+mj-ea"/>
              </a:rPr>
              <a:t>单击此处添加文字</a:t>
            </a:r>
            <a:endParaRPr lang="en-US" altLang="zh-CN" sz="1600">
              <a:solidFill>
                <a:prstClr val="black"/>
              </a:solidFill>
              <a:latin typeface="+mj-ea"/>
              <a:ea typeface="+mj-ea"/>
            </a:endParaRPr>
          </a:p>
          <a:p>
            <a:pPr algn="ctr" fontAlgn="base">
              <a:spcBef>
                <a:spcPct val="0"/>
              </a:spcBef>
              <a:spcAft>
                <a:spcPct val="0"/>
              </a:spcAft>
              <a:defRPr/>
            </a:pPr>
            <a:r>
              <a:rPr lang="zh-CN" altLang="en-US" sz="1600">
                <a:solidFill>
                  <a:prstClr val="black"/>
                </a:solidFill>
                <a:latin typeface="+mj-ea"/>
                <a:ea typeface="+mj-ea"/>
              </a:rPr>
              <a:t>单击此处添加文字</a:t>
            </a:r>
            <a:endParaRPr lang="zh-CN" altLang="en-US" sz="1600">
              <a:solidFill>
                <a:prstClr val="black"/>
              </a:solidFill>
              <a:latin typeface="+mj-ea"/>
              <a:ea typeface="+mj-ea"/>
            </a:endParaRPr>
          </a:p>
        </p:txBody>
      </p:sp>
      <p:sp>
        <p:nvSpPr>
          <p:cNvPr id="14" name="TextBox 53"/>
          <p:cNvSpPr txBox="1">
            <a:spLocks noChangeArrowheads="1"/>
          </p:cNvSpPr>
          <p:nvPr/>
        </p:nvSpPr>
        <p:spPr bwMode="auto">
          <a:xfrm>
            <a:off x="5679572" y="1956517"/>
            <a:ext cx="230431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algn="ctr" fontAlgn="base">
              <a:spcBef>
                <a:spcPct val="0"/>
              </a:spcBef>
              <a:spcAft>
                <a:spcPct val="0"/>
              </a:spcAft>
              <a:defRPr/>
            </a:pPr>
            <a:r>
              <a:rPr lang="zh-CN" altLang="en-US" sz="1600">
                <a:solidFill>
                  <a:prstClr val="black"/>
                </a:solidFill>
                <a:latin typeface="+mj-ea"/>
                <a:ea typeface="+mj-ea"/>
              </a:rPr>
              <a:t>单击此处添加文字</a:t>
            </a:r>
            <a:endParaRPr lang="en-US" altLang="zh-CN" sz="1600">
              <a:solidFill>
                <a:prstClr val="black"/>
              </a:solidFill>
              <a:latin typeface="+mj-ea"/>
              <a:ea typeface="+mj-ea"/>
            </a:endParaRPr>
          </a:p>
          <a:p>
            <a:pPr algn="ctr" fontAlgn="base">
              <a:spcBef>
                <a:spcPct val="0"/>
              </a:spcBef>
              <a:spcAft>
                <a:spcPct val="0"/>
              </a:spcAft>
              <a:defRPr/>
            </a:pPr>
            <a:r>
              <a:rPr lang="zh-CN" altLang="en-US" sz="1600">
                <a:solidFill>
                  <a:prstClr val="black"/>
                </a:solidFill>
                <a:latin typeface="+mj-ea"/>
                <a:ea typeface="+mj-ea"/>
              </a:rPr>
              <a:t>单击此处添加文字</a:t>
            </a:r>
            <a:endParaRPr lang="zh-CN" altLang="en-US" sz="1600">
              <a:solidFill>
                <a:prstClr val="black"/>
              </a:solidFill>
              <a:latin typeface="+mj-ea"/>
              <a:ea typeface="+mj-ea"/>
            </a:endParaRPr>
          </a:p>
        </p:txBody>
      </p:sp>
      <p:sp>
        <p:nvSpPr>
          <p:cNvPr id="15" name="TextBox 53"/>
          <p:cNvSpPr txBox="1">
            <a:spLocks noChangeArrowheads="1"/>
          </p:cNvSpPr>
          <p:nvPr/>
        </p:nvSpPr>
        <p:spPr bwMode="auto">
          <a:xfrm>
            <a:off x="8022466" y="1188432"/>
            <a:ext cx="230431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spAutoFit/>
          </a:bodyPr>
          <a:lstStyle/>
          <a:p>
            <a:pPr algn="ctr" fontAlgn="base">
              <a:spcBef>
                <a:spcPct val="0"/>
              </a:spcBef>
              <a:spcAft>
                <a:spcPct val="0"/>
              </a:spcAft>
              <a:defRPr/>
            </a:pPr>
            <a:r>
              <a:rPr lang="zh-CN" altLang="en-US" sz="1600">
                <a:solidFill>
                  <a:prstClr val="black"/>
                </a:solidFill>
                <a:latin typeface="+mj-ea"/>
                <a:ea typeface="+mj-ea"/>
              </a:rPr>
              <a:t>单击此处添加文字</a:t>
            </a:r>
            <a:endParaRPr lang="en-US" altLang="zh-CN" sz="1600">
              <a:solidFill>
                <a:prstClr val="black"/>
              </a:solidFill>
              <a:latin typeface="+mj-ea"/>
              <a:ea typeface="+mj-ea"/>
            </a:endParaRPr>
          </a:p>
          <a:p>
            <a:pPr algn="ctr" fontAlgn="base">
              <a:spcBef>
                <a:spcPct val="0"/>
              </a:spcBef>
              <a:spcAft>
                <a:spcPct val="0"/>
              </a:spcAft>
              <a:defRPr/>
            </a:pPr>
            <a:r>
              <a:rPr lang="zh-CN" altLang="en-US" sz="1600">
                <a:solidFill>
                  <a:prstClr val="black"/>
                </a:solidFill>
                <a:latin typeface="+mj-ea"/>
                <a:ea typeface="+mj-ea"/>
              </a:rPr>
              <a:t>单击此处添加文字</a:t>
            </a:r>
            <a:endParaRPr lang="zh-CN" altLang="en-US" sz="1600">
              <a:solidFill>
                <a:prstClr val="black"/>
              </a:solidFill>
              <a:latin typeface="+mj-ea"/>
              <a:ea typeface="+mj-ea"/>
            </a:endParaRPr>
          </a:p>
        </p:txBody>
      </p:sp>
      <p:sp>
        <p:nvSpPr>
          <p:cNvPr id="16"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par>
                                <p:cTn id="15" presetID="3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style.rotation</p:attrName>
                                        </p:attrNameLst>
                                      </p:cBhvr>
                                      <p:tavLst>
                                        <p:tav tm="0">
                                          <p:val>
                                            <p:fltVal val="90"/>
                                          </p:val>
                                        </p:tav>
                                        <p:tav tm="100000">
                                          <p:val>
                                            <p:fltVal val="0"/>
                                          </p:val>
                                        </p:tav>
                                      </p:tavLst>
                                    </p:anim>
                                    <p:animEffect transition="in" filter="fade">
                                      <p:cBhvr>
                                        <p:cTn id="20" dur="1000"/>
                                        <p:tgtEl>
                                          <p:spTgt spid="3"/>
                                        </p:tgtEl>
                                      </p:cBhvr>
                                    </p:animEffect>
                                  </p:childTnLst>
                                </p:cTn>
                              </p:par>
                              <p:par>
                                <p:cTn id="21" presetID="3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par>
                          <p:cTn id="27" fill="hold">
                            <p:stCondLst>
                              <p:cond delay="1500"/>
                            </p:stCondLst>
                            <p:childTnLst>
                              <p:par>
                                <p:cTn id="28" presetID="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250" fill="hold"/>
                                        <p:tgtEl>
                                          <p:spTgt spid="12"/>
                                        </p:tgtEl>
                                        <p:attrNameLst>
                                          <p:attrName>ppt_x</p:attrName>
                                        </p:attrNameLst>
                                      </p:cBhvr>
                                      <p:tavLst>
                                        <p:tav tm="0">
                                          <p:val>
                                            <p:strVal val="0-#ppt_w/2"/>
                                          </p:val>
                                        </p:tav>
                                        <p:tav tm="100000">
                                          <p:val>
                                            <p:strVal val="#ppt_x"/>
                                          </p:val>
                                        </p:tav>
                                      </p:tavLst>
                                    </p:anim>
                                    <p:anim calcmode="lin" valueType="num">
                                      <p:cBhvr additive="base">
                                        <p:cTn id="31" dur="25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8" presetClass="emph" presetSubtype="0" fill="hold" nodeType="afterEffect">
                                  <p:stCondLst>
                                    <p:cond delay="0"/>
                                  </p:stCondLst>
                                  <p:childTnLst>
                                    <p:animRot by="21600000">
                                      <p:cBhvr>
                                        <p:cTn id="34" dur="2000" fill="hold"/>
                                        <p:tgtEl>
                                          <p:spTgt spid="9"/>
                                        </p:tgtEl>
                                        <p:attrNameLst>
                                          <p:attrName>r</p:attrName>
                                        </p:attrNameLst>
                                      </p:cBhvr>
                                    </p:animRot>
                                  </p:childTnLst>
                                </p:cTn>
                              </p:par>
                              <p:par>
                                <p:cTn id="35" presetID="8" presetClass="emph" presetSubtype="0" fill="hold" nodeType="withEffect">
                                  <p:stCondLst>
                                    <p:cond delay="0"/>
                                  </p:stCondLst>
                                  <p:childTnLst>
                                    <p:animRot by="21600000">
                                      <p:cBhvr>
                                        <p:cTn id="36" dur="2000" fill="hold"/>
                                        <p:tgtEl>
                                          <p:spTgt spid="3"/>
                                        </p:tgtEl>
                                        <p:attrNameLst>
                                          <p:attrName>r</p:attrName>
                                        </p:attrNameLst>
                                      </p:cBhvr>
                                    </p:animRot>
                                  </p:childTnLst>
                                </p:cTn>
                              </p:par>
                              <p:par>
                                <p:cTn id="37" presetID="8" presetClass="emph" presetSubtype="0" fill="hold" nodeType="withEffect">
                                  <p:stCondLst>
                                    <p:cond delay="0"/>
                                  </p:stCondLst>
                                  <p:childTnLst>
                                    <p:animRot by="21600000">
                                      <p:cBhvr>
                                        <p:cTn id="38" dur="2000" fill="hold"/>
                                        <p:tgtEl>
                                          <p:spTgt spid="6"/>
                                        </p:tgtEl>
                                        <p:attrNameLst>
                                          <p:attrName>r</p:attrName>
                                        </p:attrNameLst>
                                      </p:cBhvr>
                                    </p:animRot>
                                  </p:childTnLst>
                                </p:cTn>
                              </p:par>
                            </p:childTnLst>
                          </p:cTn>
                        </p:par>
                        <p:par>
                          <p:cTn id="39" fill="hold">
                            <p:stCondLst>
                              <p:cond delay="4000"/>
                            </p:stCondLst>
                            <p:childTnLst>
                              <p:par>
                                <p:cTn id="40" presetID="1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250"/>
                                        <p:tgtEl>
                                          <p:spTgt spid="13"/>
                                        </p:tgtEl>
                                        <p:attrNameLst>
                                          <p:attrName>ppt_y</p:attrName>
                                        </p:attrNameLst>
                                      </p:cBhvr>
                                      <p:tavLst>
                                        <p:tav tm="0">
                                          <p:val>
                                            <p:strVal val="#ppt_y+#ppt_h*1.125000"/>
                                          </p:val>
                                        </p:tav>
                                        <p:tav tm="100000">
                                          <p:val>
                                            <p:strVal val="#ppt_y"/>
                                          </p:val>
                                        </p:tav>
                                      </p:tavLst>
                                    </p:anim>
                                    <p:animEffect transition="in" filter="wipe(up)">
                                      <p:cBhvr>
                                        <p:cTn id="43" dur="250"/>
                                        <p:tgtEl>
                                          <p:spTgt spid="13"/>
                                        </p:tgtEl>
                                      </p:cBhvr>
                                    </p:animEffect>
                                  </p:childTnLst>
                                </p:cTn>
                              </p:par>
                            </p:childTnLst>
                          </p:cTn>
                        </p:par>
                        <p:par>
                          <p:cTn id="44" fill="hold">
                            <p:stCondLst>
                              <p:cond delay="4500"/>
                            </p:stCondLst>
                            <p:childTnLst>
                              <p:par>
                                <p:cTn id="45" presetID="1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50"/>
                                        <p:tgtEl>
                                          <p:spTgt spid="14"/>
                                        </p:tgtEl>
                                        <p:attrNameLst>
                                          <p:attrName>ppt_y</p:attrName>
                                        </p:attrNameLst>
                                      </p:cBhvr>
                                      <p:tavLst>
                                        <p:tav tm="0">
                                          <p:val>
                                            <p:strVal val="#ppt_y+#ppt_h*1.125000"/>
                                          </p:val>
                                        </p:tav>
                                        <p:tav tm="100000">
                                          <p:val>
                                            <p:strVal val="#ppt_y"/>
                                          </p:val>
                                        </p:tav>
                                      </p:tavLst>
                                    </p:anim>
                                    <p:animEffect transition="in" filter="wipe(up)">
                                      <p:cBhvr>
                                        <p:cTn id="48" dur="250"/>
                                        <p:tgtEl>
                                          <p:spTgt spid="14"/>
                                        </p:tgtEl>
                                      </p:cBhvr>
                                    </p:animEffect>
                                  </p:childTnLst>
                                </p:cTn>
                              </p:par>
                            </p:childTnLst>
                          </p:cTn>
                        </p:par>
                        <p:par>
                          <p:cTn id="49" fill="hold">
                            <p:stCondLst>
                              <p:cond delay="5000"/>
                            </p:stCondLst>
                            <p:childTnLst>
                              <p:par>
                                <p:cTn id="50" presetID="1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250"/>
                                        <p:tgtEl>
                                          <p:spTgt spid="15"/>
                                        </p:tgtEl>
                                        <p:attrNameLst>
                                          <p:attrName>ppt_y</p:attrName>
                                        </p:attrNameLst>
                                      </p:cBhvr>
                                      <p:tavLst>
                                        <p:tav tm="0">
                                          <p:val>
                                            <p:strVal val="#ppt_y+#ppt_h*1.125000"/>
                                          </p:val>
                                        </p:tav>
                                        <p:tav tm="100000">
                                          <p:val>
                                            <p:strVal val="#ppt_y"/>
                                          </p:val>
                                        </p:tav>
                                      </p:tavLst>
                                    </p:anim>
                                    <p:animEffect transition="in" filter="wipe(up)">
                                      <p:cBhvr>
                                        <p:cTn id="53"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939619" y="983776"/>
            <a:ext cx="3601584" cy="1733680"/>
            <a:chOff x="4006960" y="146574"/>
            <a:chExt cx="2701188" cy="1300260"/>
          </a:xfrm>
        </p:grpSpPr>
        <p:sp>
          <p:nvSpPr>
            <p:cNvPr id="10" name="TextBox 9"/>
            <p:cNvSpPr txBox="1"/>
            <p:nvPr/>
          </p:nvSpPr>
          <p:spPr>
            <a:xfrm>
              <a:off x="4006960" y="146574"/>
              <a:ext cx="2701188" cy="1300260"/>
            </a:xfrm>
            <a:prstGeom prst="rect">
              <a:avLst/>
            </a:prstGeom>
            <a:noFill/>
          </p:spPr>
          <p:txBody>
            <a:bodyPr wrap="square" rtlCol="0">
              <a:spAutoFit/>
            </a:bodyPr>
            <a:lstStyle/>
            <a:p>
              <a:r>
                <a:rPr lang="en-US" altLang="zh-CN" sz="10665" dirty="0">
                  <a:solidFill>
                    <a:schemeClr val="bg1">
                      <a:lumMod val="85000"/>
                    </a:schemeClr>
                  </a:solidFill>
                  <a:latin typeface="ITC Avant Garde Gothic" pitchFamily="34" charset="0"/>
                </a:rPr>
                <a:t>I</a:t>
              </a:r>
              <a:r>
                <a:rPr lang="en-US" altLang="zh-CN" sz="4265" dirty="0">
                  <a:solidFill>
                    <a:schemeClr val="bg1">
                      <a:lumMod val="85000"/>
                    </a:schemeClr>
                  </a:solidFill>
                  <a:latin typeface="ITC Avant Garde Gothic" pitchFamily="34" charset="0"/>
                </a:rPr>
                <a:t>ntroduction</a:t>
              </a:r>
              <a:endParaRPr lang="zh-CN" altLang="en-US" sz="3200" dirty="0">
                <a:solidFill>
                  <a:schemeClr val="bg1">
                    <a:lumMod val="85000"/>
                  </a:schemeClr>
                </a:solidFill>
                <a:latin typeface="ITC Avant Garde Gothic" pitchFamily="34" charset="0"/>
              </a:endParaRPr>
            </a:p>
          </p:txBody>
        </p:sp>
        <p:sp>
          <p:nvSpPr>
            <p:cNvPr id="11" name="TextBox 10"/>
            <p:cNvSpPr txBox="1"/>
            <p:nvPr/>
          </p:nvSpPr>
          <p:spPr>
            <a:xfrm>
              <a:off x="4297387" y="353887"/>
              <a:ext cx="1636711" cy="561741"/>
            </a:xfrm>
            <a:prstGeom prst="rect">
              <a:avLst/>
            </a:prstGeom>
            <a:noFill/>
          </p:spPr>
          <p:txBody>
            <a:bodyPr wrap="square" rtlCol="0">
              <a:spAutoFit/>
            </a:bodyPr>
            <a:lstStyle/>
            <a:p>
              <a:r>
                <a:rPr lang="zh-CN" altLang="en-US" sz="4265" dirty="0">
                  <a:solidFill>
                    <a:srgbClr val="FFFF00"/>
                  </a:solidFill>
                  <a:latin typeface="微软雅黑" panose="020B0503020204020204" pitchFamily="34" charset="-122"/>
                  <a:ea typeface="微软雅黑" panose="020B0503020204020204" pitchFamily="34" charset="-122"/>
                </a:rPr>
                <a:t>前言</a:t>
              </a:r>
              <a:endParaRPr lang="zh-CN" altLang="en-US" sz="4265" dirty="0">
                <a:solidFill>
                  <a:srgbClr val="FFFF00"/>
                </a:solidFill>
                <a:latin typeface="微软雅黑" panose="020B0503020204020204" pitchFamily="34" charset="-122"/>
                <a:ea typeface="微软雅黑" panose="020B0503020204020204" pitchFamily="34" charset="-122"/>
              </a:endParaRPr>
            </a:p>
          </p:txBody>
        </p:sp>
      </p:grpSp>
      <p:sp>
        <p:nvSpPr>
          <p:cNvPr id="12" name="TextBox 11"/>
          <p:cNvSpPr txBox="1"/>
          <p:nvPr/>
        </p:nvSpPr>
        <p:spPr>
          <a:xfrm>
            <a:off x="3035629" y="2615958"/>
            <a:ext cx="7092819" cy="1815433"/>
          </a:xfrm>
          <a:prstGeom prst="rect">
            <a:avLst/>
          </a:prstGeom>
          <a:noFill/>
        </p:spPr>
        <p:txBody>
          <a:bodyPr wrap="square" rtlCol="0">
            <a:spAutoFit/>
          </a:bodyPr>
          <a:lstStyle>
            <a:defPPr>
              <a:defRPr lang="zh-CN"/>
            </a:defPPr>
            <a:lvl1pPr algn="just">
              <a:lnSpc>
                <a:spcPts val="2200"/>
              </a:lnSpc>
              <a:defRPr sz="11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1335" dirty="0">
                <a:solidFill>
                  <a:srgbClr val="FFFF00"/>
                </a:solidFill>
                <a:latin typeface="+mn-ea"/>
              </a:rPr>
              <a:t>    这里用简约的文字，概述出前段时间的主要工作情况，可以分段，不宜字数太多。 这里用简约的文字，概述出前段时间的主要工作情况，可以分段，不宜字数太多。 这里用简约的文字，概述出前段时间的主要工作情况，可以分段，不宜字数太多。 这里用简约的文字，概述出前段时间的主要工作情况，可以分段，不宜字数太多。</a:t>
            </a:r>
            <a:endParaRPr lang="en-US" altLang="zh-CN" sz="1335" dirty="0">
              <a:solidFill>
                <a:srgbClr val="FFFF00"/>
              </a:solidFill>
              <a:latin typeface="+mn-ea"/>
            </a:endParaRPr>
          </a:p>
          <a:p>
            <a:pPr>
              <a:lnSpc>
                <a:spcPct val="120000"/>
              </a:lnSpc>
            </a:pPr>
            <a:r>
              <a:rPr lang="zh-CN" altLang="en-US" sz="1335" dirty="0">
                <a:solidFill>
                  <a:srgbClr val="FFFF00"/>
                </a:solidFill>
                <a:latin typeface="+mn-ea"/>
              </a:rPr>
              <a:t>    这里用简约的文字，概述出前段时间的主要工作情况，可以分段，不宜字数太多。 这里用简约的文字，概述出前段时间的主要工作情况，可以分段，不宜字数太多。 这里用简约的文字，概述出前段时间的主要工作情况，可以分段，不宜字数太多。</a:t>
            </a:r>
            <a:endParaRPr lang="zh-CN" altLang="en-US" sz="1335" dirty="0">
              <a:solidFill>
                <a:srgbClr val="FFFF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21"/>
          <p:cNvSpPr>
            <a:spLocks noChangeArrowheads="1"/>
          </p:cNvSpPr>
          <p:nvPr/>
        </p:nvSpPr>
        <p:spPr bwMode="auto">
          <a:xfrm>
            <a:off x="3791744" y="2420888"/>
            <a:ext cx="5994400" cy="609600"/>
          </a:xfrm>
          <a:prstGeom prst="rect">
            <a:avLst/>
          </a:prstGeom>
          <a:gradFill rotWithShape="1">
            <a:gsLst>
              <a:gs pos="0">
                <a:srgbClr val="B2B2B2"/>
              </a:gs>
              <a:gs pos="100000">
                <a:srgbClr val="FFFFFF">
                  <a:alpha val="89999"/>
                </a:srgbClr>
              </a:gs>
            </a:gsLst>
            <a:lin ang="5400000" scaled="1"/>
          </a:gradFill>
          <a:ln w="9525" algn="ctr">
            <a:solidFill>
              <a:srgbClr val="808080"/>
            </a:solidFill>
            <a:miter lim="800000"/>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sz="3200"/>
          </a:p>
        </p:txBody>
      </p:sp>
      <p:grpSp>
        <p:nvGrpSpPr>
          <p:cNvPr id="32" name="组合 31"/>
          <p:cNvGrpSpPr/>
          <p:nvPr/>
        </p:nvGrpSpPr>
        <p:grpSpPr>
          <a:xfrm>
            <a:off x="2735496" y="2388874"/>
            <a:ext cx="901732" cy="666787"/>
            <a:chOff x="1763688" y="1543818"/>
            <a:chExt cx="676299" cy="500090"/>
          </a:xfrm>
        </p:grpSpPr>
        <p:sp>
          <p:nvSpPr>
            <p:cNvPr id="31" name="矩形 30"/>
            <p:cNvSpPr/>
            <p:nvPr/>
          </p:nvSpPr>
          <p:spPr>
            <a:xfrm>
              <a:off x="1763688" y="1567830"/>
              <a:ext cx="676299" cy="457200"/>
            </a:xfrm>
            <a:prstGeom prst="rect">
              <a:avLst/>
            </a:prstGeom>
            <a:gradFill flip="none" rotWithShape="1">
              <a:gsLst>
                <a:gs pos="0">
                  <a:srgbClr val="FF0000"/>
                </a:gs>
                <a:gs pos="50000">
                  <a:srgbClr val="C00000">
                    <a:shade val="67500"/>
                    <a:satMod val="115000"/>
                  </a:srgbClr>
                </a:gs>
                <a:gs pos="100000">
                  <a:srgbClr val="C00000">
                    <a:shade val="100000"/>
                    <a:satMod val="115000"/>
                  </a:srgbClr>
                </a:gs>
              </a:gsLst>
              <a:lin ang="2700000" scaled="1"/>
              <a:tileRect/>
            </a:gra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Text Box 124"/>
            <p:cNvSpPr txBox="1">
              <a:spLocks noChangeArrowheads="1"/>
            </p:cNvSpPr>
            <p:nvPr/>
          </p:nvSpPr>
          <p:spPr bwMode="auto">
            <a:xfrm>
              <a:off x="1907704" y="1543818"/>
              <a:ext cx="359714" cy="500090"/>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sz="3735" dirty="0" smtClean="0"/>
                <a:t>3</a:t>
              </a:r>
              <a:endParaRPr lang="en-US" altLang="zh-CN" sz="3735" dirty="0"/>
            </a:p>
          </p:txBody>
        </p:sp>
      </p:grpSp>
      <p:sp>
        <p:nvSpPr>
          <p:cNvPr id="11" name="Text Box 125"/>
          <p:cNvSpPr txBox="1">
            <a:spLocks noChangeArrowheads="1"/>
          </p:cNvSpPr>
          <p:nvPr/>
        </p:nvSpPr>
        <p:spPr bwMode="auto">
          <a:xfrm>
            <a:off x="4395416" y="2461106"/>
            <a:ext cx="4787056" cy="523220"/>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0" fontAlgn="ctr" hangingPunct="0">
              <a:spcBef>
                <a:spcPct val="50000"/>
              </a:spcBef>
              <a:buClr>
                <a:srgbClr val="FF0000"/>
              </a:buClr>
              <a:buSzPct val="70000"/>
            </a:pPr>
            <a:r>
              <a:rPr lang="zh-CN" altLang="en-US" sz="2800" b="1" dirty="0">
                <a:latin typeface="+mj-ea"/>
                <a:ea typeface="+mj-ea"/>
              </a:rPr>
              <a:t>点击</a:t>
            </a:r>
            <a:r>
              <a:rPr lang="zh-CN" altLang="en-US" sz="2800" b="1" dirty="0" smtClean="0">
                <a:latin typeface="+mj-ea"/>
                <a:ea typeface="+mj-ea"/>
              </a:rPr>
              <a:t>添加段落主题内容</a:t>
            </a:r>
            <a:endParaRPr lang="zh-CN" altLang="en-US" sz="2800" b="1" dirty="0">
              <a:latin typeface="+mj-ea"/>
              <a:ea typeface="+mj-ea"/>
            </a:endParaRPr>
          </a:p>
        </p:txBody>
      </p:sp>
      <p:sp>
        <p:nvSpPr>
          <p:cNvPr id="26" name="TextBox 14"/>
          <p:cNvSpPr txBox="1"/>
          <p:nvPr/>
        </p:nvSpPr>
        <p:spPr bwMode="auto">
          <a:xfrm>
            <a:off x="4416624" y="3070706"/>
            <a:ext cx="4415680" cy="1200329"/>
          </a:xfrm>
          <a:prstGeom prst="rect">
            <a:avLst/>
          </a:prstGeom>
          <a:noFill/>
        </p:spPr>
        <p:txBody>
          <a:bodyPr wrap="square">
            <a:spAutoFit/>
          </a:bodyPr>
          <a:lstStyle/>
          <a:p>
            <a:pPr>
              <a:lnSpc>
                <a:spcPct val="150000"/>
              </a:lnSpc>
            </a:pPr>
            <a:r>
              <a:rPr lang="zh-CN" altLang="en-US" sz="1200" dirty="0">
                <a:solidFill>
                  <a:schemeClr val="bg1">
                    <a:lumMod val="95000"/>
                  </a:schemeClr>
                </a:solidFill>
                <a:latin typeface="+mn-ea"/>
              </a:rPr>
              <a:t>这里用简约的文字，概述出前段时间的主要工作情况，可以分段，不宜字数太多。 这里用简约的文字，概述出前段时间的主要工作情况，可以分段，不宜字数太多。 这里用简约的文字，概述出前段时间的主要工作情况，可以分段，不宜字数太多。</a:t>
            </a:r>
            <a:endParaRPr lang="zh-CN" altLang="en-US" sz="1200" dirty="0">
              <a:solidFill>
                <a:schemeClr val="bg1">
                  <a:lumMod val="95000"/>
                </a:schemeClr>
              </a:solidFill>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Left)">
                                      <p:cBhvr>
                                        <p:cTn id="12" dur="500"/>
                                        <p:tgtEl>
                                          <p:spTgt spid="7"/>
                                        </p:tgtEl>
                                      </p:cBhvr>
                                    </p:animEffect>
                                  </p:childTnLst>
                                </p:cTn>
                              </p:par>
                              <p:par>
                                <p:cTn id="13" presetID="12" presetClass="entr" presetSubtype="8"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Left)">
                                      <p:cBhvr>
                                        <p:cTn id="15" dur="500"/>
                                        <p:tgtEl>
                                          <p:spTgt spid="11"/>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grpSp>
        <p:nvGrpSpPr>
          <p:cNvPr id="4" name="Group 5"/>
          <p:cNvGrpSpPr/>
          <p:nvPr/>
        </p:nvGrpSpPr>
        <p:grpSpPr bwMode="auto">
          <a:xfrm>
            <a:off x="1416050" y="1748195"/>
            <a:ext cx="4953213" cy="4037248"/>
            <a:chOff x="0" y="-1"/>
            <a:chExt cx="3851441" cy="3048007"/>
          </a:xfrm>
        </p:grpSpPr>
        <p:sp>
          <p:nvSpPr>
            <p:cNvPr id="5" name="矩形 1"/>
            <p:cNvSpPr>
              <a:spLocks noChangeArrowheads="1"/>
            </p:cNvSpPr>
            <p:nvPr/>
          </p:nvSpPr>
          <p:spPr bwMode="auto">
            <a:xfrm>
              <a:off x="82517" y="85860"/>
              <a:ext cx="3656678" cy="2007609"/>
            </a:xfrm>
            <a:prstGeom prst="rect">
              <a:avLst/>
            </a:pr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defRPr/>
              </a:pPr>
              <a:endParaRPr lang="zh-CN" altLang="zh-CN" sz="1865">
                <a:solidFill>
                  <a:srgbClr val="FFFFFF"/>
                </a:solidFill>
                <a:sym typeface="微软雅黑" panose="020B0503020204020204" pitchFamily="34" charset="-122"/>
              </a:endParaRPr>
            </a:p>
          </p:txBody>
        </p:sp>
        <p:grpSp>
          <p:nvGrpSpPr>
            <p:cNvPr id="6" name="Group 7"/>
            <p:cNvGrpSpPr/>
            <p:nvPr/>
          </p:nvGrpSpPr>
          <p:grpSpPr bwMode="auto">
            <a:xfrm>
              <a:off x="0" y="-1"/>
              <a:ext cx="3851441" cy="3048007"/>
              <a:chOff x="0" y="-1"/>
              <a:chExt cx="3851441" cy="3048007"/>
            </a:xfrm>
          </p:grpSpPr>
          <p:grpSp>
            <p:nvGrpSpPr>
              <p:cNvPr id="7" name="Group 8"/>
              <p:cNvGrpSpPr/>
              <p:nvPr/>
            </p:nvGrpSpPr>
            <p:grpSpPr bwMode="auto">
              <a:xfrm>
                <a:off x="0" y="-1"/>
                <a:ext cx="3851441" cy="3048007"/>
                <a:chOff x="0" y="-1"/>
                <a:chExt cx="3732582" cy="2953943"/>
              </a:xfrm>
            </p:grpSpPr>
            <p:sp>
              <p:nvSpPr>
                <p:cNvPr id="9" name="圆角矩形 1"/>
                <p:cNvSpPr>
                  <a:spLocks noChangeArrowheads="1"/>
                </p:cNvSpPr>
                <p:nvPr/>
              </p:nvSpPr>
              <p:spPr bwMode="auto">
                <a:xfrm>
                  <a:off x="0" y="0"/>
                  <a:ext cx="3732582" cy="2447190"/>
                </a:xfrm>
                <a:custGeom>
                  <a:avLst/>
                  <a:gdLst>
                    <a:gd name="T0" fmla="*/ 110325 w 5436000"/>
                    <a:gd name="T1" fmla="*/ 105407 h 3564000"/>
                    <a:gd name="T2" fmla="*/ 110325 w 5436000"/>
                    <a:gd name="T3" fmla="*/ 1344447 h 3564000"/>
                    <a:gd name="T4" fmla="*/ 2452619 w 5436000"/>
                    <a:gd name="T5" fmla="*/ 1344447 h 3564000"/>
                    <a:gd name="T6" fmla="*/ 2452619 w 5436000"/>
                    <a:gd name="T7" fmla="*/ 105407 h 3564000"/>
                    <a:gd name="T8" fmla="*/ 110325 w 5436000"/>
                    <a:gd name="T9" fmla="*/ 105407 h 3564000"/>
                    <a:gd name="T10" fmla="*/ 91444 w 5436000"/>
                    <a:gd name="T11" fmla="*/ 0 h 3564000"/>
                    <a:gd name="T12" fmla="*/ 2471501 w 5436000"/>
                    <a:gd name="T13" fmla="*/ 0 h 3564000"/>
                    <a:gd name="T14" fmla="*/ 2562945 w 5436000"/>
                    <a:gd name="T15" fmla="*/ 91444 h 3564000"/>
                    <a:gd name="T16" fmla="*/ 2562945 w 5436000"/>
                    <a:gd name="T17" fmla="*/ 1588898 h 3564000"/>
                    <a:gd name="T18" fmla="*/ 2471501 w 5436000"/>
                    <a:gd name="T19" fmla="*/ 1680342 h 3564000"/>
                    <a:gd name="T20" fmla="*/ 91444 w 5436000"/>
                    <a:gd name="T21" fmla="*/ 1680342 h 3564000"/>
                    <a:gd name="T22" fmla="*/ 0 w 5436000"/>
                    <a:gd name="T23" fmla="*/ 1588898 h 3564000"/>
                    <a:gd name="T24" fmla="*/ 0 w 5436000"/>
                    <a:gd name="T25" fmla="*/ 91444 h 3564000"/>
                    <a:gd name="T26" fmla="*/ 91444 w 5436000"/>
                    <a:gd name="T27" fmla="*/ 0 h 356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6000"/>
                    <a:gd name="T43" fmla="*/ 0 h 3564000"/>
                    <a:gd name="T44" fmla="*/ 5436000 w 5436000"/>
                    <a:gd name="T45" fmla="*/ 3564000 h 35640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6000" h="3564000">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370047"/>
                      </a:lnTo>
                      <a:cubicBezTo>
                        <a:pt x="5436000" y="3477164"/>
                        <a:pt x="5349164" y="3564000"/>
                        <a:pt x="5242047" y="3564000"/>
                      </a:cubicBezTo>
                      <a:lnTo>
                        <a:pt x="193953" y="3564000"/>
                      </a:lnTo>
                      <a:cubicBezTo>
                        <a:pt x="86836" y="3564000"/>
                        <a:pt x="0" y="3477164"/>
                        <a:pt x="0" y="3370047"/>
                      </a:cubicBezTo>
                      <a:lnTo>
                        <a:pt x="0" y="193953"/>
                      </a:lnTo>
                      <a:cubicBezTo>
                        <a:pt x="0" y="86836"/>
                        <a:pt x="86836" y="0"/>
                        <a:pt x="193953"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2490"/>
                </a:p>
              </p:txBody>
            </p:sp>
            <p:sp>
              <p:nvSpPr>
                <p:cNvPr id="10" name="圆角矩形 12"/>
                <p:cNvSpPr>
                  <a:spLocks noChangeArrowheads="1"/>
                </p:cNvSpPr>
                <p:nvPr/>
              </p:nvSpPr>
              <p:spPr bwMode="auto">
                <a:xfrm>
                  <a:off x="0" y="1"/>
                  <a:ext cx="3732582" cy="2111515"/>
                </a:xfrm>
                <a:custGeom>
                  <a:avLst/>
                  <a:gdLst>
                    <a:gd name="T0" fmla="*/ 110325 w 5436000"/>
                    <a:gd name="T1" fmla="*/ 105407 h 3075136"/>
                    <a:gd name="T2" fmla="*/ 110325 w 5436000"/>
                    <a:gd name="T3" fmla="*/ 1344446 h 3075136"/>
                    <a:gd name="T4" fmla="*/ 2452619 w 5436000"/>
                    <a:gd name="T5" fmla="*/ 1344446 h 3075136"/>
                    <a:gd name="T6" fmla="*/ 2452619 w 5436000"/>
                    <a:gd name="T7" fmla="*/ 105407 h 3075136"/>
                    <a:gd name="T8" fmla="*/ 110325 w 5436000"/>
                    <a:gd name="T9" fmla="*/ 105407 h 3075136"/>
                    <a:gd name="T10" fmla="*/ 91444 w 5436000"/>
                    <a:gd name="T11" fmla="*/ 0 h 3075136"/>
                    <a:gd name="T12" fmla="*/ 2471501 w 5436000"/>
                    <a:gd name="T13" fmla="*/ 0 h 3075136"/>
                    <a:gd name="T14" fmla="*/ 2562945 w 5436000"/>
                    <a:gd name="T15" fmla="*/ 91444 h 3075136"/>
                    <a:gd name="T16" fmla="*/ 2562945 w 5436000"/>
                    <a:gd name="T17" fmla="*/ 1449853 h 3075136"/>
                    <a:gd name="T18" fmla="*/ 0 w 5436000"/>
                    <a:gd name="T19" fmla="*/ 1449853 h 3075136"/>
                    <a:gd name="T20" fmla="*/ 0 w 5436000"/>
                    <a:gd name="T21" fmla="*/ 91444 h 3075136"/>
                    <a:gd name="T22" fmla="*/ 91444 w 5436000"/>
                    <a:gd name="T23" fmla="*/ 0 h 3075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36000"/>
                    <a:gd name="T37" fmla="*/ 0 h 3075136"/>
                    <a:gd name="T38" fmla="*/ 5436000 w 5436000"/>
                    <a:gd name="T39" fmla="*/ 3075136 h 3075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36000" h="3075136">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075136"/>
                      </a:lnTo>
                      <a:lnTo>
                        <a:pt x="0" y="3075136"/>
                      </a:lnTo>
                      <a:lnTo>
                        <a:pt x="0" y="193953"/>
                      </a:lnTo>
                      <a:cubicBezTo>
                        <a:pt x="0" y="86836"/>
                        <a:pt x="86836" y="0"/>
                        <a:pt x="193953" y="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2490"/>
                </a:p>
              </p:txBody>
            </p:sp>
            <p:sp>
              <p:nvSpPr>
                <p:cNvPr id="11" name="矩形 14"/>
                <p:cNvSpPr>
                  <a:spLocks noChangeArrowheads="1"/>
                </p:cNvSpPr>
                <p:nvPr/>
              </p:nvSpPr>
              <p:spPr bwMode="auto">
                <a:xfrm>
                  <a:off x="160674" y="153511"/>
                  <a:ext cx="3411233" cy="1804493"/>
                </a:xfrm>
                <a:custGeom>
                  <a:avLst/>
                  <a:gdLst>
                    <a:gd name="T0" fmla="*/ 8487 w 4968000"/>
                    <a:gd name="T1" fmla="*/ 8487 h 2628000"/>
                    <a:gd name="T2" fmla="*/ 8487 w 4968000"/>
                    <a:gd name="T3" fmla="*/ 1230552 h 2628000"/>
                    <a:gd name="T4" fmla="*/ 2333807 w 4968000"/>
                    <a:gd name="T5" fmla="*/ 1230552 h 2628000"/>
                    <a:gd name="T6" fmla="*/ 2333807 w 4968000"/>
                    <a:gd name="T7" fmla="*/ 8487 h 2628000"/>
                    <a:gd name="T8" fmla="*/ 8487 w 4968000"/>
                    <a:gd name="T9" fmla="*/ 8487 h 2628000"/>
                    <a:gd name="T10" fmla="*/ 0 w 4968000"/>
                    <a:gd name="T11" fmla="*/ 0 h 2628000"/>
                    <a:gd name="T12" fmla="*/ 2342293 w 4968000"/>
                    <a:gd name="T13" fmla="*/ 0 h 2628000"/>
                    <a:gd name="T14" fmla="*/ 2342293 w 4968000"/>
                    <a:gd name="T15" fmla="*/ 1239039 h 2628000"/>
                    <a:gd name="T16" fmla="*/ 0 w 4968000"/>
                    <a:gd name="T17" fmla="*/ 1239039 h 2628000"/>
                    <a:gd name="T18" fmla="*/ 0 w 4968000"/>
                    <a:gd name="T19" fmla="*/ 0 h 2628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68000"/>
                    <a:gd name="T31" fmla="*/ 0 h 2628000"/>
                    <a:gd name="T32" fmla="*/ 4968000 w 4968000"/>
                    <a:gd name="T33" fmla="*/ 2628000 h 2628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68000" h="2628000">
                      <a:moveTo>
                        <a:pt x="18000" y="18000"/>
                      </a:moveTo>
                      <a:lnTo>
                        <a:pt x="18000" y="2610000"/>
                      </a:lnTo>
                      <a:lnTo>
                        <a:pt x="4950000" y="2610000"/>
                      </a:lnTo>
                      <a:lnTo>
                        <a:pt x="4950000" y="18000"/>
                      </a:lnTo>
                      <a:lnTo>
                        <a:pt x="18000" y="18000"/>
                      </a:lnTo>
                      <a:close/>
                      <a:moveTo>
                        <a:pt x="0" y="0"/>
                      </a:moveTo>
                      <a:lnTo>
                        <a:pt x="4968000" y="0"/>
                      </a:lnTo>
                      <a:lnTo>
                        <a:pt x="4968000" y="2628000"/>
                      </a:lnTo>
                      <a:lnTo>
                        <a:pt x="0" y="262800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2490"/>
                </a:p>
              </p:txBody>
            </p:sp>
            <p:sp>
              <p:nvSpPr>
                <p:cNvPr id="12" name="矩形 39"/>
                <p:cNvSpPr>
                  <a:spLocks noChangeArrowheads="1"/>
                </p:cNvSpPr>
                <p:nvPr/>
              </p:nvSpPr>
              <p:spPr bwMode="auto">
                <a:xfrm>
                  <a:off x="1421298" y="2447190"/>
                  <a:ext cx="889986" cy="98887"/>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65">
                    <a:solidFill>
                      <a:srgbClr val="FFFFFF"/>
                    </a:solidFill>
                    <a:sym typeface="微软雅黑" panose="020B0503020204020204" pitchFamily="34" charset="-122"/>
                  </a:endParaRPr>
                </a:p>
              </p:txBody>
            </p:sp>
            <p:sp>
              <p:nvSpPr>
                <p:cNvPr id="13" name="矩形 40"/>
                <p:cNvSpPr>
                  <a:spLocks noChangeArrowheads="1"/>
                </p:cNvSpPr>
                <p:nvPr/>
              </p:nvSpPr>
              <p:spPr bwMode="auto">
                <a:xfrm>
                  <a:off x="1421298" y="2546077"/>
                  <a:ext cx="889986" cy="271910"/>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65">
                    <a:solidFill>
                      <a:srgbClr val="FFFFFF"/>
                    </a:solidFill>
                    <a:sym typeface="微软雅黑" panose="020B0503020204020204" pitchFamily="34" charset="-122"/>
                  </a:endParaRPr>
                </a:p>
              </p:txBody>
            </p:sp>
            <p:sp>
              <p:nvSpPr>
                <p:cNvPr id="14" name="圆角矩形 41"/>
                <p:cNvSpPr>
                  <a:spLocks noChangeArrowheads="1"/>
                </p:cNvSpPr>
                <p:nvPr/>
              </p:nvSpPr>
              <p:spPr bwMode="auto">
                <a:xfrm>
                  <a:off x="1124636" y="2817987"/>
                  <a:ext cx="1483310" cy="135955"/>
                </a:xfrm>
                <a:prstGeom prst="roundRect">
                  <a:avLst>
                    <a:gd name="adj" fmla="val 16667"/>
                  </a:avLst>
                </a:pr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65">
                    <a:solidFill>
                      <a:srgbClr val="FFFFFF"/>
                    </a:solidFill>
                    <a:sym typeface="微软雅黑" panose="020B0503020204020204" pitchFamily="34" charset="-122"/>
                  </a:endParaRPr>
                </a:p>
              </p:txBody>
            </p:sp>
            <p:sp>
              <p:nvSpPr>
                <p:cNvPr id="15" name="椭圆 42"/>
                <p:cNvSpPr>
                  <a:spLocks noChangeArrowheads="1"/>
                </p:cNvSpPr>
                <p:nvPr/>
              </p:nvSpPr>
              <p:spPr bwMode="auto">
                <a:xfrm>
                  <a:off x="1829416" y="41325"/>
                  <a:ext cx="74157" cy="7415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65">
                    <a:solidFill>
                      <a:srgbClr val="FFFFFF"/>
                    </a:solidFill>
                    <a:sym typeface="微软雅黑" panose="020B0503020204020204" pitchFamily="34" charset="-122"/>
                  </a:endParaRPr>
                </a:p>
              </p:txBody>
            </p:sp>
            <p:sp>
              <p:nvSpPr>
                <p:cNvPr id="16" name="矩形 23"/>
                <p:cNvSpPr>
                  <a:spLocks noChangeArrowheads="1"/>
                </p:cNvSpPr>
                <p:nvPr/>
              </p:nvSpPr>
              <p:spPr bwMode="auto">
                <a:xfrm>
                  <a:off x="2042559" y="-1"/>
                  <a:ext cx="1690023" cy="2447190"/>
                </a:xfrm>
                <a:custGeom>
                  <a:avLst/>
                  <a:gdLst>
                    <a:gd name="T0" fmla="*/ 0 w 2461290"/>
                    <a:gd name="T1" fmla="*/ 0 h 3564000"/>
                    <a:gd name="T2" fmla="*/ 1068995 w 2461290"/>
                    <a:gd name="T3" fmla="*/ 0 h 3564000"/>
                    <a:gd name="T4" fmla="*/ 1160439 w 2461290"/>
                    <a:gd name="T5" fmla="*/ 91444 h 3564000"/>
                    <a:gd name="T6" fmla="*/ 1160439 w 2461290"/>
                    <a:gd name="T7" fmla="*/ 1588898 h 3564000"/>
                    <a:gd name="T8" fmla="*/ 1068995 w 2461290"/>
                    <a:gd name="T9" fmla="*/ 1680342 h 3564000"/>
                    <a:gd name="T10" fmla="*/ 782140 w 2461290"/>
                    <a:gd name="T11" fmla="*/ 1680342 h 3564000"/>
                    <a:gd name="T12" fmla="*/ 0 w 2461290"/>
                    <a:gd name="T13" fmla="*/ 0 h 3564000"/>
                    <a:gd name="T14" fmla="*/ 0 60000 65536"/>
                    <a:gd name="T15" fmla="*/ 0 60000 65536"/>
                    <a:gd name="T16" fmla="*/ 0 60000 65536"/>
                    <a:gd name="T17" fmla="*/ 0 60000 65536"/>
                    <a:gd name="T18" fmla="*/ 0 60000 65536"/>
                    <a:gd name="T19" fmla="*/ 0 60000 65536"/>
                    <a:gd name="T20" fmla="*/ 0 60000 65536"/>
                    <a:gd name="T21" fmla="*/ 0 w 2461290"/>
                    <a:gd name="T22" fmla="*/ 0 h 3564000"/>
                    <a:gd name="T23" fmla="*/ 2461290 w 2461290"/>
                    <a:gd name="T24" fmla="*/ 3564000 h 3564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1290" h="3564000">
                      <a:moveTo>
                        <a:pt x="0" y="0"/>
                      </a:moveTo>
                      <a:lnTo>
                        <a:pt x="2267337" y="0"/>
                      </a:lnTo>
                      <a:cubicBezTo>
                        <a:pt x="2374454" y="0"/>
                        <a:pt x="2461290" y="86836"/>
                        <a:pt x="2461290" y="193953"/>
                      </a:cubicBezTo>
                      <a:lnTo>
                        <a:pt x="2461290" y="3370047"/>
                      </a:lnTo>
                      <a:cubicBezTo>
                        <a:pt x="2461290" y="3477164"/>
                        <a:pt x="2374454" y="3564000"/>
                        <a:pt x="2267337" y="3564000"/>
                      </a:cubicBezTo>
                      <a:lnTo>
                        <a:pt x="1658918" y="3564000"/>
                      </a:lnTo>
                      <a:lnTo>
                        <a:pt x="0" y="0"/>
                      </a:ln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sz="2490"/>
                </a:p>
              </p:txBody>
            </p:sp>
          </p:grpSp>
          <p:pic>
            <p:nvPicPr>
              <p:cNvPr id="8" name="图片 34"/>
              <p:cNvPicPr>
                <a:picLocks noChangeAspect="1" noChangeArrowheads="1"/>
              </p:cNvPicPr>
              <p:nvPr/>
            </p:nvPicPr>
            <p:blipFill>
              <a:blip r:embed="rId2"/>
              <a:srcRect/>
              <a:stretch>
                <a:fillRect/>
              </a:stretch>
            </p:blipFill>
            <p:spPr bwMode="auto">
              <a:xfrm>
                <a:off x="1830577" y="2226718"/>
                <a:ext cx="190285" cy="2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7" name="矩形 47"/>
          <p:cNvSpPr>
            <a:spLocks noChangeArrowheads="1"/>
          </p:cNvSpPr>
          <p:nvPr/>
        </p:nvSpPr>
        <p:spPr bwMode="auto">
          <a:xfrm>
            <a:off x="6870422" y="2604178"/>
            <a:ext cx="400684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30000"/>
              </a:lnSpc>
              <a:spcBef>
                <a:spcPct val="0"/>
              </a:spcBef>
            </a:pPr>
            <a:r>
              <a:rPr lang="zh-CN" altLang="en-US" sz="1400" b="0" dirty="0">
                <a:solidFill>
                  <a:srgbClr val="292A25"/>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右键点击图片选择设置图片格式可直接替换图片。您可以点击文字框输入您的描述说明，或者通过复制粘贴，在此录入您的综合描述说明。</a:t>
            </a:r>
            <a:endParaRPr lang="en-US" altLang="zh-CN" sz="1400" b="0" dirty="0">
              <a:solidFill>
                <a:srgbClr val="292A2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3"/>
          <p:cNvSpPr>
            <a:spLocks noChangeArrowheads="1"/>
          </p:cNvSpPr>
          <p:nvPr/>
        </p:nvSpPr>
        <p:spPr bwMode="auto">
          <a:xfrm>
            <a:off x="6892453" y="1988840"/>
            <a:ext cx="1313162" cy="43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spcBef>
                <a:spcPct val="0"/>
              </a:spcBef>
              <a:buFont typeface="Arial" panose="020B0604020202020204" pitchFamily="34" charset="0"/>
              <a:buNone/>
            </a:pPr>
            <a:r>
              <a:rPr lang="zh-CN" altLang="en-US" sz="2200" b="1" dirty="0">
                <a:solidFill>
                  <a:srgbClr val="292A25"/>
                </a:solidFill>
                <a:latin typeface="Arial" panose="020B0604020202020204" pitchFamily="34" charset="0"/>
                <a:ea typeface="微软雅黑" panose="020B0503020204020204" pitchFamily="34" charset="-122"/>
                <a:cs typeface="Arial" panose="020B0604020202020204" pitchFamily="34" charset="0"/>
              </a:rPr>
              <a:t>工作概述</a:t>
            </a:r>
            <a:endParaRPr lang="zh-CN" altLang="en-US" sz="2200" b="1" dirty="0">
              <a:solidFill>
                <a:srgbClr val="292A25"/>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矩形 18"/>
          <p:cNvSpPr/>
          <p:nvPr/>
        </p:nvSpPr>
        <p:spPr>
          <a:xfrm>
            <a:off x="6971283" y="2483237"/>
            <a:ext cx="799733" cy="5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a:endParaRPr lang="zh-CN" altLang="en-US" sz="2490"/>
          </a:p>
        </p:txBody>
      </p:sp>
      <p:sp>
        <p:nvSpPr>
          <p:cNvPr id="20" name="矩形 19"/>
          <p:cNvSpPr/>
          <p:nvPr/>
        </p:nvSpPr>
        <p:spPr>
          <a:xfrm>
            <a:off x="7791083" y="2483237"/>
            <a:ext cx="1620000" cy="54000"/>
          </a:xfrm>
          <a:prstGeom prst="rect">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a:endParaRPr lang="zh-CN" altLang="en-US" sz="2490"/>
          </a:p>
        </p:txBody>
      </p:sp>
      <p:sp>
        <p:nvSpPr>
          <p:cNvPr id="21" name="矩形 47"/>
          <p:cNvSpPr>
            <a:spLocks noChangeArrowheads="1"/>
          </p:cNvSpPr>
          <p:nvPr/>
        </p:nvSpPr>
        <p:spPr bwMode="auto">
          <a:xfrm>
            <a:off x="6870422" y="4675017"/>
            <a:ext cx="400684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30000"/>
              </a:lnSpc>
              <a:spcBef>
                <a:spcPct val="0"/>
              </a:spcBef>
            </a:pPr>
            <a:r>
              <a:rPr lang="zh-CN" altLang="en-US" sz="1400" b="0" dirty="0">
                <a:solidFill>
                  <a:srgbClr val="292A25"/>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右键点击图片选择设置图片格式可直接替换图片。您可以点击文字框输入您的描述说明，或者通过复制粘贴。</a:t>
            </a:r>
            <a:endParaRPr lang="en-US" altLang="zh-CN" sz="1400" b="0" dirty="0">
              <a:solidFill>
                <a:srgbClr val="292A2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3"/>
          <p:cNvSpPr>
            <a:spLocks noChangeArrowheads="1"/>
          </p:cNvSpPr>
          <p:nvPr/>
        </p:nvSpPr>
        <p:spPr bwMode="auto">
          <a:xfrm>
            <a:off x="6892453" y="4059679"/>
            <a:ext cx="1313162" cy="43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a:spcBef>
                <a:spcPct val="0"/>
              </a:spcBef>
              <a:buFont typeface="Arial" panose="020B0604020202020204" pitchFamily="34" charset="0"/>
              <a:buNone/>
            </a:pPr>
            <a:r>
              <a:rPr lang="zh-CN" altLang="en-US" sz="2200" b="1" dirty="0" smtClean="0">
                <a:solidFill>
                  <a:srgbClr val="292A25"/>
                </a:solidFill>
                <a:latin typeface="Arial" panose="020B0604020202020204" pitchFamily="34" charset="0"/>
                <a:ea typeface="微软雅黑" panose="020B0503020204020204" pitchFamily="34" charset="-122"/>
                <a:cs typeface="Arial" panose="020B0604020202020204" pitchFamily="34" charset="0"/>
              </a:rPr>
              <a:t>大势分析</a:t>
            </a:r>
            <a:endParaRPr lang="zh-CN" altLang="en-US" sz="2200" b="1" dirty="0">
              <a:solidFill>
                <a:srgbClr val="292A25"/>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矩形 22"/>
          <p:cNvSpPr/>
          <p:nvPr/>
        </p:nvSpPr>
        <p:spPr>
          <a:xfrm>
            <a:off x="6971283" y="4554076"/>
            <a:ext cx="799733" cy="5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a:endParaRPr lang="zh-CN" altLang="en-US" sz="2490"/>
          </a:p>
        </p:txBody>
      </p:sp>
      <p:sp>
        <p:nvSpPr>
          <p:cNvPr id="24" name="矩形 23"/>
          <p:cNvSpPr/>
          <p:nvPr/>
        </p:nvSpPr>
        <p:spPr>
          <a:xfrm>
            <a:off x="7791083" y="4554076"/>
            <a:ext cx="1620000" cy="54000"/>
          </a:xfrm>
          <a:prstGeom prst="rect">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6" rIns="91435" bIns="45716" rtlCol="0" anchor="ctr"/>
          <a:lstStyle/>
          <a:p>
            <a:pPr algn="ctr"/>
            <a:endParaRPr lang="zh-CN" altLang="en-US" sz="249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anim calcmode="lin" valueType="num">
                                      <p:cBhvr>
                                        <p:cTn id="12" dur="750" fill="hold"/>
                                        <p:tgtEl>
                                          <p:spTgt spid="4"/>
                                        </p:tgtEl>
                                        <p:attrNameLst>
                                          <p:attrName>ppt_x</p:attrName>
                                        </p:attrNameLst>
                                      </p:cBhvr>
                                      <p:tavLst>
                                        <p:tav tm="0">
                                          <p:val>
                                            <p:strVal val="#ppt_x"/>
                                          </p:val>
                                        </p:tav>
                                        <p:tav tm="100000">
                                          <p:val>
                                            <p:strVal val="#ppt_x"/>
                                          </p:val>
                                        </p:tav>
                                      </p:tavLst>
                                    </p:anim>
                                    <p:anim calcmode="lin" valueType="num">
                                      <p:cBhvr>
                                        <p:cTn id="13" dur="75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750"/>
                                        <p:tgtEl>
                                          <p:spTgt spid="20"/>
                                        </p:tgtEl>
                                      </p:cBhvr>
                                    </p:animEffect>
                                  </p:childTnLst>
                                </p:cTn>
                              </p:par>
                            </p:childTnLst>
                          </p:cTn>
                        </p:par>
                        <p:par>
                          <p:cTn id="26" fill="hold">
                            <p:stCondLst>
                              <p:cond delay="3500"/>
                            </p:stCondLst>
                            <p:childTnLst>
                              <p:par>
                                <p:cTn id="27" presetID="14" presetClass="entr" presetSubtype="1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randombar(horizontal)">
                                      <p:cBhvr>
                                        <p:cTn id="29" dur="750"/>
                                        <p:tgtEl>
                                          <p:spTgt spid="17"/>
                                        </p:tgtEl>
                                      </p:cBhvr>
                                    </p:animEffect>
                                  </p:childTnLst>
                                </p:cTn>
                              </p:par>
                            </p:childTnLst>
                          </p:cTn>
                        </p:par>
                        <p:par>
                          <p:cTn id="30" fill="hold">
                            <p:stCondLst>
                              <p:cond delay="4500"/>
                            </p:stCondLst>
                            <p:childTnLst>
                              <p:par>
                                <p:cTn id="31" presetID="2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500"/>
                                        <p:tgtEl>
                                          <p:spTgt spid="22"/>
                                        </p:tgtEl>
                                      </p:cBhvr>
                                    </p:animEffect>
                                  </p:childTnLst>
                                </p:cTn>
                              </p:par>
                            </p:childTnLst>
                          </p:cTn>
                        </p:par>
                        <p:par>
                          <p:cTn id="34" fill="hold">
                            <p:stCondLst>
                              <p:cond delay="5000"/>
                            </p:stCondLst>
                            <p:childTnLst>
                              <p:par>
                                <p:cTn id="35" presetID="22" presetClass="entr" presetSubtype="8"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750"/>
                                        <p:tgtEl>
                                          <p:spTgt spid="24"/>
                                        </p:tgtEl>
                                      </p:cBhvr>
                                    </p:animEffect>
                                  </p:childTnLst>
                                </p:cTn>
                              </p:par>
                            </p:childTnLst>
                          </p:cTn>
                        </p:par>
                        <p:par>
                          <p:cTn id="42" fill="hold">
                            <p:stCondLst>
                              <p:cond delay="6500"/>
                            </p:stCondLst>
                            <p:childTnLst>
                              <p:par>
                                <p:cTn id="43" presetID="14" presetClass="entr" presetSubtype="1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randombar(horizontal)">
                                      <p:cBhvr>
                                        <p:cTn id="45"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p:bldP spid="19" grpId="0" animBg="1"/>
      <p:bldP spid="20" grpId="0" animBg="1"/>
      <p:bldP spid="21" grpId="0"/>
      <p:bldP spid="22" grpId="0"/>
      <p:bldP spid="23" grpId="0" animBg="1"/>
      <p:bldP spid="2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
        <p:nvSpPr>
          <p:cNvPr id="43" name="空心弧 42"/>
          <p:cNvSpPr/>
          <p:nvPr/>
        </p:nvSpPr>
        <p:spPr>
          <a:xfrm rot="5400000">
            <a:off x="1063831" y="1551883"/>
            <a:ext cx="4092118" cy="4090641"/>
          </a:xfrm>
          <a:prstGeom prst="blockArc">
            <a:avLst>
              <a:gd name="adj1" fmla="val 10800000"/>
              <a:gd name="adj2" fmla="val 6953"/>
              <a:gd name="adj3" fmla="val 1246"/>
            </a:avLst>
          </a:prstGeom>
          <a:solidFill>
            <a:sysClr val="windowText" lastClr="000000">
              <a:lumMod val="65000"/>
              <a:lumOff val="35000"/>
            </a:sysClr>
          </a:solidFill>
          <a:ln w="12700" cap="flat" cmpd="sng" algn="ctr">
            <a:noFill/>
            <a:prstDash val="solid"/>
            <a:miter lim="800000"/>
          </a:ln>
          <a:effectLst/>
        </p:spPr>
        <p:txBody>
          <a:bodyPr lIns="91428" tIns="45715" rIns="91428" bIns="45715"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500" b="0" i="0" u="none" strike="noStrike" kern="0" cap="none" spc="0" normalizeH="0" baseline="0" noProof="0" smtClean="0">
              <a:ln>
                <a:noFill/>
              </a:ln>
              <a:solidFill>
                <a:prstClr val="black"/>
              </a:solidFill>
              <a:effectLst/>
              <a:uLnTx/>
              <a:uFillTx/>
              <a:latin typeface="Abadi MT"/>
              <a:ea typeface="微软雅黑" panose="020B0503020204020204" pitchFamily="34" charset="-122"/>
              <a:cs typeface="+mn-ea"/>
              <a:sym typeface="+mn-lt"/>
            </a:endParaRPr>
          </a:p>
        </p:txBody>
      </p:sp>
      <p:sp>
        <p:nvSpPr>
          <p:cNvPr id="44" name="椭圆 43"/>
          <p:cNvSpPr/>
          <p:nvPr/>
        </p:nvSpPr>
        <p:spPr>
          <a:xfrm>
            <a:off x="3892400" y="1613516"/>
            <a:ext cx="512741" cy="512927"/>
          </a:xfrm>
          <a:prstGeom prst="ellipse">
            <a:avLst/>
          </a:prstGeom>
          <a:solidFill>
            <a:srgbClr val="292A25"/>
          </a:solidFill>
          <a:ln w="12700" cap="flat" cmpd="sng" algn="ctr">
            <a:noFill/>
            <a:prstDash val="solid"/>
            <a:miter lim="800000"/>
          </a:ln>
          <a:effectLst/>
        </p:spPr>
        <p:txBody>
          <a:bodyPr lIns="91428" tIns="45715" rIns="91428" bIns="45715" rtlCol="0" anchor="ctr"/>
          <a:lstStyle/>
          <a:p>
            <a:pPr algn="ctr" defTabSz="914400">
              <a:defRPr/>
            </a:pPr>
            <a:endParaRPr lang="zh-CN" altLang="en-US" sz="2500" kern="0" smtClean="0">
              <a:solidFill>
                <a:prstClr val="white"/>
              </a:solidFill>
              <a:latin typeface="Abadi MT"/>
              <a:ea typeface="微软雅黑" panose="020B0503020204020204" pitchFamily="34" charset="-122"/>
              <a:cs typeface="+mn-ea"/>
              <a:sym typeface="+mn-lt"/>
            </a:endParaRPr>
          </a:p>
        </p:txBody>
      </p:sp>
      <p:sp>
        <p:nvSpPr>
          <p:cNvPr id="45" name="椭圆 44"/>
          <p:cNvSpPr/>
          <p:nvPr/>
        </p:nvSpPr>
        <p:spPr>
          <a:xfrm>
            <a:off x="4755121" y="2700141"/>
            <a:ext cx="512741" cy="512927"/>
          </a:xfrm>
          <a:prstGeom prst="ellipse">
            <a:avLst/>
          </a:prstGeom>
          <a:solidFill>
            <a:srgbClr val="C00000"/>
          </a:solidFill>
          <a:ln w="12700" cap="flat" cmpd="sng" algn="ctr">
            <a:noFill/>
            <a:prstDash val="solid"/>
            <a:miter lim="800000"/>
          </a:ln>
          <a:effectLst/>
        </p:spPr>
        <p:txBody>
          <a:bodyPr lIns="91428" tIns="45715" rIns="91428" bIns="45715" rtlCol="0" anchor="ctr"/>
          <a:lstStyle/>
          <a:p>
            <a:pPr algn="ctr" defTabSz="914400">
              <a:defRPr/>
            </a:pPr>
            <a:endParaRPr lang="zh-CN" altLang="en-US" sz="2500" kern="0" smtClean="0">
              <a:solidFill>
                <a:prstClr val="white"/>
              </a:solidFill>
              <a:latin typeface="Abadi MT"/>
              <a:ea typeface="微软雅黑" panose="020B0503020204020204" pitchFamily="34" charset="-122"/>
              <a:cs typeface="+mn-ea"/>
              <a:sym typeface="+mn-lt"/>
            </a:endParaRPr>
          </a:p>
        </p:txBody>
      </p:sp>
      <p:sp>
        <p:nvSpPr>
          <p:cNvPr id="46" name="椭圆 45"/>
          <p:cNvSpPr/>
          <p:nvPr/>
        </p:nvSpPr>
        <p:spPr>
          <a:xfrm>
            <a:off x="4765820" y="3967711"/>
            <a:ext cx="512741" cy="512927"/>
          </a:xfrm>
          <a:prstGeom prst="ellipse">
            <a:avLst/>
          </a:prstGeom>
          <a:solidFill>
            <a:srgbClr val="292A25"/>
          </a:solidFill>
          <a:ln w="12700" cap="flat" cmpd="sng" algn="ctr">
            <a:noFill/>
            <a:prstDash val="solid"/>
            <a:miter lim="800000"/>
          </a:ln>
          <a:effectLst/>
        </p:spPr>
        <p:txBody>
          <a:bodyPr lIns="91428" tIns="45715" rIns="91428" bIns="45715" rtlCol="0" anchor="ctr"/>
          <a:lstStyle/>
          <a:p>
            <a:pPr algn="ctr" defTabSz="914400">
              <a:defRPr/>
            </a:pPr>
            <a:endParaRPr lang="zh-CN" altLang="en-US" sz="2500" kern="0" smtClean="0">
              <a:solidFill>
                <a:prstClr val="white"/>
              </a:solidFill>
              <a:latin typeface="Abadi MT"/>
              <a:ea typeface="微软雅黑" panose="020B0503020204020204" pitchFamily="34" charset="-122"/>
              <a:cs typeface="+mn-ea"/>
              <a:sym typeface="+mn-lt"/>
            </a:endParaRPr>
          </a:p>
        </p:txBody>
      </p:sp>
      <p:sp>
        <p:nvSpPr>
          <p:cNvPr id="47" name="椭圆 46"/>
          <p:cNvSpPr/>
          <p:nvPr/>
        </p:nvSpPr>
        <p:spPr>
          <a:xfrm>
            <a:off x="3896526" y="5084237"/>
            <a:ext cx="512741" cy="512927"/>
          </a:xfrm>
          <a:prstGeom prst="ellipse">
            <a:avLst/>
          </a:prstGeom>
          <a:solidFill>
            <a:srgbClr val="C00000"/>
          </a:solidFill>
          <a:ln w="12700" cap="flat" cmpd="sng" algn="ctr">
            <a:noFill/>
            <a:prstDash val="solid"/>
            <a:miter lim="800000"/>
          </a:ln>
          <a:effectLst/>
        </p:spPr>
        <p:txBody>
          <a:bodyPr lIns="91428" tIns="45715" rIns="91428" bIns="45715" rtlCol="0" anchor="ctr"/>
          <a:lstStyle/>
          <a:p>
            <a:pPr algn="ctr" defTabSz="914400">
              <a:defRPr/>
            </a:pPr>
            <a:endParaRPr lang="zh-CN" altLang="en-US" sz="2500" kern="0" smtClean="0">
              <a:solidFill>
                <a:prstClr val="white"/>
              </a:solidFill>
              <a:latin typeface="Abadi MT"/>
              <a:ea typeface="微软雅黑" panose="020B0503020204020204" pitchFamily="34" charset="-122"/>
              <a:cs typeface="+mn-ea"/>
              <a:sym typeface="+mn-lt"/>
            </a:endParaRPr>
          </a:p>
        </p:txBody>
      </p:sp>
      <p:grpSp>
        <p:nvGrpSpPr>
          <p:cNvPr id="48" name="组合 47"/>
          <p:cNvGrpSpPr/>
          <p:nvPr/>
        </p:nvGrpSpPr>
        <p:grpSpPr>
          <a:xfrm>
            <a:off x="1550307" y="2036842"/>
            <a:ext cx="3119594" cy="3120722"/>
            <a:chOff x="1103084" y="2155824"/>
            <a:chExt cx="3176815" cy="3176815"/>
          </a:xfrm>
        </p:grpSpPr>
        <p:sp>
          <p:nvSpPr>
            <p:cNvPr id="49" name="椭圆 48"/>
            <p:cNvSpPr/>
            <p:nvPr/>
          </p:nvSpPr>
          <p:spPr>
            <a:xfrm>
              <a:off x="1103084" y="2155824"/>
              <a:ext cx="3176815" cy="3176815"/>
            </a:xfrm>
            <a:prstGeom prst="ellipse">
              <a:avLst/>
            </a:prstGeom>
            <a:solidFill>
              <a:srgbClr val="C00000"/>
            </a:solidFill>
            <a:ln w="12700" cap="flat" cmpd="sng" algn="ctr">
              <a:noFill/>
              <a:prstDash val="solid"/>
              <a:miter lim="800000"/>
            </a:ln>
            <a:effectLst/>
          </p:spPr>
          <p:txBody>
            <a:bodyPr rtlCol="0" anchor="ctr"/>
            <a:lstStyle/>
            <a:p>
              <a:pPr algn="ctr" defTabSz="914400">
                <a:defRPr/>
              </a:pPr>
              <a:endParaRPr lang="zh-CN" altLang="en-US" sz="2500" kern="0" smtClean="0">
                <a:solidFill>
                  <a:prstClr val="white"/>
                </a:solidFill>
                <a:latin typeface="Abadi MT"/>
                <a:ea typeface="微软雅黑" panose="020B0503020204020204" pitchFamily="34" charset="-122"/>
                <a:cs typeface="+mn-ea"/>
                <a:sym typeface="+mn-lt"/>
              </a:endParaRPr>
            </a:p>
          </p:txBody>
        </p:sp>
        <p:grpSp>
          <p:nvGrpSpPr>
            <p:cNvPr id="50" name="组合 49"/>
            <p:cNvGrpSpPr>
              <a:grpSpLocks noChangeAspect="1"/>
            </p:cNvGrpSpPr>
            <p:nvPr/>
          </p:nvGrpSpPr>
          <p:grpSpPr>
            <a:xfrm>
              <a:off x="2090420" y="2521751"/>
              <a:ext cx="1202143" cy="1203715"/>
              <a:chOff x="17463" y="1153583"/>
              <a:chExt cx="404813" cy="405342"/>
            </a:xfrm>
            <a:solidFill>
              <a:srgbClr val="E7E7E7"/>
            </a:solidFill>
          </p:grpSpPr>
          <p:sp>
            <p:nvSpPr>
              <p:cNvPr id="51" name="Freeform 611"/>
              <p:cNvSpPr>
                <a:spLocks noEditPoints="1"/>
              </p:cNvSpPr>
              <p:nvPr/>
            </p:nvSpPr>
            <p:spPr bwMode="auto">
              <a:xfrm>
                <a:off x="244475" y="1390650"/>
                <a:ext cx="173038" cy="168275"/>
              </a:xfrm>
              <a:custGeom>
                <a:avLst/>
                <a:gdLst>
                  <a:gd name="T0" fmla="*/ 27 w 124"/>
                  <a:gd name="T1" fmla="*/ 1 h 121"/>
                  <a:gd name="T2" fmla="*/ 31 w 124"/>
                  <a:gd name="T3" fmla="*/ 8 h 121"/>
                  <a:gd name="T4" fmla="*/ 23 w 124"/>
                  <a:gd name="T5" fmla="*/ 17 h 121"/>
                  <a:gd name="T6" fmla="*/ 16 w 124"/>
                  <a:gd name="T7" fmla="*/ 24 h 121"/>
                  <a:gd name="T8" fmla="*/ 0 w 124"/>
                  <a:gd name="T9" fmla="*/ 34 h 121"/>
                  <a:gd name="T10" fmla="*/ 51 w 124"/>
                  <a:gd name="T11" fmla="*/ 85 h 121"/>
                  <a:gd name="T12" fmla="*/ 75 w 124"/>
                  <a:gd name="T13" fmla="*/ 117 h 121"/>
                  <a:gd name="T14" fmla="*/ 88 w 124"/>
                  <a:gd name="T15" fmla="*/ 121 h 121"/>
                  <a:gd name="T16" fmla="*/ 124 w 124"/>
                  <a:gd name="T17" fmla="*/ 85 h 121"/>
                  <a:gd name="T18" fmla="*/ 120 w 124"/>
                  <a:gd name="T19" fmla="*/ 72 h 121"/>
                  <a:gd name="T20" fmla="*/ 88 w 124"/>
                  <a:gd name="T21" fmla="*/ 48 h 121"/>
                  <a:gd name="T22" fmla="*/ 40 w 124"/>
                  <a:gd name="T23" fmla="*/ 0 h 121"/>
                  <a:gd name="T24" fmla="*/ 35 w 124"/>
                  <a:gd name="T25" fmla="*/ 5 h 121"/>
                  <a:gd name="T26" fmla="*/ 27 w 124"/>
                  <a:gd name="T27" fmla="*/ 1 h 121"/>
                  <a:gd name="T28" fmla="*/ 85 w 124"/>
                  <a:gd name="T29" fmla="*/ 66 h 121"/>
                  <a:gd name="T30" fmla="*/ 100 w 124"/>
                  <a:gd name="T31" fmla="*/ 81 h 121"/>
                  <a:gd name="T32" fmla="*/ 85 w 124"/>
                  <a:gd name="T33" fmla="*/ 96 h 121"/>
                  <a:gd name="T34" fmla="*/ 70 w 124"/>
                  <a:gd name="T35" fmla="*/ 81 h 121"/>
                  <a:gd name="T36" fmla="*/ 85 w 124"/>
                  <a:gd name="T37" fmla="*/ 6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121">
                    <a:moveTo>
                      <a:pt x="27" y="1"/>
                    </a:moveTo>
                    <a:cubicBezTo>
                      <a:pt x="31" y="8"/>
                      <a:pt x="31" y="8"/>
                      <a:pt x="31" y="8"/>
                    </a:cubicBezTo>
                    <a:cubicBezTo>
                      <a:pt x="23" y="17"/>
                      <a:pt x="23" y="17"/>
                      <a:pt x="23" y="17"/>
                    </a:cubicBezTo>
                    <a:cubicBezTo>
                      <a:pt x="16" y="24"/>
                      <a:pt x="16" y="24"/>
                      <a:pt x="16" y="24"/>
                    </a:cubicBezTo>
                    <a:cubicBezTo>
                      <a:pt x="11" y="29"/>
                      <a:pt x="6" y="32"/>
                      <a:pt x="0" y="34"/>
                    </a:cubicBezTo>
                    <a:cubicBezTo>
                      <a:pt x="51" y="85"/>
                      <a:pt x="51" y="85"/>
                      <a:pt x="51" y="85"/>
                    </a:cubicBezTo>
                    <a:cubicBezTo>
                      <a:pt x="75" y="117"/>
                      <a:pt x="75" y="117"/>
                      <a:pt x="75" y="117"/>
                    </a:cubicBezTo>
                    <a:cubicBezTo>
                      <a:pt x="88" y="121"/>
                      <a:pt x="88" y="121"/>
                      <a:pt x="88" y="121"/>
                    </a:cubicBezTo>
                    <a:cubicBezTo>
                      <a:pt x="124" y="85"/>
                      <a:pt x="124" y="85"/>
                      <a:pt x="124" y="85"/>
                    </a:cubicBezTo>
                    <a:cubicBezTo>
                      <a:pt x="120" y="72"/>
                      <a:pt x="120" y="72"/>
                      <a:pt x="120" y="72"/>
                    </a:cubicBezTo>
                    <a:cubicBezTo>
                      <a:pt x="88" y="48"/>
                      <a:pt x="88" y="48"/>
                      <a:pt x="88" y="48"/>
                    </a:cubicBezTo>
                    <a:cubicBezTo>
                      <a:pt x="40" y="0"/>
                      <a:pt x="40" y="0"/>
                      <a:pt x="40" y="0"/>
                    </a:cubicBezTo>
                    <a:cubicBezTo>
                      <a:pt x="35" y="5"/>
                      <a:pt x="35" y="5"/>
                      <a:pt x="35" y="5"/>
                    </a:cubicBezTo>
                    <a:lnTo>
                      <a:pt x="27" y="1"/>
                    </a:lnTo>
                    <a:close/>
                    <a:moveTo>
                      <a:pt x="85" y="66"/>
                    </a:moveTo>
                    <a:cubicBezTo>
                      <a:pt x="93" y="66"/>
                      <a:pt x="100" y="73"/>
                      <a:pt x="100" y="81"/>
                    </a:cubicBezTo>
                    <a:cubicBezTo>
                      <a:pt x="100" y="90"/>
                      <a:pt x="93" y="96"/>
                      <a:pt x="85" y="96"/>
                    </a:cubicBezTo>
                    <a:cubicBezTo>
                      <a:pt x="76" y="96"/>
                      <a:pt x="70" y="90"/>
                      <a:pt x="70" y="81"/>
                    </a:cubicBezTo>
                    <a:cubicBezTo>
                      <a:pt x="70" y="73"/>
                      <a:pt x="76" y="66"/>
                      <a:pt x="85"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defRPr/>
                </a:pPr>
                <a:endParaRPr lang="zh-CN" altLang="en-US" sz="2500" kern="0" smtClean="0">
                  <a:solidFill>
                    <a:prstClr val="black"/>
                  </a:solidFill>
                  <a:latin typeface="Abadi MT"/>
                  <a:ea typeface="微软雅黑" panose="020B0503020204020204" pitchFamily="34" charset="-122"/>
                  <a:cs typeface="+mn-ea"/>
                  <a:sym typeface="+mn-lt"/>
                </a:endParaRPr>
              </a:p>
            </p:txBody>
          </p:sp>
          <p:sp>
            <p:nvSpPr>
              <p:cNvPr id="52" name="Freeform 612"/>
              <p:cNvSpPr/>
              <p:nvPr/>
            </p:nvSpPr>
            <p:spPr bwMode="auto">
              <a:xfrm>
                <a:off x="17463" y="1158875"/>
                <a:ext cx="179388" cy="179388"/>
              </a:xfrm>
              <a:custGeom>
                <a:avLst/>
                <a:gdLst>
                  <a:gd name="T0" fmla="*/ 105 w 129"/>
                  <a:gd name="T1" fmla="*/ 102 h 129"/>
                  <a:gd name="T2" fmla="*/ 113 w 129"/>
                  <a:gd name="T3" fmla="*/ 93 h 129"/>
                  <a:gd name="T4" fmla="*/ 121 w 129"/>
                  <a:gd name="T5" fmla="*/ 97 h 129"/>
                  <a:gd name="T6" fmla="*/ 117 w 129"/>
                  <a:gd name="T7" fmla="*/ 90 h 129"/>
                  <a:gd name="T8" fmla="*/ 125 w 129"/>
                  <a:gd name="T9" fmla="*/ 82 h 129"/>
                  <a:gd name="T10" fmla="*/ 126 w 129"/>
                  <a:gd name="T11" fmla="*/ 81 h 129"/>
                  <a:gd name="T12" fmla="*/ 129 w 129"/>
                  <a:gd name="T13" fmla="*/ 67 h 129"/>
                  <a:gd name="T14" fmla="*/ 62 w 129"/>
                  <a:gd name="T15" fmla="*/ 0 h 129"/>
                  <a:gd name="T16" fmla="*/ 56 w 129"/>
                  <a:gd name="T17" fmla="*/ 6 h 129"/>
                  <a:gd name="T18" fmla="*/ 81 w 129"/>
                  <a:gd name="T19" fmla="*/ 46 h 129"/>
                  <a:gd name="T20" fmla="*/ 46 w 129"/>
                  <a:gd name="T21" fmla="*/ 81 h 129"/>
                  <a:gd name="T22" fmla="*/ 6 w 129"/>
                  <a:gd name="T23" fmla="*/ 56 h 129"/>
                  <a:gd name="T24" fmla="*/ 0 w 129"/>
                  <a:gd name="T25" fmla="*/ 62 h 129"/>
                  <a:gd name="T26" fmla="*/ 67 w 129"/>
                  <a:gd name="T27" fmla="*/ 129 h 129"/>
                  <a:gd name="T28" fmla="*/ 86 w 129"/>
                  <a:gd name="T29" fmla="*/ 123 h 129"/>
                  <a:gd name="T30" fmla="*/ 88 w 129"/>
                  <a:gd name="T31" fmla="*/ 125 h 129"/>
                  <a:gd name="T32" fmla="*/ 98 w 129"/>
                  <a:gd name="T33" fmla="*/ 109 h 129"/>
                  <a:gd name="T34" fmla="*/ 105 w 129"/>
                  <a:gd name="T35" fmla="*/ 10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9" h="129">
                    <a:moveTo>
                      <a:pt x="105" y="102"/>
                    </a:moveTo>
                    <a:cubicBezTo>
                      <a:pt x="113" y="93"/>
                      <a:pt x="113" y="93"/>
                      <a:pt x="113" y="93"/>
                    </a:cubicBezTo>
                    <a:cubicBezTo>
                      <a:pt x="121" y="97"/>
                      <a:pt x="121" y="97"/>
                      <a:pt x="121" y="97"/>
                    </a:cubicBezTo>
                    <a:cubicBezTo>
                      <a:pt x="117" y="90"/>
                      <a:pt x="117" y="90"/>
                      <a:pt x="117" y="90"/>
                    </a:cubicBezTo>
                    <a:cubicBezTo>
                      <a:pt x="125" y="82"/>
                      <a:pt x="125" y="82"/>
                      <a:pt x="125" y="82"/>
                    </a:cubicBezTo>
                    <a:cubicBezTo>
                      <a:pt x="126" y="81"/>
                      <a:pt x="126" y="81"/>
                      <a:pt x="126" y="81"/>
                    </a:cubicBezTo>
                    <a:cubicBezTo>
                      <a:pt x="128" y="76"/>
                      <a:pt x="129" y="71"/>
                      <a:pt x="129" y="67"/>
                    </a:cubicBezTo>
                    <a:cubicBezTo>
                      <a:pt x="129" y="33"/>
                      <a:pt x="96" y="0"/>
                      <a:pt x="62" y="0"/>
                    </a:cubicBezTo>
                    <a:cubicBezTo>
                      <a:pt x="62" y="0"/>
                      <a:pt x="58" y="4"/>
                      <a:pt x="56" y="6"/>
                    </a:cubicBezTo>
                    <a:cubicBezTo>
                      <a:pt x="83" y="33"/>
                      <a:pt x="81" y="29"/>
                      <a:pt x="81" y="46"/>
                    </a:cubicBezTo>
                    <a:cubicBezTo>
                      <a:pt x="81" y="59"/>
                      <a:pt x="59" y="81"/>
                      <a:pt x="46" y="81"/>
                    </a:cubicBezTo>
                    <a:cubicBezTo>
                      <a:pt x="29" y="81"/>
                      <a:pt x="34" y="84"/>
                      <a:pt x="6" y="56"/>
                    </a:cubicBezTo>
                    <a:cubicBezTo>
                      <a:pt x="4" y="58"/>
                      <a:pt x="0" y="62"/>
                      <a:pt x="0" y="62"/>
                    </a:cubicBezTo>
                    <a:cubicBezTo>
                      <a:pt x="1" y="96"/>
                      <a:pt x="33" y="129"/>
                      <a:pt x="67" y="129"/>
                    </a:cubicBezTo>
                    <a:cubicBezTo>
                      <a:pt x="73" y="129"/>
                      <a:pt x="80" y="127"/>
                      <a:pt x="86" y="123"/>
                    </a:cubicBezTo>
                    <a:cubicBezTo>
                      <a:pt x="88" y="125"/>
                      <a:pt x="88" y="125"/>
                      <a:pt x="88" y="125"/>
                    </a:cubicBezTo>
                    <a:cubicBezTo>
                      <a:pt x="90" y="119"/>
                      <a:pt x="93" y="114"/>
                      <a:pt x="98" y="109"/>
                    </a:cubicBezTo>
                    <a:lnTo>
                      <a:pt x="105"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defRPr/>
                </a:pPr>
                <a:endParaRPr lang="zh-CN" altLang="en-US" sz="2500" kern="0" smtClean="0">
                  <a:solidFill>
                    <a:prstClr val="black"/>
                  </a:solidFill>
                  <a:latin typeface="Abadi MT"/>
                  <a:ea typeface="微软雅黑" panose="020B0503020204020204" pitchFamily="34" charset="-122"/>
                  <a:cs typeface="+mn-ea"/>
                  <a:sym typeface="+mn-lt"/>
                </a:endParaRPr>
              </a:p>
            </p:txBody>
          </p:sp>
          <p:sp>
            <p:nvSpPr>
              <p:cNvPr id="53" name="Freeform 613"/>
              <p:cNvSpPr/>
              <p:nvPr/>
            </p:nvSpPr>
            <p:spPr bwMode="auto">
              <a:xfrm>
                <a:off x="17463" y="1153583"/>
                <a:ext cx="404813" cy="400050"/>
              </a:xfrm>
              <a:custGeom>
                <a:avLst/>
                <a:gdLst>
                  <a:gd name="T0" fmla="*/ 280 w 291"/>
                  <a:gd name="T1" fmla="*/ 27 h 287"/>
                  <a:gd name="T2" fmla="*/ 260 w 291"/>
                  <a:gd name="T3" fmla="*/ 8 h 287"/>
                  <a:gd name="T4" fmla="*/ 241 w 291"/>
                  <a:gd name="T5" fmla="*/ 0 h 287"/>
                  <a:gd name="T6" fmla="*/ 222 w 291"/>
                  <a:gd name="T7" fmla="*/ 8 h 287"/>
                  <a:gd name="T8" fmla="*/ 137 w 291"/>
                  <a:gd name="T9" fmla="*/ 93 h 287"/>
                  <a:gd name="T10" fmla="*/ 133 w 291"/>
                  <a:gd name="T11" fmla="*/ 110 h 287"/>
                  <a:gd name="T12" fmla="*/ 122 w 291"/>
                  <a:gd name="T13" fmla="*/ 114 h 287"/>
                  <a:gd name="T14" fmla="*/ 116 w 291"/>
                  <a:gd name="T15" fmla="*/ 113 h 287"/>
                  <a:gd name="T16" fmla="*/ 109 w 291"/>
                  <a:gd name="T17" fmla="*/ 120 h 287"/>
                  <a:gd name="T18" fmla="*/ 109 w 291"/>
                  <a:gd name="T19" fmla="*/ 159 h 287"/>
                  <a:gd name="T20" fmla="*/ 110 w 291"/>
                  <a:gd name="T21" fmla="*/ 160 h 287"/>
                  <a:gd name="T22" fmla="*/ 44 w 291"/>
                  <a:gd name="T23" fmla="*/ 227 h 287"/>
                  <a:gd name="T24" fmla="*/ 26 w 291"/>
                  <a:gd name="T25" fmla="*/ 234 h 287"/>
                  <a:gd name="T26" fmla="*/ 0 w 291"/>
                  <a:gd name="T27" fmla="*/ 271 h 287"/>
                  <a:gd name="T28" fmla="*/ 17 w 291"/>
                  <a:gd name="T29" fmla="*/ 287 h 287"/>
                  <a:gd name="T30" fmla="*/ 54 w 291"/>
                  <a:gd name="T31" fmla="*/ 261 h 287"/>
                  <a:gd name="T32" fmla="*/ 60 w 291"/>
                  <a:gd name="T33" fmla="*/ 243 h 287"/>
                  <a:gd name="T34" fmla="*/ 127 w 291"/>
                  <a:gd name="T35" fmla="*/ 177 h 287"/>
                  <a:gd name="T36" fmla="*/ 129 w 291"/>
                  <a:gd name="T37" fmla="*/ 179 h 287"/>
                  <a:gd name="T38" fmla="*/ 148 w 291"/>
                  <a:gd name="T39" fmla="*/ 187 h 287"/>
                  <a:gd name="T40" fmla="*/ 167 w 291"/>
                  <a:gd name="T41" fmla="*/ 179 h 287"/>
                  <a:gd name="T42" fmla="*/ 175 w 291"/>
                  <a:gd name="T43" fmla="*/ 171 h 287"/>
                  <a:gd name="T44" fmla="*/ 178 w 291"/>
                  <a:gd name="T45" fmla="*/ 155 h 287"/>
                  <a:gd name="T46" fmla="*/ 190 w 291"/>
                  <a:gd name="T47" fmla="*/ 150 h 287"/>
                  <a:gd name="T48" fmla="*/ 195 w 291"/>
                  <a:gd name="T49" fmla="*/ 151 h 287"/>
                  <a:gd name="T50" fmla="*/ 280 w 291"/>
                  <a:gd name="T51" fmla="*/ 66 h 287"/>
                  <a:gd name="T52" fmla="*/ 280 w 291"/>
                  <a:gd name="T53" fmla="*/ 2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1" h="287">
                    <a:moveTo>
                      <a:pt x="280" y="27"/>
                    </a:moveTo>
                    <a:cubicBezTo>
                      <a:pt x="260" y="8"/>
                      <a:pt x="260" y="8"/>
                      <a:pt x="260" y="8"/>
                    </a:cubicBezTo>
                    <a:cubicBezTo>
                      <a:pt x="255" y="2"/>
                      <a:pt x="248" y="0"/>
                      <a:pt x="241" y="0"/>
                    </a:cubicBezTo>
                    <a:cubicBezTo>
                      <a:pt x="234" y="0"/>
                      <a:pt x="227" y="2"/>
                      <a:pt x="222" y="8"/>
                    </a:cubicBezTo>
                    <a:cubicBezTo>
                      <a:pt x="137" y="93"/>
                      <a:pt x="137" y="93"/>
                      <a:pt x="137" y="93"/>
                    </a:cubicBezTo>
                    <a:cubicBezTo>
                      <a:pt x="139" y="98"/>
                      <a:pt x="137" y="106"/>
                      <a:pt x="133" y="110"/>
                    </a:cubicBezTo>
                    <a:cubicBezTo>
                      <a:pt x="130" y="112"/>
                      <a:pt x="126" y="114"/>
                      <a:pt x="122" y="114"/>
                    </a:cubicBezTo>
                    <a:cubicBezTo>
                      <a:pt x="120" y="114"/>
                      <a:pt x="118" y="114"/>
                      <a:pt x="116" y="113"/>
                    </a:cubicBezTo>
                    <a:cubicBezTo>
                      <a:pt x="109" y="120"/>
                      <a:pt x="109" y="120"/>
                      <a:pt x="109" y="120"/>
                    </a:cubicBezTo>
                    <a:cubicBezTo>
                      <a:pt x="98" y="131"/>
                      <a:pt x="98" y="148"/>
                      <a:pt x="109" y="159"/>
                    </a:cubicBezTo>
                    <a:cubicBezTo>
                      <a:pt x="110" y="160"/>
                      <a:pt x="110" y="160"/>
                      <a:pt x="110" y="160"/>
                    </a:cubicBezTo>
                    <a:cubicBezTo>
                      <a:pt x="44" y="227"/>
                      <a:pt x="44" y="227"/>
                      <a:pt x="44" y="227"/>
                    </a:cubicBezTo>
                    <a:cubicBezTo>
                      <a:pt x="26" y="234"/>
                      <a:pt x="26" y="234"/>
                      <a:pt x="26" y="234"/>
                    </a:cubicBezTo>
                    <a:cubicBezTo>
                      <a:pt x="0" y="271"/>
                      <a:pt x="0" y="271"/>
                      <a:pt x="0" y="271"/>
                    </a:cubicBezTo>
                    <a:cubicBezTo>
                      <a:pt x="17" y="287"/>
                      <a:pt x="17" y="287"/>
                      <a:pt x="17" y="287"/>
                    </a:cubicBezTo>
                    <a:cubicBezTo>
                      <a:pt x="54" y="261"/>
                      <a:pt x="54" y="261"/>
                      <a:pt x="54" y="261"/>
                    </a:cubicBezTo>
                    <a:cubicBezTo>
                      <a:pt x="60" y="243"/>
                      <a:pt x="60" y="243"/>
                      <a:pt x="60" y="243"/>
                    </a:cubicBezTo>
                    <a:cubicBezTo>
                      <a:pt x="127" y="177"/>
                      <a:pt x="127" y="177"/>
                      <a:pt x="127" y="177"/>
                    </a:cubicBezTo>
                    <a:cubicBezTo>
                      <a:pt x="129" y="179"/>
                      <a:pt x="129" y="179"/>
                      <a:pt x="129" y="179"/>
                    </a:cubicBezTo>
                    <a:cubicBezTo>
                      <a:pt x="134" y="184"/>
                      <a:pt x="141" y="187"/>
                      <a:pt x="148" y="187"/>
                    </a:cubicBezTo>
                    <a:cubicBezTo>
                      <a:pt x="155" y="187"/>
                      <a:pt x="162" y="184"/>
                      <a:pt x="167" y="179"/>
                    </a:cubicBezTo>
                    <a:cubicBezTo>
                      <a:pt x="175" y="171"/>
                      <a:pt x="175" y="171"/>
                      <a:pt x="175" y="171"/>
                    </a:cubicBezTo>
                    <a:cubicBezTo>
                      <a:pt x="172" y="166"/>
                      <a:pt x="174" y="159"/>
                      <a:pt x="178" y="155"/>
                    </a:cubicBezTo>
                    <a:cubicBezTo>
                      <a:pt x="181" y="152"/>
                      <a:pt x="185" y="150"/>
                      <a:pt x="190" y="150"/>
                    </a:cubicBezTo>
                    <a:cubicBezTo>
                      <a:pt x="191" y="150"/>
                      <a:pt x="193" y="150"/>
                      <a:pt x="195" y="151"/>
                    </a:cubicBezTo>
                    <a:cubicBezTo>
                      <a:pt x="280" y="66"/>
                      <a:pt x="280" y="66"/>
                      <a:pt x="280" y="66"/>
                    </a:cubicBezTo>
                    <a:cubicBezTo>
                      <a:pt x="291" y="55"/>
                      <a:pt x="291" y="38"/>
                      <a:pt x="28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defRPr/>
                </a:pPr>
                <a:endParaRPr lang="zh-CN" altLang="en-US" sz="2500" kern="0" smtClean="0">
                  <a:solidFill>
                    <a:prstClr val="black"/>
                  </a:solidFill>
                  <a:latin typeface="Abadi MT"/>
                  <a:ea typeface="微软雅黑" panose="020B0503020204020204" pitchFamily="34" charset="-122"/>
                  <a:cs typeface="+mn-ea"/>
                  <a:sym typeface="+mn-lt"/>
                </a:endParaRPr>
              </a:p>
            </p:txBody>
          </p:sp>
        </p:grpSp>
      </p:grpSp>
      <p:grpSp>
        <p:nvGrpSpPr>
          <p:cNvPr id="54" name="组合 53"/>
          <p:cNvGrpSpPr/>
          <p:nvPr/>
        </p:nvGrpSpPr>
        <p:grpSpPr>
          <a:xfrm>
            <a:off x="4401968" y="1389130"/>
            <a:ext cx="2390643" cy="956349"/>
            <a:chOff x="4340951" y="1564822"/>
            <a:chExt cx="2390955" cy="956128"/>
          </a:xfrm>
        </p:grpSpPr>
        <p:cxnSp>
          <p:nvCxnSpPr>
            <p:cNvPr id="55" name="直接连接符 54"/>
            <p:cNvCxnSpPr/>
            <p:nvPr/>
          </p:nvCxnSpPr>
          <p:spPr>
            <a:xfrm>
              <a:off x="4340951" y="2045561"/>
              <a:ext cx="1440000" cy="0"/>
            </a:xfrm>
            <a:prstGeom prst="line">
              <a:avLst/>
            </a:prstGeom>
            <a:noFill/>
            <a:ln w="12700" cap="flat" cmpd="sng" algn="ctr">
              <a:solidFill>
                <a:srgbClr val="9DA8B1"/>
              </a:solidFill>
              <a:prstDash val="solid"/>
              <a:miter lim="800000"/>
            </a:ln>
            <a:effectLst/>
          </p:spPr>
        </p:cxnSp>
        <p:sp>
          <p:nvSpPr>
            <p:cNvPr id="56" name="椭圆 55"/>
            <p:cNvSpPr/>
            <p:nvPr/>
          </p:nvSpPr>
          <p:spPr>
            <a:xfrm>
              <a:off x="5775778" y="1564822"/>
              <a:ext cx="956128" cy="956128"/>
            </a:xfrm>
            <a:prstGeom prst="ellipse">
              <a:avLst/>
            </a:prstGeom>
            <a:solidFill>
              <a:srgbClr val="292A25"/>
            </a:solidFill>
            <a:ln w="12700" cap="flat" cmpd="sng" algn="ctr">
              <a:noFill/>
              <a:prstDash val="solid"/>
              <a:miter lim="800000"/>
            </a:ln>
            <a:effectLst/>
          </p:spPr>
          <p:txBody>
            <a:bodyPr rtlCol="0" anchor="ctr"/>
            <a:lstStyle/>
            <a:p>
              <a:pPr algn="ctr" defTabSz="914400">
                <a:defRPr/>
              </a:pPr>
              <a:endParaRPr lang="zh-CN" altLang="en-US" sz="2500" kern="0" smtClean="0">
                <a:solidFill>
                  <a:prstClr val="white"/>
                </a:solidFill>
                <a:latin typeface="Abadi MT"/>
                <a:ea typeface="微软雅黑" panose="020B0503020204020204" pitchFamily="34" charset="-122"/>
                <a:cs typeface="+mn-ea"/>
                <a:sym typeface="+mn-lt"/>
              </a:endParaRPr>
            </a:p>
          </p:txBody>
        </p:sp>
        <p:grpSp>
          <p:nvGrpSpPr>
            <p:cNvPr id="57" name="组合 56"/>
            <p:cNvGrpSpPr>
              <a:grpSpLocks noChangeAspect="1"/>
            </p:cNvGrpSpPr>
            <p:nvPr/>
          </p:nvGrpSpPr>
          <p:grpSpPr>
            <a:xfrm>
              <a:off x="6044150" y="1775120"/>
              <a:ext cx="419385" cy="504000"/>
              <a:chOff x="5072479" y="2378340"/>
              <a:chExt cx="239649" cy="288000"/>
            </a:xfrm>
          </p:grpSpPr>
          <p:sp>
            <p:nvSpPr>
              <p:cNvPr id="58" name="Freeform 846"/>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E5E5E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defRPr/>
                </a:pPr>
                <a:endParaRPr lang="zh-CN" altLang="en-US" sz="2500" kern="0" smtClean="0">
                  <a:solidFill>
                    <a:prstClr val="black"/>
                  </a:solidFill>
                  <a:latin typeface="Abadi MT"/>
                  <a:ea typeface="微软雅黑" panose="020B0503020204020204" pitchFamily="34" charset="-122"/>
                  <a:cs typeface="+mn-ea"/>
                  <a:sym typeface="+mn-lt"/>
                </a:endParaRPr>
              </a:p>
            </p:txBody>
          </p:sp>
          <p:sp>
            <p:nvSpPr>
              <p:cNvPr id="59" name="Freeform 847"/>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E5E5E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a:defRPr/>
                </a:pPr>
                <a:endParaRPr lang="zh-CN" altLang="en-US" sz="2500" kern="0" smtClean="0">
                  <a:solidFill>
                    <a:prstClr val="black"/>
                  </a:solidFill>
                  <a:latin typeface="Abadi MT"/>
                  <a:ea typeface="微软雅黑" panose="020B0503020204020204" pitchFamily="34" charset="-122"/>
                  <a:cs typeface="+mn-ea"/>
                  <a:sym typeface="+mn-lt"/>
                </a:endParaRPr>
              </a:p>
            </p:txBody>
          </p:sp>
        </p:grpSp>
      </p:grpSp>
      <p:grpSp>
        <p:nvGrpSpPr>
          <p:cNvPr id="60" name="组合 59"/>
          <p:cNvGrpSpPr/>
          <p:nvPr/>
        </p:nvGrpSpPr>
        <p:grpSpPr>
          <a:xfrm>
            <a:off x="4409273" y="4862526"/>
            <a:ext cx="2383343" cy="956349"/>
            <a:chOff x="4348253" y="4975681"/>
            <a:chExt cx="2383653" cy="956128"/>
          </a:xfrm>
        </p:grpSpPr>
        <p:cxnSp>
          <p:nvCxnSpPr>
            <p:cNvPr id="61" name="直接连接符 60"/>
            <p:cNvCxnSpPr/>
            <p:nvPr/>
          </p:nvCxnSpPr>
          <p:spPr>
            <a:xfrm>
              <a:off x="4348253" y="5453745"/>
              <a:ext cx="1440000" cy="0"/>
            </a:xfrm>
            <a:prstGeom prst="line">
              <a:avLst/>
            </a:prstGeom>
            <a:noFill/>
            <a:ln w="12700" cap="flat" cmpd="sng" algn="ctr">
              <a:solidFill>
                <a:srgbClr val="9DA8B1"/>
              </a:solidFill>
              <a:prstDash val="solid"/>
              <a:miter lim="800000"/>
            </a:ln>
            <a:effectLst/>
          </p:spPr>
        </p:cxnSp>
        <p:sp>
          <p:nvSpPr>
            <p:cNvPr id="62" name="椭圆 61"/>
            <p:cNvSpPr/>
            <p:nvPr/>
          </p:nvSpPr>
          <p:spPr>
            <a:xfrm>
              <a:off x="5775778" y="4975681"/>
              <a:ext cx="956128" cy="956128"/>
            </a:xfrm>
            <a:prstGeom prst="ellipse">
              <a:avLst/>
            </a:prstGeom>
            <a:solidFill>
              <a:srgbClr val="C00000"/>
            </a:solidFill>
            <a:ln w="12700" cap="flat" cmpd="sng" algn="ctr">
              <a:noFill/>
              <a:prstDash val="solid"/>
              <a:miter lim="800000"/>
            </a:ln>
            <a:effectLst/>
          </p:spPr>
          <p:txBody>
            <a:bodyPr rtlCol="0" anchor="ctr"/>
            <a:lstStyle/>
            <a:p>
              <a:pPr algn="ctr" defTabSz="914400">
                <a:defRPr/>
              </a:pPr>
              <a:endParaRPr lang="zh-CN" altLang="en-US" sz="2500" kern="0" smtClean="0">
                <a:solidFill>
                  <a:prstClr val="white"/>
                </a:solidFill>
                <a:latin typeface="Abadi MT"/>
                <a:ea typeface="微软雅黑" panose="020B0503020204020204" pitchFamily="34" charset="-122"/>
                <a:cs typeface="+mn-ea"/>
                <a:sym typeface="+mn-lt"/>
              </a:endParaRPr>
            </a:p>
          </p:txBody>
        </p:sp>
        <p:sp>
          <p:nvSpPr>
            <p:cNvPr id="63" name="Freeform 110"/>
            <p:cNvSpPr>
              <a:spLocks noChangeAspect="1" noEditPoints="1"/>
            </p:cNvSpPr>
            <p:nvPr/>
          </p:nvSpPr>
          <p:spPr bwMode="auto">
            <a:xfrm>
              <a:off x="6046029" y="5239979"/>
              <a:ext cx="447158" cy="396000"/>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ysClr val="window" lastClr="FFFFFF"/>
            </a:solidFill>
            <a:ln>
              <a:noFill/>
            </a:ln>
          </p:spPr>
          <p:txBody>
            <a:bodyPr vert="horz" wrap="square" lIns="121920" tIns="60960" rIns="121920" bIns="60960" numCol="1" anchor="t" anchorCtr="0" compatLnSpc="1"/>
            <a:lstStyle/>
            <a:p>
              <a:pPr defTabSz="914400">
                <a:defRPr/>
              </a:pPr>
              <a:endParaRPr lang="zh-CN" altLang="en-US" sz="2500" kern="0" smtClean="0">
                <a:solidFill>
                  <a:prstClr val="black"/>
                </a:solidFill>
                <a:latin typeface="Abadi MT"/>
                <a:ea typeface="微软雅黑" panose="020B0503020204020204" pitchFamily="34" charset="-122"/>
                <a:cs typeface="+mn-ea"/>
                <a:sym typeface="+mn-lt"/>
              </a:endParaRPr>
            </a:p>
          </p:txBody>
        </p:sp>
      </p:grpSp>
      <p:grpSp>
        <p:nvGrpSpPr>
          <p:cNvPr id="64" name="组合 63"/>
          <p:cNvGrpSpPr/>
          <p:nvPr/>
        </p:nvGrpSpPr>
        <p:grpSpPr>
          <a:xfrm>
            <a:off x="5245269" y="2478430"/>
            <a:ext cx="3373880" cy="956349"/>
            <a:chOff x="5462159" y="2623003"/>
            <a:chExt cx="3374319" cy="956128"/>
          </a:xfrm>
        </p:grpSpPr>
        <p:cxnSp>
          <p:nvCxnSpPr>
            <p:cNvPr id="65" name="直接连接符 64"/>
            <p:cNvCxnSpPr/>
            <p:nvPr/>
          </p:nvCxnSpPr>
          <p:spPr>
            <a:xfrm>
              <a:off x="5462159" y="3101067"/>
              <a:ext cx="2407372" cy="0"/>
            </a:xfrm>
            <a:prstGeom prst="line">
              <a:avLst/>
            </a:prstGeom>
            <a:noFill/>
            <a:ln w="12700" cap="flat" cmpd="sng" algn="ctr">
              <a:solidFill>
                <a:srgbClr val="9DA8B1"/>
              </a:solidFill>
              <a:prstDash val="solid"/>
              <a:miter lim="800000"/>
            </a:ln>
            <a:effectLst/>
          </p:spPr>
        </p:cxnSp>
        <p:sp>
          <p:nvSpPr>
            <p:cNvPr id="66" name="椭圆 65"/>
            <p:cNvSpPr/>
            <p:nvPr/>
          </p:nvSpPr>
          <p:spPr>
            <a:xfrm>
              <a:off x="7880350" y="2623003"/>
              <a:ext cx="956128" cy="956128"/>
            </a:xfrm>
            <a:prstGeom prst="ellipse">
              <a:avLst/>
            </a:prstGeom>
            <a:solidFill>
              <a:srgbClr val="C00000"/>
            </a:solidFill>
            <a:ln w="12700" cap="flat" cmpd="sng" algn="ctr">
              <a:noFill/>
              <a:prstDash val="solid"/>
              <a:miter lim="800000"/>
            </a:ln>
            <a:effectLst/>
          </p:spPr>
          <p:txBody>
            <a:bodyPr rtlCol="0" anchor="ctr"/>
            <a:lstStyle/>
            <a:p>
              <a:pPr algn="ctr" defTabSz="914400">
                <a:defRPr/>
              </a:pPr>
              <a:endParaRPr lang="zh-CN" altLang="en-US" sz="2500" kern="0" smtClean="0">
                <a:solidFill>
                  <a:prstClr val="black">
                    <a:lumMod val="75000"/>
                    <a:lumOff val="25000"/>
                  </a:prstClr>
                </a:solidFill>
                <a:latin typeface="Abadi MT"/>
                <a:ea typeface="微软雅黑" panose="020B0503020204020204" pitchFamily="34" charset="-122"/>
                <a:cs typeface="+mn-ea"/>
                <a:sym typeface="+mn-lt"/>
              </a:endParaRPr>
            </a:p>
          </p:txBody>
        </p:sp>
        <p:sp>
          <p:nvSpPr>
            <p:cNvPr id="67" name="Freeform 168"/>
            <p:cNvSpPr>
              <a:spLocks noChangeAspect="1" noEditPoints="1"/>
            </p:cNvSpPr>
            <p:nvPr/>
          </p:nvSpPr>
          <p:spPr bwMode="auto">
            <a:xfrm>
              <a:off x="8127242" y="2903067"/>
              <a:ext cx="462345" cy="396000"/>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ysClr val="window" lastClr="FFFFFF"/>
            </a:solidFill>
            <a:ln>
              <a:noFill/>
            </a:ln>
          </p:spPr>
          <p:txBody>
            <a:bodyPr vert="horz" wrap="square" lIns="121920" tIns="60960" rIns="121920" bIns="60960" numCol="1" anchor="t" anchorCtr="0" compatLnSpc="1"/>
            <a:lstStyle/>
            <a:p>
              <a:pPr defTabSz="914400">
                <a:defRPr/>
              </a:pPr>
              <a:endParaRPr lang="zh-CN" altLang="en-US" sz="2500" kern="0" smtClean="0">
                <a:solidFill>
                  <a:prstClr val="black">
                    <a:lumMod val="75000"/>
                    <a:lumOff val="25000"/>
                  </a:prstClr>
                </a:solidFill>
                <a:latin typeface="Abadi MT"/>
                <a:ea typeface="微软雅黑" panose="020B0503020204020204" pitchFamily="34" charset="-122"/>
                <a:cs typeface="+mn-ea"/>
                <a:sym typeface="+mn-lt"/>
              </a:endParaRPr>
            </a:p>
          </p:txBody>
        </p:sp>
      </p:grpSp>
      <p:grpSp>
        <p:nvGrpSpPr>
          <p:cNvPr id="68" name="组合 67"/>
          <p:cNvGrpSpPr/>
          <p:nvPr/>
        </p:nvGrpSpPr>
        <p:grpSpPr>
          <a:xfrm>
            <a:off x="5278560" y="3746000"/>
            <a:ext cx="3340587" cy="956349"/>
            <a:chOff x="5495456" y="3890281"/>
            <a:chExt cx="3341022" cy="956128"/>
          </a:xfrm>
        </p:grpSpPr>
        <p:cxnSp>
          <p:nvCxnSpPr>
            <p:cNvPr id="69" name="直接连接符 68"/>
            <p:cNvCxnSpPr/>
            <p:nvPr/>
          </p:nvCxnSpPr>
          <p:spPr>
            <a:xfrm>
              <a:off x="5495456" y="4368345"/>
              <a:ext cx="2372336" cy="0"/>
            </a:xfrm>
            <a:prstGeom prst="line">
              <a:avLst/>
            </a:prstGeom>
            <a:noFill/>
            <a:ln w="12700" cap="flat" cmpd="sng" algn="ctr">
              <a:solidFill>
                <a:srgbClr val="9DA8B1"/>
              </a:solidFill>
              <a:prstDash val="solid"/>
              <a:miter lim="800000"/>
            </a:ln>
            <a:effectLst/>
          </p:spPr>
        </p:cxnSp>
        <p:sp>
          <p:nvSpPr>
            <p:cNvPr id="70" name="椭圆 69"/>
            <p:cNvSpPr/>
            <p:nvPr/>
          </p:nvSpPr>
          <p:spPr>
            <a:xfrm>
              <a:off x="7880350" y="3890281"/>
              <a:ext cx="956128" cy="956128"/>
            </a:xfrm>
            <a:prstGeom prst="ellipse">
              <a:avLst/>
            </a:prstGeom>
            <a:solidFill>
              <a:srgbClr val="292A25"/>
            </a:solidFill>
            <a:ln w="12700" cap="flat" cmpd="sng" algn="ctr">
              <a:noFill/>
              <a:prstDash val="solid"/>
              <a:miter lim="800000"/>
            </a:ln>
            <a:effectLst/>
          </p:spPr>
          <p:txBody>
            <a:bodyPr rtlCol="0" anchor="ctr"/>
            <a:lstStyle/>
            <a:p>
              <a:pPr algn="ctr" defTabSz="914400">
                <a:defRPr/>
              </a:pPr>
              <a:endParaRPr lang="zh-CN" altLang="en-US" sz="2500" kern="0" smtClean="0">
                <a:solidFill>
                  <a:prstClr val="black">
                    <a:lumMod val="75000"/>
                    <a:lumOff val="25000"/>
                  </a:prstClr>
                </a:solidFill>
                <a:latin typeface="Abadi MT"/>
                <a:ea typeface="微软雅黑" panose="020B0503020204020204" pitchFamily="34" charset="-122"/>
                <a:cs typeface="+mn-ea"/>
                <a:sym typeface="+mn-lt"/>
              </a:endParaRPr>
            </a:p>
          </p:txBody>
        </p:sp>
        <p:sp>
          <p:nvSpPr>
            <p:cNvPr id="71" name="Freeform 203"/>
            <p:cNvSpPr>
              <a:spLocks noChangeAspect="1" noEditPoints="1"/>
            </p:cNvSpPr>
            <p:nvPr/>
          </p:nvSpPr>
          <p:spPr bwMode="auto">
            <a:xfrm>
              <a:off x="8167654" y="4154579"/>
              <a:ext cx="413052" cy="39600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ysClr val="window" lastClr="FFFFFF"/>
            </a:solidFill>
            <a:ln>
              <a:noFill/>
            </a:ln>
          </p:spPr>
          <p:txBody>
            <a:bodyPr vert="horz" wrap="square" lIns="121920" tIns="60960" rIns="121920" bIns="60960" numCol="1" anchor="t" anchorCtr="0" compatLnSpc="1"/>
            <a:lstStyle/>
            <a:p>
              <a:pPr defTabSz="914400">
                <a:defRPr/>
              </a:pPr>
              <a:endParaRPr lang="zh-CN" altLang="en-US" sz="2500" kern="0" smtClean="0">
                <a:solidFill>
                  <a:prstClr val="black">
                    <a:lumMod val="75000"/>
                    <a:lumOff val="25000"/>
                  </a:prstClr>
                </a:solidFill>
                <a:latin typeface="Abadi MT"/>
                <a:ea typeface="微软雅黑" panose="020B0503020204020204" pitchFamily="34" charset="-122"/>
                <a:cs typeface="+mn-ea"/>
                <a:sym typeface="+mn-lt"/>
              </a:endParaRPr>
            </a:p>
          </p:txBody>
        </p:sp>
      </p:grpSp>
      <p:sp>
        <p:nvSpPr>
          <p:cNvPr id="72" name="矩形 71"/>
          <p:cNvSpPr/>
          <p:nvPr/>
        </p:nvSpPr>
        <p:spPr>
          <a:xfrm>
            <a:off x="2489461" y="3622854"/>
            <a:ext cx="1210413" cy="400194"/>
          </a:xfrm>
          <a:prstGeom prst="rect">
            <a:avLst/>
          </a:prstGeom>
        </p:spPr>
        <p:txBody>
          <a:bodyPr wrap="none" lIns="91428" tIns="45715" rIns="91428" bIns="45715">
            <a:spAutoFit/>
          </a:bodyPr>
          <a:lstStyle/>
          <a:p>
            <a:pPr defTabSz="914400"/>
            <a:r>
              <a:rPr lang="zh-CN" altLang="en-US" sz="2000" b="1" dirty="0">
                <a:solidFill>
                  <a:prstClr val="white">
                    <a:lumMod val="95000"/>
                  </a:prstClr>
                </a:solidFill>
                <a:latin typeface="Abadi MT"/>
                <a:ea typeface="微软雅黑" panose="020B0503020204020204" pitchFamily="34" charset="-122"/>
                <a:cs typeface="+mn-ea"/>
                <a:sym typeface="+mn-lt"/>
              </a:rPr>
              <a:t>添加标题</a:t>
            </a:r>
            <a:endParaRPr lang="en-US" altLang="zh-CN" sz="2000" b="1" dirty="0">
              <a:solidFill>
                <a:prstClr val="white">
                  <a:lumMod val="95000"/>
                </a:prstClr>
              </a:solidFill>
              <a:latin typeface="Abadi MT"/>
              <a:ea typeface="微软雅黑" panose="020B0503020204020204" pitchFamily="34" charset="-122"/>
              <a:cs typeface="+mn-ea"/>
              <a:sym typeface="+mn-lt"/>
            </a:endParaRPr>
          </a:p>
        </p:txBody>
      </p:sp>
      <p:sp>
        <p:nvSpPr>
          <p:cNvPr id="73" name="矩形 47"/>
          <p:cNvSpPr>
            <a:spLocks noChangeArrowheads="1"/>
          </p:cNvSpPr>
          <p:nvPr/>
        </p:nvSpPr>
        <p:spPr bwMode="auto">
          <a:xfrm>
            <a:off x="2045087" y="4018903"/>
            <a:ext cx="2099181" cy="90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4400">
              <a:lnSpc>
                <a:spcPct val="110000"/>
              </a:lnSpc>
              <a:spcBef>
                <a:spcPct val="0"/>
              </a:spcBef>
              <a:buFont typeface="Arial" panose="020B0604020202020204" pitchFamily="34" charset="0"/>
              <a:buNone/>
              <a:defRPr/>
            </a:pPr>
            <a:r>
              <a:rPr lang="zh-CN" altLang="en-US" sz="1200" kern="0" dirty="0">
                <a:solidFill>
                  <a:prstClr val="white">
                    <a:lumMod val="95000"/>
                  </a:prstClr>
                </a:solidFill>
                <a:latin typeface="Abadi MT"/>
                <a:ea typeface="微软雅黑" panose="020B0503020204020204" pitchFamily="34" charset="-122"/>
                <a:cs typeface="+mn-ea"/>
                <a:sym typeface="+mn-lt"/>
              </a:rPr>
              <a:t>在此录入上述图表的描述说明，在此录入上述图表的描述说明，在此录入上述图表的描述说明。</a:t>
            </a:r>
            <a:endParaRPr lang="zh-CN" altLang="en-US" sz="1200" kern="0" dirty="0">
              <a:solidFill>
                <a:prstClr val="white">
                  <a:lumMod val="95000"/>
                </a:prstClr>
              </a:solidFill>
              <a:latin typeface="Abadi MT"/>
              <a:ea typeface="微软雅黑" panose="020B0503020204020204" pitchFamily="34" charset="-122"/>
              <a:cs typeface="+mn-ea"/>
              <a:sym typeface="+mn-lt"/>
            </a:endParaRPr>
          </a:p>
        </p:txBody>
      </p:sp>
      <p:sp>
        <p:nvSpPr>
          <p:cNvPr id="74" name="矩形 73"/>
          <p:cNvSpPr/>
          <p:nvPr/>
        </p:nvSpPr>
        <p:spPr>
          <a:xfrm>
            <a:off x="6843806" y="1265733"/>
            <a:ext cx="1210413" cy="400194"/>
          </a:xfrm>
          <a:prstGeom prst="rect">
            <a:avLst/>
          </a:prstGeom>
        </p:spPr>
        <p:txBody>
          <a:bodyPr wrap="none" lIns="91428" tIns="45715" rIns="91428" bIns="45715">
            <a:spAutoFit/>
          </a:bodyPr>
          <a:lstStyle/>
          <a:p>
            <a:pPr defTabSz="914400"/>
            <a:r>
              <a:rPr lang="zh-CN" altLang="en-US" sz="2000" b="1" dirty="0">
                <a:solidFill>
                  <a:prstClr val="black">
                    <a:lumMod val="75000"/>
                    <a:lumOff val="25000"/>
                  </a:prstClr>
                </a:solidFill>
                <a:latin typeface="Abadi MT"/>
                <a:ea typeface="微软雅黑" panose="020B0503020204020204" pitchFamily="34" charset="-122"/>
                <a:cs typeface="+mn-ea"/>
                <a:sym typeface="+mn-lt"/>
              </a:rPr>
              <a:t>添加标题</a:t>
            </a:r>
            <a:endParaRPr lang="en-US" altLang="zh-CN" sz="2000" b="1" dirty="0">
              <a:solidFill>
                <a:prstClr val="black">
                  <a:lumMod val="75000"/>
                  <a:lumOff val="25000"/>
                </a:prstClr>
              </a:solidFill>
              <a:latin typeface="Abadi MT"/>
              <a:ea typeface="微软雅黑" panose="020B0503020204020204" pitchFamily="34" charset="-122"/>
              <a:cs typeface="+mn-ea"/>
              <a:sym typeface="+mn-lt"/>
            </a:endParaRPr>
          </a:p>
        </p:txBody>
      </p:sp>
      <p:sp>
        <p:nvSpPr>
          <p:cNvPr id="75" name="矩形 47"/>
          <p:cNvSpPr>
            <a:spLocks noChangeArrowheads="1"/>
          </p:cNvSpPr>
          <p:nvPr/>
        </p:nvSpPr>
        <p:spPr bwMode="auto">
          <a:xfrm>
            <a:off x="6846607" y="1633254"/>
            <a:ext cx="2632885" cy="757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400">
              <a:lnSpc>
                <a:spcPct val="120000"/>
              </a:lnSpc>
              <a:spcBef>
                <a:spcPct val="0"/>
              </a:spcBef>
              <a:buFont typeface="Arial" panose="020B0604020202020204" pitchFamily="34" charset="0"/>
              <a:buNone/>
              <a:defRPr/>
            </a:pPr>
            <a:r>
              <a:rPr lang="zh-CN" altLang="en-US" sz="1200" kern="0" dirty="0">
                <a:solidFill>
                  <a:prstClr val="black">
                    <a:lumMod val="75000"/>
                    <a:lumOff val="25000"/>
                  </a:prstClr>
                </a:solidFill>
                <a:latin typeface="Abadi MT"/>
                <a:ea typeface="微软雅黑" panose="020B0503020204020204" pitchFamily="34" charset="-122"/>
                <a:cs typeface="+mn-ea"/>
                <a:sym typeface="+mn-lt"/>
              </a:rPr>
              <a:t>在此录入图表的描述说明，在此录入图表的描述说明，在此录入上述图表的描述说明。</a:t>
            </a:r>
            <a:endParaRPr lang="zh-CN" altLang="en-US" sz="1200" kern="0" dirty="0">
              <a:solidFill>
                <a:prstClr val="black">
                  <a:lumMod val="75000"/>
                  <a:lumOff val="25000"/>
                </a:prstClr>
              </a:solidFill>
              <a:latin typeface="Abadi MT"/>
              <a:ea typeface="微软雅黑" panose="020B0503020204020204" pitchFamily="34" charset="-122"/>
              <a:cs typeface="+mn-ea"/>
              <a:sym typeface="+mn-lt"/>
            </a:endParaRPr>
          </a:p>
        </p:txBody>
      </p:sp>
      <p:sp>
        <p:nvSpPr>
          <p:cNvPr id="76" name="矩形 75"/>
          <p:cNvSpPr/>
          <p:nvPr/>
        </p:nvSpPr>
        <p:spPr>
          <a:xfrm>
            <a:off x="6843806" y="4816982"/>
            <a:ext cx="1210413" cy="400194"/>
          </a:xfrm>
          <a:prstGeom prst="rect">
            <a:avLst/>
          </a:prstGeom>
        </p:spPr>
        <p:txBody>
          <a:bodyPr wrap="none" lIns="91428" tIns="45715" rIns="91428" bIns="45715">
            <a:spAutoFit/>
          </a:bodyPr>
          <a:lstStyle/>
          <a:p>
            <a:pPr defTabSz="914400"/>
            <a:r>
              <a:rPr lang="zh-CN" altLang="en-US" sz="2000" b="1" dirty="0">
                <a:solidFill>
                  <a:prstClr val="black">
                    <a:lumMod val="75000"/>
                    <a:lumOff val="25000"/>
                  </a:prstClr>
                </a:solidFill>
                <a:latin typeface="Abadi MT"/>
                <a:ea typeface="微软雅黑" panose="020B0503020204020204" pitchFamily="34" charset="-122"/>
                <a:cs typeface="+mn-ea"/>
                <a:sym typeface="+mn-lt"/>
              </a:rPr>
              <a:t>添加标题</a:t>
            </a:r>
            <a:endParaRPr lang="en-US" altLang="zh-CN" sz="2000" b="1" dirty="0">
              <a:solidFill>
                <a:prstClr val="black">
                  <a:lumMod val="75000"/>
                  <a:lumOff val="25000"/>
                </a:prstClr>
              </a:solidFill>
              <a:latin typeface="Abadi MT"/>
              <a:ea typeface="微软雅黑" panose="020B0503020204020204" pitchFamily="34" charset="-122"/>
              <a:cs typeface="+mn-ea"/>
              <a:sym typeface="+mn-lt"/>
            </a:endParaRPr>
          </a:p>
        </p:txBody>
      </p:sp>
      <p:sp>
        <p:nvSpPr>
          <p:cNvPr id="77" name="矩形 47"/>
          <p:cNvSpPr>
            <a:spLocks noChangeArrowheads="1"/>
          </p:cNvSpPr>
          <p:nvPr/>
        </p:nvSpPr>
        <p:spPr bwMode="auto">
          <a:xfrm>
            <a:off x="6846607" y="5184503"/>
            <a:ext cx="2632885" cy="757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400">
              <a:lnSpc>
                <a:spcPct val="120000"/>
              </a:lnSpc>
              <a:spcBef>
                <a:spcPct val="0"/>
              </a:spcBef>
              <a:buFont typeface="Arial" panose="020B0604020202020204" pitchFamily="34" charset="0"/>
              <a:buNone/>
              <a:defRPr/>
            </a:pPr>
            <a:r>
              <a:rPr lang="zh-CN" altLang="en-US" sz="1200" kern="0" dirty="0">
                <a:solidFill>
                  <a:prstClr val="black">
                    <a:lumMod val="75000"/>
                    <a:lumOff val="25000"/>
                  </a:prstClr>
                </a:solidFill>
                <a:latin typeface="Abadi MT"/>
                <a:ea typeface="微软雅黑" panose="020B0503020204020204" pitchFamily="34" charset="-122"/>
                <a:cs typeface="+mn-ea"/>
                <a:sym typeface="+mn-lt"/>
              </a:rPr>
              <a:t>在此录入图表的描述说明，在此录入上述图表的描述说明，在此录入上述图表的描述说明。</a:t>
            </a:r>
            <a:endParaRPr lang="zh-CN" altLang="en-US" sz="1200" kern="0" dirty="0">
              <a:solidFill>
                <a:prstClr val="black">
                  <a:lumMod val="75000"/>
                  <a:lumOff val="25000"/>
                </a:prstClr>
              </a:solidFill>
              <a:latin typeface="Abadi MT"/>
              <a:ea typeface="微软雅黑" panose="020B0503020204020204" pitchFamily="34" charset="-122"/>
              <a:cs typeface="+mn-ea"/>
              <a:sym typeface="+mn-lt"/>
            </a:endParaRPr>
          </a:p>
        </p:txBody>
      </p:sp>
      <p:sp>
        <p:nvSpPr>
          <p:cNvPr id="78" name="矩形 77"/>
          <p:cNvSpPr/>
          <p:nvPr/>
        </p:nvSpPr>
        <p:spPr>
          <a:xfrm>
            <a:off x="8678916" y="2367460"/>
            <a:ext cx="1210413" cy="400194"/>
          </a:xfrm>
          <a:prstGeom prst="rect">
            <a:avLst/>
          </a:prstGeom>
        </p:spPr>
        <p:txBody>
          <a:bodyPr wrap="none" lIns="91428" tIns="45715" rIns="91428" bIns="45715">
            <a:spAutoFit/>
          </a:bodyPr>
          <a:lstStyle/>
          <a:p>
            <a:pPr defTabSz="914400"/>
            <a:r>
              <a:rPr lang="zh-CN" altLang="en-US" sz="2000" b="1" dirty="0">
                <a:solidFill>
                  <a:prstClr val="black">
                    <a:lumMod val="75000"/>
                    <a:lumOff val="25000"/>
                  </a:prstClr>
                </a:solidFill>
                <a:latin typeface="Abadi MT"/>
                <a:ea typeface="微软雅黑" panose="020B0503020204020204" pitchFamily="34" charset="-122"/>
                <a:cs typeface="+mn-ea"/>
                <a:sym typeface="+mn-lt"/>
              </a:rPr>
              <a:t>添加标题</a:t>
            </a:r>
            <a:endParaRPr lang="en-US" altLang="zh-CN" sz="2000" b="1" dirty="0">
              <a:solidFill>
                <a:prstClr val="black">
                  <a:lumMod val="75000"/>
                  <a:lumOff val="25000"/>
                </a:prstClr>
              </a:solidFill>
              <a:latin typeface="Abadi MT"/>
              <a:ea typeface="微软雅黑" panose="020B0503020204020204" pitchFamily="34" charset="-122"/>
              <a:cs typeface="+mn-ea"/>
              <a:sym typeface="+mn-lt"/>
            </a:endParaRPr>
          </a:p>
        </p:txBody>
      </p:sp>
      <p:sp>
        <p:nvSpPr>
          <p:cNvPr id="79" name="矩形 47"/>
          <p:cNvSpPr>
            <a:spLocks noChangeArrowheads="1"/>
          </p:cNvSpPr>
          <p:nvPr/>
        </p:nvSpPr>
        <p:spPr bwMode="auto">
          <a:xfrm>
            <a:off x="8681718" y="2734978"/>
            <a:ext cx="2058031" cy="757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400">
              <a:lnSpc>
                <a:spcPct val="120000"/>
              </a:lnSpc>
              <a:spcBef>
                <a:spcPct val="0"/>
              </a:spcBef>
              <a:buFont typeface="Arial" panose="020B0604020202020204" pitchFamily="34" charset="0"/>
              <a:buNone/>
              <a:defRPr/>
            </a:pPr>
            <a:r>
              <a:rPr lang="zh-CN" altLang="en-US" sz="1200" kern="0" dirty="0">
                <a:solidFill>
                  <a:prstClr val="black">
                    <a:lumMod val="75000"/>
                    <a:lumOff val="25000"/>
                  </a:prstClr>
                </a:solidFill>
                <a:latin typeface="Abadi MT"/>
                <a:ea typeface="微软雅黑" panose="020B0503020204020204" pitchFamily="34" charset="-122"/>
                <a:cs typeface="+mn-ea"/>
                <a:sym typeface="+mn-lt"/>
              </a:rPr>
              <a:t>在此录入上述图表的描述说明，在此录入上述图表的描述说明。</a:t>
            </a:r>
            <a:endParaRPr lang="zh-CN" altLang="en-US" sz="1200" kern="0" dirty="0">
              <a:solidFill>
                <a:prstClr val="black">
                  <a:lumMod val="75000"/>
                  <a:lumOff val="25000"/>
                </a:prstClr>
              </a:solidFill>
              <a:latin typeface="Abadi MT"/>
              <a:ea typeface="微软雅黑" panose="020B0503020204020204" pitchFamily="34" charset="-122"/>
              <a:cs typeface="+mn-ea"/>
              <a:sym typeface="+mn-lt"/>
            </a:endParaRPr>
          </a:p>
        </p:txBody>
      </p:sp>
      <p:sp>
        <p:nvSpPr>
          <p:cNvPr id="80" name="矩形 79"/>
          <p:cNvSpPr/>
          <p:nvPr/>
        </p:nvSpPr>
        <p:spPr>
          <a:xfrm>
            <a:off x="8678916" y="3672593"/>
            <a:ext cx="1210413" cy="400194"/>
          </a:xfrm>
          <a:prstGeom prst="rect">
            <a:avLst/>
          </a:prstGeom>
        </p:spPr>
        <p:txBody>
          <a:bodyPr wrap="none" lIns="91428" tIns="45715" rIns="91428" bIns="45715">
            <a:spAutoFit/>
          </a:bodyPr>
          <a:lstStyle/>
          <a:p>
            <a:pPr defTabSz="914400"/>
            <a:r>
              <a:rPr lang="zh-CN" altLang="en-US" sz="2000" b="1" dirty="0">
                <a:solidFill>
                  <a:prstClr val="black">
                    <a:lumMod val="75000"/>
                    <a:lumOff val="25000"/>
                  </a:prstClr>
                </a:solidFill>
                <a:latin typeface="Abadi MT"/>
                <a:ea typeface="微软雅黑" panose="020B0503020204020204" pitchFamily="34" charset="-122"/>
                <a:cs typeface="+mn-ea"/>
                <a:sym typeface="+mn-lt"/>
              </a:rPr>
              <a:t>添加标题</a:t>
            </a:r>
            <a:endParaRPr lang="en-US" altLang="zh-CN" sz="2000" b="1" dirty="0">
              <a:solidFill>
                <a:prstClr val="black">
                  <a:lumMod val="75000"/>
                  <a:lumOff val="25000"/>
                </a:prstClr>
              </a:solidFill>
              <a:latin typeface="Abadi MT"/>
              <a:ea typeface="微软雅黑" panose="020B0503020204020204" pitchFamily="34" charset="-122"/>
              <a:cs typeface="+mn-ea"/>
              <a:sym typeface="+mn-lt"/>
            </a:endParaRPr>
          </a:p>
        </p:txBody>
      </p:sp>
      <p:sp>
        <p:nvSpPr>
          <p:cNvPr id="81" name="矩形 47"/>
          <p:cNvSpPr>
            <a:spLocks noChangeArrowheads="1"/>
          </p:cNvSpPr>
          <p:nvPr/>
        </p:nvSpPr>
        <p:spPr bwMode="auto">
          <a:xfrm>
            <a:off x="8681718" y="4040112"/>
            <a:ext cx="2058031" cy="757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5" rIns="91428" bIns="4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400">
              <a:lnSpc>
                <a:spcPct val="120000"/>
              </a:lnSpc>
              <a:spcBef>
                <a:spcPct val="0"/>
              </a:spcBef>
              <a:buFont typeface="Arial" panose="020B0604020202020204" pitchFamily="34" charset="0"/>
              <a:buNone/>
              <a:defRPr/>
            </a:pPr>
            <a:r>
              <a:rPr lang="zh-CN" altLang="en-US" sz="1200" kern="0" dirty="0">
                <a:solidFill>
                  <a:prstClr val="black">
                    <a:lumMod val="75000"/>
                    <a:lumOff val="25000"/>
                  </a:prstClr>
                </a:solidFill>
                <a:latin typeface="Abadi MT"/>
                <a:ea typeface="微软雅黑" panose="020B0503020204020204" pitchFamily="34" charset="-122"/>
                <a:cs typeface="+mn-ea"/>
                <a:sym typeface="+mn-lt"/>
              </a:rPr>
              <a:t>在此录入上述图表的描述说明，在此录入上述图表的描述说明。</a:t>
            </a:r>
            <a:endParaRPr lang="zh-CN" altLang="en-US" sz="1200" kern="0" dirty="0">
              <a:solidFill>
                <a:prstClr val="black">
                  <a:lumMod val="75000"/>
                  <a:lumOff val="25000"/>
                </a:prstClr>
              </a:solidFill>
              <a:latin typeface="Abadi MT"/>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48"/>
                                        </p:tgtEl>
                                        <p:attrNameLst>
                                          <p:attrName>style.visibility</p:attrName>
                                        </p:attrNameLst>
                                      </p:cBhvr>
                                      <p:to>
                                        <p:strVal val="visible"/>
                                      </p:to>
                                    </p:set>
                                    <p:anim calcmode="lin" valueType="num">
                                      <p:cBhvr>
                                        <p:cTn id="11" dur="400" fill="hold"/>
                                        <p:tgtEl>
                                          <p:spTgt spid="48"/>
                                        </p:tgtEl>
                                        <p:attrNameLst>
                                          <p:attrName>ppt_w</p:attrName>
                                        </p:attrNameLst>
                                      </p:cBhvr>
                                      <p:tavLst>
                                        <p:tav tm="0">
                                          <p:val>
                                            <p:fltVal val="0"/>
                                          </p:val>
                                        </p:tav>
                                        <p:tav tm="100000">
                                          <p:val>
                                            <p:strVal val="#ppt_w"/>
                                          </p:val>
                                        </p:tav>
                                      </p:tavLst>
                                    </p:anim>
                                    <p:anim calcmode="lin" valueType="num">
                                      <p:cBhvr>
                                        <p:cTn id="12" dur="400" fill="hold"/>
                                        <p:tgtEl>
                                          <p:spTgt spid="48"/>
                                        </p:tgtEl>
                                        <p:attrNameLst>
                                          <p:attrName>ppt_h</p:attrName>
                                        </p:attrNameLst>
                                      </p:cBhvr>
                                      <p:tavLst>
                                        <p:tav tm="0">
                                          <p:val>
                                            <p:fltVal val="0"/>
                                          </p:val>
                                        </p:tav>
                                        <p:tav tm="100000">
                                          <p:val>
                                            <p:strVal val="#ppt_h"/>
                                          </p:val>
                                        </p:tav>
                                      </p:tavLst>
                                    </p:anim>
                                    <p:animEffect transition="in" filter="fade">
                                      <p:cBhvr>
                                        <p:cTn id="13" dur="400"/>
                                        <p:tgtEl>
                                          <p:spTgt spid="48"/>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500"/>
                                        <p:tgtEl>
                                          <p:spTgt spid="72"/>
                                        </p:tgtEl>
                                      </p:cBhvr>
                                    </p:animEffect>
                                    <p:anim calcmode="lin" valueType="num">
                                      <p:cBhvr>
                                        <p:cTn id="18" dur="500" fill="hold"/>
                                        <p:tgtEl>
                                          <p:spTgt spid="72"/>
                                        </p:tgtEl>
                                        <p:attrNameLst>
                                          <p:attrName>ppt_x</p:attrName>
                                        </p:attrNameLst>
                                      </p:cBhvr>
                                      <p:tavLst>
                                        <p:tav tm="0">
                                          <p:val>
                                            <p:strVal val="#ppt_x"/>
                                          </p:val>
                                        </p:tav>
                                        <p:tav tm="100000">
                                          <p:val>
                                            <p:strVal val="#ppt_x"/>
                                          </p:val>
                                        </p:tav>
                                      </p:tavLst>
                                    </p:anim>
                                    <p:anim calcmode="lin" valueType="num">
                                      <p:cBhvr>
                                        <p:cTn id="19" dur="500" fill="hold"/>
                                        <p:tgtEl>
                                          <p:spTgt spid="7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anim calcmode="lin" valueType="num">
                                      <p:cBhvr>
                                        <p:cTn id="23" dur="500" fill="hold"/>
                                        <p:tgtEl>
                                          <p:spTgt spid="73"/>
                                        </p:tgtEl>
                                        <p:attrNameLst>
                                          <p:attrName>ppt_x</p:attrName>
                                        </p:attrNameLst>
                                      </p:cBhvr>
                                      <p:tavLst>
                                        <p:tav tm="0">
                                          <p:val>
                                            <p:strVal val="#ppt_x"/>
                                          </p:val>
                                        </p:tav>
                                        <p:tav tm="100000">
                                          <p:val>
                                            <p:strVal val="#ppt_x"/>
                                          </p:val>
                                        </p:tav>
                                      </p:tavLst>
                                    </p:anim>
                                    <p:anim calcmode="lin" valueType="num">
                                      <p:cBhvr>
                                        <p:cTn id="24" dur="500" fill="hold"/>
                                        <p:tgtEl>
                                          <p:spTgt spid="73"/>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wipe(up)">
                                      <p:cBhvr>
                                        <p:cTn id="28" dur="350"/>
                                        <p:tgtEl>
                                          <p:spTgt spid="43"/>
                                        </p:tgtEl>
                                      </p:cBhvr>
                                    </p:animEffect>
                                  </p:childTnLst>
                                </p:cTn>
                              </p:par>
                            </p:childTnLst>
                          </p:cTn>
                        </p:par>
                        <p:par>
                          <p:cTn id="29" fill="hold">
                            <p:stCondLst>
                              <p:cond delay="2250"/>
                            </p:stCondLst>
                            <p:childTnLst>
                              <p:par>
                                <p:cTn id="30" presetID="53" presetClass="entr" presetSubtype="16"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400" fill="hold"/>
                                        <p:tgtEl>
                                          <p:spTgt spid="44"/>
                                        </p:tgtEl>
                                        <p:attrNameLst>
                                          <p:attrName>ppt_w</p:attrName>
                                        </p:attrNameLst>
                                      </p:cBhvr>
                                      <p:tavLst>
                                        <p:tav tm="0">
                                          <p:val>
                                            <p:fltVal val="0"/>
                                          </p:val>
                                        </p:tav>
                                        <p:tav tm="100000">
                                          <p:val>
                                            <p:strVal val="#ppt_w"/>
                                          </p:val>
                                        </p:tav>
                                      </p:tavLst>
                                    </p:anim>
                                    <p:anim calcmode="lin" valueType="num">
                                      <p:cBhvr>
                                        <p:cTn id="33" dur="400" fill="hold"/>
                                        <p:tgtEl>
                                          <p:spTgt spid="44"/>
                                        </p:tgtEl>
                                        <p:attrNameLst>
                                          <p:attrName>ppt_h</p:attrName>
                                        </p:attrNameLst>
                                      </p:cBhvr>
                                      <p:tavLst>
                                        <p:tav tm="0">
                                          <p:val>
                                            <p:fltVal val="0"/>
                                          </p:val>
                                        </p:tav>
                                        <p:tav tm="100000">
                                          <p:val>
                                            <p:strVal val="#ppt_h"/>
                                          </p:val>
                                        </p:tav>
                                      </p:tavLst>
                                    </p:anim>
                                    <p:animEffect transition="in" filter="fade">
                                      <p:cBhvr>
                                        <p:cTn id="34" dur="400"/>
                                        <p:tgtEl>
                                          <p:spTgt spid="44"/>
                                        </p:tgtEl>
                                      </p:cBhvr>
                                    </p:animEffect>
                                  </p:childTnLst>
                                </p:cTn>
                              </p:par>
                            </p:childTnLst>
                          </p:cTn>
                        </p:par>
                        <p:par>
                          <p:cTn id="35" fill="hold">
                            <p:stCondLst>
                              <p:cond delay="2750"/>
                            </p:stCondLst>
                            <p:childTnLst>
                              <p:par>
                                <p:cTn id="36" presetID="53" presetClass="entr" presetSubtype="16"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p:cTn id="38" dur="400" fill="hold"/>
                                        <p:tgtEl>
                                          <p:spTgt spid="45"/>
                                        </p:tgtEl>
                                        <p:attrNameLst>
                                          <p:attrName>ppt_w</p:attrName>
                                        </p:attrNameLst>
                                      </p:cBhvr>
                                      <p:tavLst>
                                        <p:tav tm="0">
                                          <p:val>
                                            <p:fltVal val="0"/>
                                          </p:val>
                                        </p:tav>
                                        <p:tav tm="100000">
                                          <p:val>
                                            <p:strVal val="#ppt_w"/>
                                          </p:val>
                                        </p:tav>
                                      </p:tavLst>
                                    </p:anim>
                                    <p:anim calcmode="lin" valueType="num">
                                      <p:cBhvr>
                                        <p:cTn id="39" dur="400" fill="hold"/>
                                        <p:tgtEl>
                                          <p:spTgt spid="45"/>
                                        </p:tgtEl>
                                        <p:attrNameLst>
                                          <p:attrName>ppt_h</p:attrName>
                                        </p:attrNameLst>
                                      </p:cBhvr>
                                      <p:tavLst>
                                        <p:tav tm="0">
                                          <p:val>
                                            <p:fltVal val="0"/>
                                          </p:val>
                                        </p:tav>
                                        <p:tav tm="100000">
                                          <p:val>
                                            <p:strVal val="#ppt_h"/>
                                          </p:val>
                                        </p:tav>
                                      </p:tavLst>
                                    </p:anim>
                                    <p:animEffect transition="in" filter="fade">
                                      <p:cBhvr>
                                        <p:cTn id="40" dur="400"/>
                                        <p:tgtEl>
                                          <p:spTgt spid="45"/>
                                        </p:tgtEl>
                                      </p:cBhvr>
                                    </p:animEffect>
                                  </p:childTnLst>
                                </p:cTn>
                              </p:par>
                            </p:childTnLst>
                          </p:cTn>
                        </p:par>
                        <p:par>
                          <p:cTn id="41" fill="hold">
                            <p:stCondLst>
                              <p:cond delay="3250"/>
                            </p:stCondLst>
                            <p:childTnLst>
                              <p:par>
                                <p:cTn id="42" presetID="53" presetClass="entr" presetSubtype="16"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400" fill="hold"/>
                                        <p:tgtEl>
                                          <p:spTgt spid="46"/>
                                        </p:tgtEl>
                                        <p:attrNameLst>
                                          <p:attrName>ppt_w</p:attrName>
                                        </p:attrNameLst>
                                      </p:cBhvr>
                                      <p:tavLst>
                                        <p:tav tm="0">
                                          <p:val>
                                            <p:fltVal val="0"/>
                                          </p:val>
                                        </p:tav>
                                        <p:tav tm="100000">
                                          <p:val>
                                            <p:strVal val="#ppt_w"/>
                                          </p:val>
                                        </p:tav>
                                      </p:tavLst>
                                    </p:anim>
                                    <p:anim calcmode="lin" valueType="num">
                                      <p:cBhvr>
                                        <p:cTn id="45" dur="400" fill="hold"/>
                                        <p:tgtEl>
                                          <p:spTgt spid="46"/>
                                        </p:tgtEl>
                                        <p:attrNameLst>
                                          <p:attrName>ppt_h</p:attrName>
                                        </p:attrNameLst>
                                      </p:cBhvr>
                                      <p:tavLst>
                                        <p:tav tm="0">
                                          <p:val>
                                            <p:fltVal val="0"/>
                                          </p:val>
                                        </p:tav>
                                        <p:tav tm="100000">
                                          <p:val>
                                            <p:strVal val="#ppt_h"/>
                                          </p:val>
                                        </p:tav>
                                      </p:tavLst>
                                    </p:anim>
                                    <p:animEffect transition="in" filter="fade">
                                      <p:cBhvr>
                                        <p:cTn id="46" dur="400"/>
                                        <p:tgtEl>
                                          <p:spTgt spid="46"/>
                                        </p:tgtEl>
                                      </p:cBhvr>
                                    </p:animEffect>
                                  </p:childTnLst>
                                </p:cTn>
                              </p:par>
                            </p:childTnLst>
                          </p:cTn>
                        </p:par>
                        <p:par>
                          <p:cTn id="47" fill="hold">
                            <p:stCondLst>
                              <p:cond delay="3750"/>
                            </p:stCondLst>
                            <p:childTnLst>
                              <p:par>
                                <p:cTn id="48" presetID="53" presetClass="entr" presetSubtype="16"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p:cTn id="50" dur="400" fill="hold"/>
                                        <p:tgtEl>
                                          <p:spTgt spid="47"/>
                                        </p:tgtEl>
                                        <p:attrNameLst>
                                          <p:attrName>ppt_w</p:attrName>
                                        </p:attrNameLst>
                                      </p:cBhvr>
                                      <p:tavLst>
                                        <p:tav tm="0">
                                          <p:val>
                                            <p:fltVal val="0"/>
                                          </p:val>
                                        </p:tav>
                                        <p:tav tm="100000">
                                          <p:val>
                                            <p:strVal val="#ppt_w"/>
                                          </p:val>
                                        </p:tav>
                                      </p:tavLst>
                                    </p:anim>
                                    <p:anim calcmode="lin" valueType="num">
                                      <p:cBhvr>
                                        <p:cTn id="51" dur="400" fill="hold"/>
                                        <p:tgtEl>
                                          <p:spTgt spid="47"/>
                                        </p:tgtEl>
                                        <p:attrNameLst>
                                          <p:attrName>ppt_h</p:attrName>
                                        </p:attrNameLst>
                                      </p:cBhvr>
                                      <p:tavLst>
                                        <p:tav tm="0">
                                          <p:val>
                                            <p:fltVal val="0"/>
                                          </p:val>
                                        </p:tav>
                                        <p:tav tm="100000">
                                          <p:val>
                                            <p:strVal val="#ppt_h"/>
                                          </p:val>
                                        </p:tav>
                                      </p:tavLst>
                                    </p:anim>
                                    <p:animEffect transition="in" filter="fade">
                                      <p:cBhvr>
                                        <p:cTn id="52" dur="400"/>
                                        <p:tgtEl>
                                          <p:spTgt spid="47"/>
                                        </p:tgtEl>
                                      </p:cBhvr>
                                    </p:animEffect>
                                  </p:childTnLst>
                                </p:cTn>
                              </p:par>
                            </p:childTnLst>
                          </p:cTn>
                        </p:par>
                        <p:par>
                          <p:cTn id="53" fill="hold">
                            <p:stCondLst>
                              <p:cond delay="4250"/>
                            </p:stCondLst>
                            <p:childTnLst>
                              <p:par>
                                <p:cTn id="54" presetID="2" presetClass="entr" presetSubtype="2"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1+#ppt_w/2"/>
                                          </p:val>
                                        </p:tav>
                                        <p:tav tm="100000">
                                          <p:val>
                                            <p:strVal val="#ppt_x"/>
                                          </p:val>
                                        </p:tav>
                                      </p:tavLst>
                                    </p:anim>
                                    <p:anim calcmode="lin" valueType="num">
                                      <p:cBhvr additive="base">
                                        <p:cTn id="57" dur="500" fill="hold"/>
                                        <p:tgtEl>
                                          <p:spTgt spid="54"/>
                                        </p:tgtEl>
                                        <p:attrNameLst>
                                          <p:attrName>ppt_y</p:attrName>
                                        </p:attrNameLst>
                                      </p:cBhvr>
                                      <p:tavLst>
                                        <p:tav tm="0">
                                          <p:val>
                                            <p:strVal val="#ppt_y"/>
                                          </p:val>
                                        </p:tav>
                                        <p:tav tm="100000">
                                          <p:val>
                                            <p:strVal val="#ppt_y"/>
                                          </p:val>
                                        </p:tav>
                                      </p:tavLst>
                                    </p:anim>
                                  </p:childTnLst>
                                </p:cTn>
                              </p:par>
                            </p:childTnLst>
                          </p:cTn>
                        </p:par>
                        <p:par>
                          <p:cTn id="58" fill="hold">
                            <p:stCondLst>
                              <p:cond delay="4750"/>
                            </p:stCondLst>
                            <p:childTnLst>
                              <p:par>
                                <p:cTn id="59" presetID="22" presetClass="entr" presetSubtype="8"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left)">
                                      <p:cBhvr>
                                        <p:cTn id="61" dur="500"/>
                                        <p:tgtEl>
                                          <p:spTgt spid="7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500"/>
                                        <p:tgtEl>
                                          <p:spTgt spid="75"/>
                                        </p:tgtEl>
                                      </p:cBhvr>
                                    </p:animEffect>
                                  </p:childTnLst>
                                </p:cTn>
                              </p:par>
                            </p:childTnLst>
                          </p:cTn>
                        </p:par>
                        <p:par>
                          <p:cTn id="65" fill="hold">
                            <p:stCondLst>
                              <p:cond delay="5250"/>
                            </p:stCondLst>
                            <p:childTnLst>
                              <p:par>
                                <p:cTn id="66" presetID="2" presetClass="entr" presetSubtype="2" fill="hold" nodeType="afterEffect">
                                  <p:stCondLst>
                                    <p:cond delay="25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fill="hold"/>
                                        <p:tgtEl>
                                          <p:spTgt spid="64"/>
                                        </p:tgtEl>
                                        <p:attrNameLst>
                                          <p:attrName>ppt_x</p:attrName>
                                        </p:attrNameLst>
                                      </p:cBhvr>
                                      <p:tavLst>
                                        <p:tav tm="0">
                                          <p:val>
                                            <p:strVal val="1+#ppt_w/2"/>
                                          </p:val>
                                        </p:tav>
                                        <p:tav tm="100000">
                                          <p:val>
                                            <p:strVal val="#ppt_x"/>
                                          </p:val>
                                        </p:tav>
                                      </p:tavLst>
                                    </p:anim>
                                    <p:anim calcmode="lin" valueType="num">
                                      <p:cBhvr additive="base">
                                        <p:cTn id="69" dur="500" fill="hold"/>
                                        <p:tgtEl>
                                          <p:spTgt spid="64"/>
                                        </p:tgtEl>
                                        <p:attrNameLst>
                                          <p:attrName>ppt_y</p:attrName>
                                        </p:attrNameLst>
                                      </p:cBhvr>
                                      <p:tavLst>
                                        <p:tav tm="0">
                                          <p:val>
                                            <p:strVal val="#ppt_y"/>
                                          </p:val>
                                        </p:tav>
                                        <p:tav tm="100000">
                                          <p:val>
                                            <p:strVal val="#ppt_y"/>
                                          </p:val>
                                        </p:tav>
                                      </p:tavLst>
                                    </p:anim>
                                  </p:childTnLst>
                                </p:cTn>
                              </p:par>
                            </p:childTnLst>
                          </p:cTn>
                        </p:par>
                        <p:par>
                          <p:cTn id="70" fill="hold">
                            <p:stCondLst>
                              <p:cond delay="6000"/>
                            </p:stCondLst>
                            <p:childTnLst>
                              <p:par>
                                <p:cTn id="71" presetID="22" presetClass="entr" presetSubtype="8" fill="hold" grpId="0" nodeType="after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wipe(left)">
                                      <p:cBhvr>
                                        <p:cTn id="73" dur="500"/>
                                        <p:tgtEl>
                                          <p:spTgt spid="78"/>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79"/>
                                        </p:tgtEl>
                                        <p:attrNameLst>
                                          <p:attrName>style.visibility</p:attrName>
                                        </p:attrNameLst>
                                      </p:cBhvr>
                                      <p:to>
                                        <p:strVal val="visible"/>
                                      </p:to>
                                    </p:set>
                                    <p:animEffect transition="in" filter="wipe(left)">
                                      <p:cBhvr>
                                        <p:cTn id="76" dur="500"/>
                                        <p:tgtEl>
                                          <p:spTgt spid="79"/>
                                        </p:tgtEl>
                                      </p:cBhvr>
                                    </p:animEffect>
                                  </p:childTnLst>
                                </p:cTn>
                              </p:par>
                            </p:childTnLst>
                          </p:cTn>
                        </p:par>
                        <p:par>
                          <p:cTn id="77" fill="hold">
                            <p:stCondLst>
                              <p:cond delay="6500"/>
                            </p:stCondLst>
                            <p:childTnLst>
                              <p:par>
                                <p:cTn id="78" presetID="2" presetClass="entr" presetSubtype="2" fill="hold" nodeType="afterEffect">
                                  <p:stCondLst>
                                    <p:cond delay="250"/>
                                  </p:stCondLst>
                                  <p:childTnLst>
                                    <p:set>
                                      <p:cBhvr>
                                        <p:cTn id="79" dur="1" fill="hold">
                                          <p:stCondLst>
                                            <p:cond delay="0"/>
                                          </p:stCondLst>
                                        </p:cTn>
                                        <p:tgtEl>
                                          <p:spTgt spid="68"/>
                                        </p:tgtEl>
                                        <p:attrNameLst>
                                          <p:attrName>style.visibility</p:attrName>
                                        </p:attrNameLst>
                                      </p:cBhvr>
                                      <p:to>
                                        <p:strVal val="visible"/>
                                      </p:to>
                                    </p:set>
                                    <p:anim calcmode="lin" valueType="num">
                                      <p:cBhvr additive="base">
                                        <p:cTn id="80" dur="500" fill="hold"/>
                                        <p:tgtEl>
                                          <p:spTgt spid="68"/>
                                        </p:tgtEl>
                                        <p:attrNameLst>
                                          <p:attrName>ppt_x</p:attrName>
                                        </p:attrNameLst>
                                      </p:cBhvr>
                                      <p:tavLst>
                                        <p:tav tm="0">
                                          <p:val>
                                            <p:strVal val="1+#ppt_w/2"/>
                                          </p:val>
                                        </p:tav>
                                        <p:tav tm="100000">
                                          <p:val>
                                            <p:strVal val="#ppt_x"/>
                                          </p:val>
                                        </p:tav>
                                      </p:tavLst>
                                    </p:anim>
                                    <p:anim calcmode="lin" valueType="num">
                                      <p:cBhvr additive="base">
                                        <p:cTn id="81" dur="500" fill="hold"/>
                                        <p:tgtEl>
                                          <p:spTgt spid="68"/>
                                        </p:tgtEl>
                                        <p:attrNameLst>
                                          <p:attrName>ppt_y</p:attrName>
                                        </p:attrNameLst>
                                      </p:cBhvr>
                                      <p:tavLst>
                                        <p:tav tm="0">
                                          <p:val>
                                            <p:strVal val="#ppt_y"/>
                                          </p:val>
                                        </p:tav>
                                        <p:tav tm="100000">
                                          <p:val>
                                            <p:strVal val="#ppt_y"/>
                                          </p:val>
                                        </p:tav>
                                      </p:tavLst>
                                    </p:anim>
                                  </p:childTnLst>
                                </p:cTn>
                              </p:par>
                            </p:childTnLst>
                          </p:cTn>
                        </p:par>
                        <p:par>
                          <p:cTn id="82" fill="hold">
                            <p:stCondLst>
                              <p:cond delay="7250"/>
                            </p:stCondLst>
                            <p:childTnLst>
                              <p:par>
                                <p:cTn id="83" presetID="22" presetClass="entr" presetSubtype="8"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wipe(left)">
                                      <p:cBhvr>
                                        <p:cTn id="85" dur="500"/>
                                        <p:tgtEl>
                                          <p:spTgt spid="8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81"/>
                                        </p:tgtEl>
                                        <p:attrNameLst>
                                          <p:attrName>style.visibility</p:attrName>
                                        </p:attrNameLst>
                                      </p:cBhvr>
                                      <p:to>
                                        <p:strVal val="visible"/>
                                      </p:to>
                                    </p:set>
                                    <p:animEffect transition="in" filter="wipe(left)">
                                      <p:cBhvr>
                                        <p:cTn id="88" dur="500"/>
                                        <p:tgtEl>
                                          <p:spTgt spid="81"/>
                                        </p:tgtEl>
                                      </p:cBhvr>
                                    </p:animEffect>
                                  </p:childTnLst>
                                </p:cTn>
                              </p:par>
                            </p:childTnLst>
                          </p:cTn>
                        </p:par>
                        <p:par>
                          <p:cTn id="89" fill="hold">
                            <p:stCondLst>
                              <p:cond delay="7750"/>
                            </p:stCondLst>
                            <p:childTnLst>
                              <p:par>
                                <p:cTn id="90" presetID="2" presetClass="entr" presetSubtype="2" fill="hold" nodeType="afterEffect">
                                  <p:stCondLst>
                                    <p:cond delay="250"/>
                                  </p:stCondLst>
                                  <p:childTnLst>
                                    <p:set>
                                      <p:cBhvr>
                                        <p:cTn id="91" dur="1" fill="hold">
                                          <p:stCondLst>
                                            <p:cond delay="0"/>
                                          </p:stCondLst>
                                        </p:cTn>
                                        <p:tgtEl>
                                          <p:spTgt spid="60"/>
                                        </p:tgtEl>
                                        <p:attrNameLst>
                                          <p:attrName>style.visibility</p:attrName>
                                        </p:attrNameLst>
                                      </p:cBhvr>
                                      <p:to>
                                        <p:strVal val="visible"/>
                                      </p:to>
                                    </p:set>
                                    <p:anim calcmode="lin" valueType="num">
                                      <p:cBhvr additive="base">
                                        <p:cTn id="92" dur="500" fill="hold"/>
                                        <p:tgtEl>
                                          <p:spTgt spid="60"/>
                                        </p:tgtEl>
                                        <p:attrNameLst>
                                          <p:attrName>ppt_x</p:attrName>
                                        </p:attrNameLst>
                                      </p:cBhvr>
                                      <p:tavLst>
                                        <p:tav tm="0">
                                          <p:val>
                                            <p:strVal val="1+#ppt_w/2"/>
                                          </p:val>
                                        </p:tav>
                                        <p:tav tm="100000">
                                          <p:val>
                                            <p:strVal val="#ppt_x"/>
                                          </p:val>
                                        </p:tav>
                                      </p:tavLst>
                                    </p:anim>
                                    <p:anim calcmode="lin" valueType="num">
                                      <p:cBhvr additive="base">
                                        <p:cTn id="93" dur="500" fill="hold"/>
                                        <p:tgtEl>
                                          <p:spTgt spid="60"/>
                                        </p:tgtEl>
                                        <p:attrNameLst>
                                          <p:attrName>ppt_y</p:attrName>
                                        </p:attrNameLst>
                                      </p:cBhvr>
                                      <p:tavLst>
                                        <p:tav tm="0">
                                          <p:val>
                                            <p:strVal val="#ppt_y"/>
                                          </p:val>
                                        </p:tav>
                                        <p:tav tm="100000">
                                          <p:val>
                                            <p:strVal val="#ppt_y"/>
                                          </p:val>
                                        </p:tav>
                                      </p:tavLst>
                                    </p:anim>
                                  </p:childTnLst>
                                </p:cTn>
                              </p:par>
                            </p:childTnLst>
                          </p:cTn>
                        </p:par>
                        <p:par>
                          <p:cTn id="94" fill="hold">
                            <p:stCondLst>
                              <p:cond delay="8500"/>
                            </p:stCondLst>
                            <p:childTnLst>
                              <p:par>
                                <p:cTn id="95" presetID="22" presetClass="entr" presetSubtype="8" fill="hold" grpId="0" nodeType="afterEffect">
                                  <p:stCondLst>
                                    <p:cond delay="0"/>
                                  </p:stCondLst>
                                  <p:childTnLst>
                                    <p:set>
                                      <p:cBhvr>
                                        <p:cTn id="96" dur="1" fill="hold">
                                          <p:stCondLst>
                                            <p:cond delay="0"/>
                                          </p:stCondLst>
                                        </p:cTn>
                                        <p:tgtEl>
                                          <p:spTgt spid="76"/>
                                        </p:tgtEl>
                                        <p:attrNameLst>
                                          <p:attrName>style.visibility</p:attrName>
                                        </p:attrNameLst>
                                      </p:cBhvr>
                                      <p:to>
                                        <p:strVal val="visible"/>
                                      </p:to>
                                    </p:set>
                                    <p:animEffect transition="in" filter="wipe(left)">
                                      <p:cBhvr>
                                        <p:cTn id="97" dur="500"/>
                                        <p:tgtEl>
                                          <p:spTgt spid="7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77"/>
                                        </p:tgtEl>
                                        <p:attrNameLst>
                                          <p:attrName>style.visibility</p:attrName>
                                        </p:attrNameLst>
                                      </p:cBhvr>
                                      <p:to>
                                        <p:strVal val="visible"/>
                                      </p:to>
                                    </p:set>
                                    <p:animEffect transition="in" filter="wipe(left)">
                                      <p:cBhvr>
                                        <p:cTn id="10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3" grpId="0" animBg="1"/>
      <p:bldP spid="44" grpId="0" animBg="1"/>
      <p:bldP spid="45" grpId="0" animBg="1"/>
      <p:bldP spid="46" grpId="0" animBg="1"/>
      <p:bldP spid="47" grpId="0" animBg="1"/>
      <p:bldP spid="72" grpId="0"/>
      <p:bldP spid="73" grpId="0"/>
      <p:bldP spid="74" grpId="0"/>
      <p:bldP spid="75" grpId="0"/>
      <p:bldP spid="76" grpId="0"/>
      <p:bldP spid="77" grpId="0"/>
      <p:bldP spid="78" grpId="0"/>
      <p:bldP spid="79" grpId="0"/>
      <p:bldP spid="80" grpId="0"/>
      <p:bldP spid="8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44"/>
          <p:cNvSpPr/>
          <p:nvPr/>
        </p:nvSpPr>
        <p:spPr>
          <a:xfrm>
            <a:off x="4086745" y="1765501"/>
            <a:ext cx="4452031" cy="2226015"/>
          </a:xfrm>
          <a:custGeom>
            <a:avLst/>
            <a:gdLst/>
            <a:ahLst/>
            <a:cxnLst/>
            <a:rect l="l" t="t"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椭圆 15"/>
          <p:cNvSpPr/>
          <p:nvPr/>
        </p:nvSpPr>
        <p:spPr>
          <a:xfrm>
            <a:off x="4429209" y="2107964"/>
            <a:ext cx="3767103" cy="3767101"/>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16200000" scaled="1"/>
            <a:tileRect/>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17" name="组合 16"/>
          <p:cNvGrpSpPr/>
          <p:nvPr/>
        </p:nvGrpSpPr>
        <p:grpSpPr>
          <a:xfrm>
            <a:off x="5187710" y="2800351"/>
            <a:ext cx="2291209" cy="2416811"/>
            <a:chOff x="3879794" y="2078050"/>
            <a:chExt cx="1718407" cy="1812608"/>
          </a:xfrm>
        </p:grpSpPr>
        <p:sp>
          <p:nvSpPr>
            <p:cNvPr id="18" name="上箭头 17"/>
            <p:cNvSpPr/>
            <p:nvPr/>
          </p:nvSpPr>
          <p:spPr>
            <a:xfrm>
              <a:off x="4546897" y="2078050"/>
              <a:ext cx="389365" cy="1812608"/>
            </a:xfrm>
            <a:prstGeom prst="upArrow">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圆角右箭头 18"/>
            <p:cNvSpPr/>
            <p:nvPr/>
          </p:nvSpPr>
          <p:spPr>
            <a:xfrm>
              <a:off x="4876303" y="2793778"/>
              <a:ext cx="721898" cy="1096879"/>
            </a:xfrm>
            <a:prstGeom prst="bentArrow">
              <a:avLst>
                <a:gd name="adj1" fmla="val 25000"/>
                <a:gd name="adj2" fmla="val 25000"/>
                <a:gd name="adj3" fmla="val 34946"/>
                <a:gd name="adj4" fmla="val 43750"/>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圆角右箭头 19"/>
            <p:cNvSpPr/>
            <p:nvPr/>
          </p:nvSpPr>
          <p:spPr>
            <a:xfrm flipH="1">
              <a:off x="3879794" y="2793778"/>
              <a:ext cx="721898" cy="1096879"/>
            </a:xfrm>
            <a:prstGeom prst="bentArrow">
              <a:avLst>
                <a:gd name="adj1" fmla="val 25000"/>
                <a:gd name="adj2" fmla="val 25000"/>
                <a:gd name="adj3" fmla="val 34946"/>
                <a:gd name="adj4" fmla="val 43750"/>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21" name="TextBox 20"/>
          <p:cNvSpPr txBox="1"/>
          <p:nvPr/>
        </p:nvSpPr>
        <p:spPr>
          <a:xfrm>
            <a:off x="5422494" y="5279934"/>
            <a:ext cx="1821644" cy="543803"/>
          </a:xfrm>
          <a:prstGeom prst="rect">
            <a:avLst/>
          </a:prstGeom>
          <a:noFill/>
        </p:spPr>
        <p:txBody>
          <a:bodyPr wrap="square" rtlCol="0">
            <a:spAutoFit/>
          </a:bodyPr>
          <a:lstStyle/>
          <a:p>
            <a:pPr algn="ctr">
              <a:lnSpc>
                <a:spcPct val="110000"/>
              </a:lnSpc>
            </a:pPr>
            <a:r>
              <a:rPr lang="zh-CN" altLang="en-US" sz="2665" b="1" dirty="0">
                <a:solidFill>
                  <a:schemeClr val="bg1"/>
                </a:solidFill>
                <a:latin typeface="微软雅黑" panose="020B0503020204020204" pitchFamily="34" charset="-122"/>
                <a:ea typeface="微软雅黑" panose="020B0503020204020204" pitchFamily="34" charset="-122"/>
              </a:rPr>
              <a:t>您的标题</a:t>
            </a:r>
            <a:endParaRPr lang="zh-CN" altLang="en-US" sz="2665" b="1" dirty="0">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3658664" y="3306587"/>
            <a:ext cx="1369856" cy="1369855"/>
            <a:chOff x="2743998" y="2479940"/>
            <a:chExt cx="1027392" cy="1027391"/>
          </a:xfrm>
        </p:grpSpPr>
        <p:sp>
          <p:nvSpPr>
            <p:cNvPr id="23" name="椭圆 22"/>
            <p:cNvSpPr/>
            <p:nvPr/>
          </p:nvSpPr>
          <p:spPr>
            <a:xfrm>
              <a:off x="2743998" y="2479940"/>
              <a:ext cx="1027392" cy="1027391"/>
            </a:xfrm>
            <a:prstGeom prst="ellipse">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4" name="TextBox 23"/>
            <p:cNvSpPr txBox="1"/>
            <p:nvPr/>
          </p:nvSpPr>
          <p:spPr>
            <a:xfrm>
              <a:off x="2770961" y="2885704"/>
              <a:ext cx="924974" cy="377074"/>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665" dirty="0">
                  <a:solidFill>
                    <a:schemeClr val="accent2">
                      <a:lumMod val="75000"/>
                    </a:schemeClr>
                  </a:solidFill>
                </a:rPr>
                <a:t>文本</a:t>
              </a:r>
              <a:endParaRPr lang="zh-CN" altLang="en-US" sz="2665" dirty="0">
                <a:solidFill>
                  <a:schemeClr val="accent2">
                    <a:lumMod val="75000"/>
                  </a:schemeClr>
                </a:solidFill>
              </a:endParaRPr>
            </a:p>
          </p:txBody>
        </p:sp>
      </p:grpSp>
      <p:grpSp>
        <p:nvGrpSpPr>
          <p:cNvPr id="25" name="组合 24"/>
          <p:cNvGrpSpPr/>
          <p:nvPr/>
        </p:nvGrpSpPr>
        <p:grpSpPr>
          <a:xfrm>
            <a:off x="5627832" y="1337421"/>
            <a:ext cx="1369856" cy="1369855"/>
            <a:chOff x="4220874" y="1003065"/>
            <a:chExt cx="1027392" cy="1027391"/>
          </a:xfrm>
        </p:grpSpPr>
        <p:sp>
          <p:nvSpPr>
            <p:cNvPr id="26" name="椭圆 25"/>
            <p:cNvSpPr/>
            <p:nvPr/>
          </p:nvSpPr>
          <p:spPr>
            <a:xfrm>
              <a:off x="4220874" y="1003065"/>
              <a:ext cx="1027392" cy="1027391"/>
            </a:xfrm>
            <a:prstGeom prst="ellipse">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7" name="TextBox 26"/>
            <p:cNvSpPr txBox="1"/>
            <p:nvPr/>
          </p:nvSpPr>
          <p:spPr>
            <a:xfrm>
              <a:off x="4272082" y="1390343"/>
              <a:ext cx="924974" cy="377074"/>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665" dirty="0">
                  <a:solidFill>
                    <a:schemeClr val="accent2">
                      <a:lumMod val="75000"/>
                    </a:schemeClr>
                  </a:solidFill>
                </a:rPr>
                <a:t>文本</a:t>
              </a:r>
              <a:endParaRPr lang="zh-CN" altLang="en-US" sz="2665" dirty="0">
                <a:solidFill>
                  <a:schemeClr val="accent2">
                    <a:lumMod val="75000"/>
                  </a:schemeClr>
                </a:solidFill>
              </a:endParaRPr>
            </a:p>
          </p:txBody>
        </p:sp>
      </p:grpSp>
      <p:grpSp>
        <p:nvGrpSpPr>
          <p:cNvPr id="28" name="组合 27"/>
          <p:cNvGrpSpPr/>
          <p:nvPr/>
        </p:nvGrpSpPr>
        <p:grpSpPr>
          <a:xfrm>
            <a:off x="7596999" y="3306587"/>
            <a:ext cx="1369856" cy="1369855"/>
            <a:chOff x="5697749" y="2479940"/>
            <a:chExt cx="1027392" cy="1027391"/>
          </a:xfrm>
        </p:grpSpPr>
        <p:sp>
          <p:nvSpPr>
            <p:cNvPr id="29" name="椭圆 28"/>
            <p:cNvSpPr/>
            <p:nvPr/>
          </p:nvSpPr>
          <p:spPr>
            <a:xfrm>
              <a:off x="5697749" y="2479940"/>
              <a:ext cx="1027392" cy="1027391"/>
            </a:xfrm>
            <a:prstGeom prst="ellipse">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0" name="TextBox 29"/>
            <p:cNvSpPr txBox="1"/>
            <p:nvPr/>
          </p:nvSpPr>
          <p:spPr>
            <a:xfrm>
              <a:off x="5748958" y="2885704"/>
              <a:ext cx="924974" cy="377074"/>
            </a:xfrm>
            <a:prstGeom prst="rect">
              <a:avLst/>
            </a:prstGeom>
            <a:noFill/>
          </p:spPr>
          <p:txBody>
            <a:bodyPr wrap="square" rtlCol="0">
              <a:spAutoFit/>
            </a:bodyPr>
            <a:lstStyle>
              <a:defPPr>
                <a:defRPr lang="zh-CN"/>
              </a:defPPr>
              <a:lvl1pPr algn="ctr">
                <a:defRPr b="1">
                  <a:solidFill>
                    <a:srgbClr val="0070C0"/>
                  </a:solidFill>
                  <a:latin typeface="微软雅黑" panose="020B0503020204020204" pitchFamily="34" charset="-122"/>
                  <a:ea typeface="微软雅黑" panose="020B0503020204020204" pitchFamily="34" charset="-122"/>
                </a:defRPr>
              </a:lvl1pPr>
            </a:lstStyle>
            <a:p>
              <a:r>
                <a:rPr lang="zh-CN" altLang="en-US" sz="2665" dirty="0">
                  <a:solidFill>
                    <a:schemeClr val="accent2">
                      <a:lumMod val="75000"/>
                    </a:schemeClr>
                  </a:solidFill>
                </a:rPr>
                <a:t>文本</a:t>
              </a:r>
              <a:endParaRPr lang="zh-CN" altLang="en-US" sz="2665" dirty="0">
                <a:solidFill>
                  <a:schemeClr val="accent2">
                    <a:lumMod val="75000"/>
                  </a:schemeClr>
                </a:solidFill>
              </a:endParaRPr>
            </a:p>
          </p:txBody>
        </p:sp>
      </p:grpSp>
      <p:sp>
        <p:nvSpPr>
          <p:cNvPr id="31" name="TextBox 30"/>
          <p:cNvSpPr txBox="1"/>
          <p:nvPr/>
        </p:nvSpPr>
        <p:spPr>
          <a:xfrm>
            <a:off x="638097" y="3467070"/>
            <a:ext cx="2731675"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8966854" y="4242862"/>
            <a:ext cx="2697764"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119257" y="1099763"/>
            <a:ext cx="2489244"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ppt_x"/>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par>
                                <p:cTn id="31" presetID="22" presetClass="entr" presetSubtype="4"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down)">
                                      <p:cBhvr>
                                        <p:cTn id="33" dur="500"/>
                                        <p:tgtEl>
                                          <p:spTgt spid="17"/>
                                        </p:tgtEl>
                                      </p:cBhvr>
                                    </p:animEffect>
                                  </p:childTnLst>
                                </p:cTn>
                              </p:par>
                            </p:childTnLst>
                          </p:cTn>
                        </p:par>
                        <p:par>
                          <p:cTn id="34" fill="hold">
                            <p:stCondLst>
                              <p:cond delay="2000"/>
                            </p:stCondLst>
                            <p:childTnLst>
                              <p:par>
                                <p:cTn id="35" presetID="16" presetClass="entr" presetSubtype="21"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arn(inVertical)">
                                      <p:cBhvr>
                                        <p:cTn id="37" dur="500"/>
                                        <p:tgtEl>
                                          <p:spTgt spid="21"/>
                                        </p:tgtEl>
                                      </p:cBhvr>
                                    </p:animEffect>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anim calcmode="lin" valueType="num">
                                      <p:cBhvr>
                                        <p:cTn id="52" dur="1000" fill="hold"/>
                                        <p:tgtEl>
                                          <p:spTgt spid="32"/>
                                        </p:tgtEl>
                                        <p:attrNameLst>
                                          <p:attrName>ppt_x</p:attrName>
                                        </p:attrNameLst>
                                      </p:cBhvr>
                                      <p:tavLst>
                                        <p:tav tm="0">
                                          <p:val>
                                            <p:strVal val="#ppt_x"/>
                                          </p:val>
                                        </p:tav>
                                        <p:tav tm="100000">
                                          <p:val>
                                            <p:strVal val="#ppt_x"/>
                                          </p:val>
                                        </p:tav>
                                      </p:tavLst>
                                    </p:anim>
                                    <p:anim calcmode="lin" valueType="num">
                                      <p:cBhvr>
                                        <p:cTn id="5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P spid="21" grpId="0"/>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p:nvPr/>
        </p:nvGrpSpPr>
        <p:grpSpPr bwMode="auto">
          <a:xfrm>
            <a:off x="7664453" y="3057526"/>
            <a:ext cx="3397249" cy="2139951"/>
            <a:chOff x="3621" y="1926"/>
            <a:chExt cx="1605" cy="1348"/>
          </a:xfrm>
        </p:grpSpPr>
        <p:sp>
          <p:nvSpPr>
            <p:cNvPr id="4" name="上箭头 3"/>
            <p:cNvSpPr/>
            <p:nvPr/>
          </p:nvSpPr>
          <p:spPr>
            <a:xfrm>
              <a:off x="3797" y="2067"/>
              <a:ext cx="1247" cy="1021"/>
            </a:xfrm>
            <a:prstGeom prst="upArrow">
              <a:avLst>
                <a:gd name="adj1" fmla="val 61884"/>
                <a:gd name="adj2" fmla="val 50353"/>
              </a:avLst>
            </a:prstGeom>
            <a:gradFill flip="none" rotWithShape="1">
              <a:gsLst>
                <a:gs pos="0">
                  <a:srgbClr val="FFCF01"/>
                </a:gs>
                <a:gs pos="90000">
                  <a:srgbClr val="E2200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buFont typeface="Wingdings" panose="05000000000000000000" pitchFamily="2" charset="2"/>
                <a:buChar char="u"/>
                <a:tabLst>
                  <a:tab pos="181610" algn="l"/>
                </a:tabLst>
                <a:defRPr/>
              </a:pP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5" name="AutoShape 69"/>
            <p:cNvSpPr>
              <a:spLocks noChangeArrowheads="1"/>
            </p:cNvSpPr>
            <p:nvPr/>
          </p:nvSpPr>
          <p:spPr bwMode="gray">
            <a:xfrm rot="16200000" flipV="1">
              <a:off x="4330" y="2594"/>
              <a:ext cx="181" cy="272"/>
            </a:xfrm>
            <a:prstGeom prst="chevron">
              <a:avLst>
                <a:gd name="adj" fmla="val 52514"/>
              </a:avLst>
            </a:prstGeom>
            <a:noFill/>
            <a:ln w="19050" algn="ctr">
              <a:solidFill>
                <a:schemeClr val="bg1">
                  <a:alpha val="54901"/>
                </a:schemeClr>
              </a:solidFill>
              <a:prstDash val="sysDash"/>
              <a:miter lim="800000"/>
            </a:ln>
            <a:extLst>
              <a:ext uri="{909E8E84-426E-40DD-AFC4-6F175D3DCCD1}">
                <a14:hiddenFill xmlns:a14="http://schemas.microsoft.com/office/drawing/2010/main">
                  <a:solidFill>
                    <a:srgbClr val="FFFFFF"/>
                  </a:solidFill>
                </a14:hiddenFill>
              </a:ext>
            </a:extLst>
          </p:spPr>
          <p:txBody>
            <a:bodyPr rot="10800000" vert="eaVert"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2135" b="1">
                <a:solidFill>
                  <a:schemeClr val="bg1"/>
                </a:solidFill>
                <a:latin typeface="微软雅黑" panose="020B0503020204020204" pitchFamily="34" charset="-122"/>
                <a:ea typeface="微软雅黑" panose="020B0503020204020204" pitchFamily="34" charset="-122"/>
              </a:endParaRPr>
            </a:p>
          </p:txBody>
        </p:sp>
        <p:sp>
          <p:nvSpPr>
            <p:cNvPr id="6" name="AutoShape 69"/>
            <p:cNvSpPr>
              <a:spLocks noChangeArrowheads="1"/>
            </p:cNvSpPr>
            <p:nvPr/>
          </p:nvSpPr>
          <p:spPr bwMode="gray">
            <a:xfrm rot="16200000" flipV="1">
              <a:off x="4330" y="2402"/>
              <a:ext cx="181" cy="272"/>
            </a:xfrm>
            <a:prstGeom prst="chevron">
              <a:avLst>
                <a:gd name="adj" fmla="val 52514"/>
              </a:avLst>
            </a:prstGeom>
            <a:noFill/>
            <a:ln w="19050" algn="ctr">
              <a:solidFill>
                <a:schemeClr val="bg1">
                  <a:alpha val="39999"/>
                </a:schemeClr>
              </a:solidFill>
              <a:prstDash val="sysDash"/>
              <a:miter lim="800000"/>
            </a:ln>
            <a:extLst>
              <a:ext uri="{909E8E84-426E-40DD-AFC4-6F175D3DCCD1}">
                <a14:hiddenFill xmlns:a14="http://schemas.microsoft.com/office/drawing/2010/main">
                  <a:solidFill>
                    <a:srgbClr val="FFFFFF"/>
                  </a:solidFill>
                </a14:hiddenFill>
              </a:ext>
            </a:extLst>
          </p:spPr>
          <p:txBody>
            <a:bodyPr rot="10800000" vert="eaVert"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2135" b="1">
                <a:solidFill>
                  <a:schemeClr val="bg1"/>
                </a:solidFill>
                <a:latin typeface="微软雅黑" panose="020B0503020204020204" pitchFamily="34" charset="-122"/>
                <a:ea typeface="微软雅黑" panose="020B0503020204020204" pitchFamily="34" charset="-122"/>
              </a:endParaRPr>
            </a:p>
          </p:txBody>
        </p:sp>
        <p:sp>
          <p:nvSpPr>
            <p:cNvPr id="7" name="AutoShape 69"/>
            <p:cNvSpPr>
              <a:spLocks noChangeArrowheads="1"/>
            </p:cNvSpPr>
            <p:nvPr/>
          </p:nvSpPr>
          <p:spPr bwMode="gray">
            <a:xfrm rot="16200000" flipV="1">
              <a:off x="4330" y="2210"/>
              <a:ext cx="181" cy="272"/>
            </a:xfrm>
            <a:prstGeom prst="chevron">
              <a:avLst>
                <a:gd name="adj" fmla="val 52514"/>
              </a:avLst>
            </a:prstGeom>
            <a:noFill/>
            <a:ln w="19050" algn="ctr">
              <a:solidFill>
                <a:schemeClr val="bg1">
                  <a:alpha val="25098"/>
                </a:schemeClr>
              </a:solidFill>
              <a:prstDash val="sysDash"/>
              <a:miter lim="800000"/>
            </a:ln>
            <a:extLst>
              <a:ext uri="{909E8E84-426E-40DD-AFC4-6F175D3DCCD1}">
                <a14:hiddenFill xmlns:a14="http://schemas.microsoft.com/office/drawing/2010/main">
                  <a:solidFill>
                    <a:srgbClr val="FFFFFF"/>
                  </a:solidFill>
                </a14:hiddenFill>
              </a:ext>
            </a:extLst>
          </p:spPr>
          <p:txBody>
            <a:bodyPr rot="10800000" vert="eaVert"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2135" b="1">
                <a:solidFill>
                  <a:schemeClr val="bg1"/>
                </a:solidFill>
                <a:latin typeface="微软雅黑" panose="020B0503020204020204" pitchFamily="34" charset="-122"/>
                <a:ea typeface="微软雅黑" panose="020B0503020204020204" pitchFamily="34" charset="-122"/>
              </a:endParaRPr>
            </a:p>
          </p:txBody>
        </p:sp>
      </p:grpSp>
      <p:grpSp>
        <p:nvGrpSpPr>
          <p:cNvPr id="8" name="Group 11"/>
          <p:cNvGrpSpPr/>
          <p:nvPr/>
        </p:nvGrpSpPr>
        <p:grpSpPr bwMode="auto">
          <a:xfrm>
            <a:off x="4356102" y="2697163"/>
            <a:ext cx="3390900" cy="2500312"/>
            <a:chOff x="2058" y="1699"/>
            <a:chExt cx="1602" cy="1575"/>
          </a:xfrm>
        </p:grpSpPr>
        <p:sp>
          <p:nvSpPr>
            <p:cNvPr id="9" name="上箭头 8"/>
            <p:cNvSpPr/>
            <p:nvPr/>
          </p:nvSpPr>
          <p:spPr>
            <a:xfrm>
              <a:off x="2233" y="1841"/>
              <a:ext cx="1247" cy="1247"/>
            </a:xfrm>
            <a:prstGeom prst="upArrow">
              <a:avLst>
                <a:gd name="adj1" fmla="val 61884"/>
                <a:gd name="adj2" fmla="val 41845"/>
              </a:avLst>
            </a:prstGeom>
            <a:gradFill flip="none" rotWithShape="1">
              <a:gsLst>
                <a:gs pos="0">
                  <a:srgbClr val="FFCF01"/>
                </a:gs>
                <a:gs pos="90000">
                  <a:srgbClr val="E2200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buFont typeface="Wingdings" panose="05000000000000000000" pitchFamily="2" charset="2"/>
                <a:buChar char="u"/>
                <a:tabLst>
                  <a:tab pos="181610" algn="l"/>
                </a:tabLst>
                <a:defRPr/>
              </a:pP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 name="AutoShape 69"/>
            <p:cNvSpPr>
              <a:spLocks noChangeArrowheads="1"/>
            </p:cNvSpPr>
            <p:nvPr/>
          </p:nvSpPr>
          <p:spPr bwMode="gray">
            <a:xfrm rot="16200000" flipV="1">
              <a:off x="2766" y="2594"/>
              <a:ext cx="181" cy="272"/>
            </a:xfrm>
            <a:prstGeom prst="chevron">
              <a:avLst>
                <a:gd name="adj" fmla="val 52514"/>
              </a:avLst>
            </a:prstGeom>
            <a:noFill/>
            <a:ln w="19050" algn="ctr">
              <a:solidFill>
                <a:schemeClr val="bg1">
                  <a:alpha val="54901"/>
                </a:schemeClr>
              </a:solidFill>
              <a:prstDash val="sysDash"/>
              <a:miter lim="800000"/>
            </a:ln>
            <a:extLst>
              <a:ext uri="{909E8E84-426E-40DD-AFC4-6F175D3DCCD1}">
                <a14:hiddenFill xmlns:a14="http://schemas.microsoft.com/office/drawing/2010/main">
                  <a:solidFill>
                    <a:srgbClr val="FFFFFF"/>
                  </a:solidFill>
                </a14:hiddenFill>
              </a:ext>
            </a:extLst>
          </p:spPr>
          <p:txBody>
            <a:bodyPr rot="10800000" vert="eaVert"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2135" b="1">
                <a:solidFill>
                  <a:schemeClr val="bg1"/>
                </a:solidFill>
                <a:latin typeface="微软雅黑" panose="020B0503020204020204" pitchFamily="34" charset="-122"/>
                <a:ea typeface="微软雅黑" panose="020B0503020204020204" pitchFamily="34" charset="-122"/>
              </a:endParaRPr>
            </a:p>
          </p:txBody>
        </p:sp>
        <p:sp>
          <p:nvSpPr>
            <p:cNvPr id="11" name="AutoShape 69"/>
            <p:cNvSpPr>
              <a:spLocks noChangeArrowheads="1"/>
            </p:cNvSpPr>
            <p:nvPr/>
          </p:nvSpPr>
          <p:spPr bwMode="gray">
            <a:xfrm rot="16200000" flipV="1">
              <a:off x="2766" y="2402"/>
              <a:ext cx="181" cy="272"/>
            </a:xfrm>
            <a:prstGeom prst="chevron">
              <a:avLst>
                <a:gd name="adj" fmla="val 52514"/>
              </a:avLst>
            </a:prstGeom>
            <a:noFill/>
            <a:ln w="19050" algn="ctr">
              <a:solidFill>
                <a:schemeClr val="bg1">
                  <a:alpha val="39999"/>
                </a:schemeClr>
              </a:solidFill>
              <a:prstDash val="sysDash"/>
              <a:miter lim="800000"/>
            </a:ln>
            <a:extLst>
              <a:ext uri="{909E8E84-426E-40DD-AFC4-6F175D3DCCD1}">
                <a14:hiddenFill xmlns:a14="http://schemas.microsoft.com/office/drawing/2010/main">
                  <a:solidFill>
                    <a:srgbClr val="FFFFFF"/>
                  </a:solidFill>
                </a14:hiddenFill>
              </a:ext>
            </a:extLst>
          </p:spPr>
          <p:txBody>
            <a:bodyPr rot="10800000" vert="eaVert"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2135" b="1">
                <a:solidFill>
                  <a:schemeClr val="bg1"/>
                </a:solidFill>
                <a:latin typeface="微软雅黑" panose="020B0503020204020204" pitchFamily="34" charset="-122"/>
                <a:ea typeface="微软雅黑" panose="020B0503020204020204" pitchFamily="34" charset="-122"/>
              </a:endParaRPr>
            </a:p>
          </p:txBody>
        </p:sp>
        <p:sp>
          <p:nvSpPr>
            <p:cNvPr id="12" name="AutoShape 69"/>
            <p:cNvSpPr>
              <a:spLocks noChangeArrowheads="1"/>
            </p:cNvSpPr>
            <p:nvPr/>
          </p:nvSpPr>
          <p:spPr bwMode="gray">
            <a:xfrm rot="16200000" flipV="1">
              <a:off x="2766" y="2210"/>
              <a:ext cx="181" cy="272"/>
            </a:xfrm>
            <a:prstGeom prst="chevron">
              <a:avLst>
                <a:gd name="adj" fmla="val 52514"/>
              </a:avLst>
            </a:prstGeom>
            <a:noFill/>
            <a:ln w="19050" algn="ctr">
              <a:solidFill>
                <a:schemeClr val="bg1">
                  <a:alpha val="25098"/>
                </a:schemeClr>
              </a:solidFill>
              <a:prstDash val="sysDash"/>
              <a:miter lim="800000"/>
            </a:ln>
            <a:extLst>
              <a:ext uri="{909E8E84-426E-40DD-AFC4-6F175D3DCCD1}">
                <a14:hiddenFill xmlns:a14="http://schemas.microsoft.com/office/drawing/2010/main">
                  <a:solidFill>
                    <a:srgbClr val="FFFFFF"/>
                  </a:solidFill>
                </a14:hiddenFill>
              </a:ext>
            </a:extLst>
          </p:spPr>
          <p:txBody>
            <a:bodyPr rot="10800000" vert="eaVert"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2135" b="1">
                <a:solidFill>
                  <a:schemeClr val="bg1"/>
                </a:solidFill>
                <a:latin typeface="微软雅黑" panose="020B0503020204020204" pitchFamily="34" charset="-122"/>
                <a:ea typeface="微软雅黑" panose="020B0503020204020204" pitchFamily="34" charset="-122"/>
              </a:endParaRPr>
            </a:p>
          </p:txBody>
        </p:sp>
        <p:sp>
          <p:nvSpPr>
            <p:cNvPr id="13" name="AutoShape 69"/>
            <p:cNvSpPr>
              <a:spLocks noChangeArrowheads="1"/>
            </p:cNvSpPr>
            <p:nvPr/>
          </p:nvSpPr>
          <p:spPr bwMode="gray">
            <a:xfrm rot="16200000" flipV="1">
              <a:off x="2766" y="2018"/>
              <a:ext cx="181" cy="272"/>
            </a:xfrm>
            <a:prstGeom prst="chevron">
              <a:avLst>
                <a:gd name="adj" fmla="val 52514"/>
              </a:avLst>
            </a:prstGeom>
            <a:noFill/>
            <a:ln w="19050" algn="ctr">
              <a:solidFill>
                <a:schemeClr val="bg1">
                  <a:alpha val="10196"/>
                </a:schemeClr>
              </a:solidFill>
              <a:prstDash val="sysDash"/>
              <a:miter lim="800000"/>
            </a:ln>
            <a:extLst>
              <a:ext uri="{909E8E84-426E-40DD-AFC4-6F175D3DCCD1}">
                <a14:hiddenFill xmlns:a14="http://schemas.microsoft.com/office/drawing/2010/main">
                  <a:solidFill>
                    <a:srgbClr val="FFFFFF"/>
                  </a:solidFill>
                </a14:hiddenFill>
              </a:ext>
            </a:extLst>
          </p:spPr>
          <p:txBody>
            <a:bodyPr rot="10800000" vert="eaVert"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2135" b="1">
                <a:solidFill>
                  <a:schemeClr val="bg1"/>
                </a:solidFill>
                <a:latin typeface="微软雅黑" panose="020B0503020204020204" pitchFamily="34" charset="-122"/>
                <a:ea typeface="微软雅黑" panose="020B0503020204020204" pitchFamily="34" charset="-122"/>
              </a:endParaRPr>
            </a:p>
          </p:txBody>
        </p:sp>
      </p:grpSp>
      <p:sp>
        <p:nvSpPr>
          <p:cNvPr id="14" name="矩形 13"/>
          <p:cNvSpPr/>
          <p:nvPr/>
        </p:nvSpPr>
        <p:spPr>
          <a:xfrm>
            <a:off x="1830918" y="2469025"/>
            <a:ext cx="1907116" cy="666977"/>
          </a:xfrm>
          <a:prstGeom prst="rect">
            <a:avLst/>
          </a:prstGeom>
        </p:spPr>
        <p:txBody>
          <a:bodyPr>
            <a:spAutoFit/>
          </a:bodyPr>
          <a:lstStyle/>
          <a:p>
            <a:pPr marL="0" lvl="2" algn="ctr" defTabSz="1216660" eaLnBrk="0" hangingPunct="0">
              <a:buClr>
                <a:srgbClr val="0070C0"/>
              </a:buClr>
              <a:buSzPct val="80000"/>
              <a:tabLst>
                <a:tab pos="181610" algn="l"/>
              </a:tabLst>
              <a:defRPr/>
            </a:pPr>
            <a:r>
              <a:rPr lang="zh-CN" altLang="en-US" sz="1865" spc="67" dirty="0">
                <a:ln w="11430"/>
                <a:latin typeface="微软雅黑" panose="020B0503020204020204" pitchFamily="34" charset="-122"/>
                <a:ea typeface="微软雅黑" panose="020B0503020204020204" pitchFamily="34" charset="-122"/>
              </a:rPr>
              <a:t>点击添加文本点击添加文本</a:t>
            </a:r>
            <a:endParaRPr lang="zh-CN" altLang="en-US" sz="1865" spc="67" dirty="0">
              <a:ln w="11430"/>
              <a:latin typeface="微软雅黑" panose="020B0503020204020204" pitchFamily="34" charset="-122"/>
              <a:ea typeface="微软雅黑" panose="020B0503020204020204" pitchFamily="34" charset="-122"/>
            </a:endParaRPr>
          </a:p>
        </p:txBody>
      </p:sp>
      <p:sp>
        <p:nvSpPr>
          <p:cNvPr id="15" name="矩形 14"/>
          <p:cNvSpPr/>
          <p:nvPr/>
        </p:nvSpPr>
        <p:spPr>
          <a:xfrm>
            <a:off x="8409519" y="2456325"/>
            <a:ext cx="1907116" cy="666977"/>
          </a:xfrm>
          <a:prstGeom prst="rect">
            <a:avLst/>
          </a:prstGeom>
        </p:spPr>
        <p:txBody>
          <a:bodyPr>
            <a:spAutoFit/>
          </a:bodyPr>
          <a:lstStyle/>
          <a:p>
            <a:pPr marL="0" lvl="2" algn="ctr" defTabSz="1216660" eaLnBrk="0" hangingPunct="0">
              <a:buClr>
                <a:srgbClr val="0070C0"/>
              </a:buClr>
              <a:buSzPct val="80000"/>
              <a:tabLst>
                <a:tab pos="181610" algn="l"/>
              </a:tabLst>
              <a:defRPr/>
            </a:pPr>
            <a:r>
              <a:rPr lang="zh-CN" altLang="en-US" sz="1865" spc="67" dirty="0">
                <a:ln w="11430"/>
                <a:latin typeface="微软雅黑" panose="020B0503020204020204" pitchFamily="34" charset="-122"/>
                <a:ea typeface="微软雅黑" panose="020B0503020204020204" pitchFamily="34" charset="-122"/>
              </a:rPr>
              <a:t>点击添加文本点击添加文本</a:t>
            </a:r>
            <a:endParaRPr lang="zh-CN" altLang="en-US" sz="1865" spc="67" dirty="0">
              <a:ln w="11430"/>
              <a:latin typeface="微软雅黑" panose="020B0503020204020204" pitchFamily="34" charset="-122"/>
              <a:ea typeface="微软雅黑" panose="020B0503020204020204" pitchFamily="34" charset="-122"/>
            </a:endParaRPr>
          </a:p>
        </p:txBody>
      </p:sp>
      <p:sp>
        <p:nvSpPr>
          <p:cNvPr id="16" name="矩形 15"/>
          <p:cNvSpPr/>
          <p:nvPr/>
        </p:nvSpPr>
        <p:spPr>
          <a:xfrm>
            <a:off x="5088467" y="2084851"/>
            <a:ext cx="1907117" cy="666977"/>
          </a:xfrm>
          <a:prstGeom prst="rect">
            <a:avLst/>
          </a:prstGeom>
        </p:spPr>
        <p:txBody>
          <a:bodyPr>
            <a:spAutoFit/>
          </a:bodyPr>
          <a:lstStyle/>
          <a:p>
            <a:pPr marL="0" lvl="2" algn="ctr" defTabSz="1216660" eaLnBrk="0" hangingPunct="0">
              <a:buClr>
                <a:srgbClr val="0070C0"/>
              </a:buClr>
              <a:buSzPct val="80000"/>
              <a:tabLst>
                <a:tab pos="181610" algn="l"/>
              </a:tabLst>
              <a:defRPr/>
            </a:pPr>
            <a:r>
              <a:rPr lang="zh-CN" altLang="en-US" sz="1865" spc="67" dirty="0">
                <a:ln w="11430"/>
                <a:latin typeface="微软雅黑" panose="020B0503020204020204" pitchFamily="34" charset="-122"/>
                <a:ea typeface="微软雅黑" panose="020B0503020204020204" pitchFamily="34" charset="-122"/>
              </a:rPr>
              <a:t>点击添加文本点击添加文本</a:t>
            </a:r>
            <a:endParaRPr lang="zh-CN" altLang="en-US" sz="1865" spc="67" dirty="0">
              <a:ln w="11430"/>
              <a:latin typeface="微软雅黑" panose="020B0503020204020204" pitchFamily="34" charset="-122"/>
              <a:ea typeface="微软雅黑" panose="020B0503020204020204" pitchFamily="34" charset="-122"/>
            </a:endParaRPr>
          </a:p>
        </p:txBody>
      </p:sp>
      <p:grpSp>
        <p:nvGrpSpPr>
          <p:cNvPr id="17" name="Group 20"/>
          <p:cNvGrpSpPr/>
          <p:nvPr/>
        </p:nvGrpSpPr>
        <p:grpSpPr bwMode="auto">
          <a:xfrm>
            <a:off x="4654554" y="4030660"/>
            <a:ext cx="2785533" cy="1511301"/>
            <a:chOff x="2199" y="2539"/>
            <a:chExt cx="1316" cy="952"/>
          </a:xfrm>
          <a:solidFill>
            <a:srgbClr val="C00000"/>
          </a:solidFill>
        </p:grpSpPr>
        <p:sp>
          <p:nvSpPr>
            <p:cNvPr id="18" name="椭圆 17"/>
            <p:cNvSpPr/>
            <p:nvPr/>
          </p:nvSpPr>
          <p:spPr bwMode="auto">
            <a:xfrm>
              <a:off x="2199" y="2539"/>
              <a:ext cx="1316" cy="952"/>
            </a:xfrm>
            <a:prstGeom prst="ellipse">
              <a:avLst/>
            </a:prstGeom>
            <a:grp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dirty="0">
                <a:ea typeface="微软雅黑" panose="020B0503020204020204" pitchFamily="34" charset="-122"/>
              </a:endParaRPr>
            </a:p>
          </p:txBody>
        </p:sp>
        <p:sp>
          <p:nvSpPr>
            <p:cNvPr id="19" name="TextBox 20"/>
            <p:cNvSpPr txBox="1">
              <a:spLocks noChangeArrowheads="1"/>
            </p:cNvSpPr>
            <p:nvPr/>
          </p:nvSpPr>
          <p:spPr bwMode="auto">
            <a:xfrm>
              <a:off x="2381" y="2873"/>
              <a:ext cx="980" cy="265"/>
            </a:xfrm>
            <a:prstGeom prst="rect">
              <a:avLst/>
            </a:prstGeom>
            <a:noFill/>
            <a:scene3d>
              <a:camera prst="orthographicFront"/>
              <a:lightRig rig="threePt" dir="t"/>
            </a:scene3d>
            <a:sp3d/>
          </p:spPr>
          <p:txBody>
            <a:bodyPr>
              <a:spAutoFit/>
            </a:bodyPr>
            <a:lstStyle/>
            <a:p>
              <a:pPr algn="ctr">
                <a:defRPr/>
              </a:pPr>
              <a:r>
                <a:rPr lang="zh-CN" altLang="en-US" sz="2135"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分标题二</a:t>
              </a:r>
              <a:endParaRPr lang="zh-CN" altLang="en-US" sz="2135"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grpSp>
      <p:grpSp>
        <p:nvGrpSpPr>
          <p:cNvPr id="20" name="Group 23"/>
          <p:cNvGrpSpPr/>
          <p:nvPr/>
        </p:nvGrpSpPr>
        <p:grpSpPr bwMode="auto">
          <a:xfrm>
            <a:off x="7965018" y="4030660"/>
            <a:ext cx="2783417" cy="1511301"/>
            <a:chOff x="3763" y="2539"/>
            <a:chExt cx="1315" cy="952"/>
          </a:xfrm>
        </p:grpSpPr>
        <p:sp>
          <p:nvSpPr>
            <p:cNvPr id="21" name="椭圆 20"/>
            <p:cNvSpPr/>
            <p:nvPr/>
          </p:nvSpPr>
          <p:spPr bwMode="auto">
            <a:xfrm>
              <a:off x="3763" y="2539"/>
              <a:ext cx="1315" cy="952"/>
            </a:xfrm>
            <a:prstGeom prst="ellipse">
              <a:avLst/>
            </a:prstGeom>
            <a:solidFill>
              <a:srgbClr val="C0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dirty="0">
                <a:ea typeface="微软雅黑" panose="020B0503020204020204" pitchFamily="34" charset="-122"/>
              </a:endParaRPr>
            </a:p>
          </p:txBody>
        </p:sp>
        <p:sp>
          <p:nvSpPr>
            <p:cNvPr id="22" name="TextBox 20"/>
            <p:cNvSpPr txBox="1">
              <a:spLocks noChangeArrowheads="1"/>
            </p:cNvSpPr>
            <p:nvPr/>
          </p:nvSpPr>
          <p:spPr bwMode="auto">
            <a:xfrm>
              <a:off x="3934" y="2821"/>
              <a:ext cx="979" cy="265"/>
            </a:xfrm>
            <a:prstGeom prst="rect">
              <a:avLst/>
            </a:prstGeom>
            <a:noFill/>
            <a:scene3d>
              <a:camera prst="orthographicFront"/>
              <a:lightRig rig="threePt" dir="t"/>
            </a:scene3d>
            <a:sp3d/>
          </p:spPr>
          <p:txBody>
            <a:bodyPr>
              <a:spAutoFit/>
            </a:bodyPr>
            <a:lstStyle/>
            <a:p>
              <a:pPr algn="ctr">
                <a:defRPr/>
              </a:pPr>
              <a:r>
                <a:rPr lang="zh-CN" altLang="en-US" sz="2135"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分标题三</a:t>
              </a:r>
              <a:endParaRPr lang="zh-CN" altLang="en-US" sz="2135"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grpSp>
      <p:grpSp>
        <p:nvGrpSpPr>
          <p:cNvPr id="23" name="Group 26"/>
          <p:cNvGrpSpPr/>
          <p:nvPr/>
        </p:nvGrpSpPr>
        <p:grpSpPr bwMode="auto">
          <a:xfrm>
            <a:off x="1090086" y="3057526"/>
            <a:ext cx="3397249" cy="2139951"/>
            <a:chOff x="515" y="1926"/>
            <a:chExt cx="1605" cy="1348"/>
          </a:xfrm>
        </p:grpSpPr>
        <p:grpSp>
          <p:nvGrpSpPr>
            <p:cNvPr id="24" name="Group 27"/>
            <p:cNvGrpSpPr/>
            <p:nvPr/>
          </p:nvGrpSpPr>
          <p:grpSpPr bwMode="auto">
            <a:xfrm>
              <a:off x="515" y="1926"/>
              <a:ext cx="1605" cy="1348"/>
              <a:chOff x="515" y="1926"/>
              <a:chExt cx="1605" cy="1348"/>
            </a:xfrm>
          </p:grpSpPr>
          <p:sp>
            <p:nvSpPr>
              <p:cNvPr id="26" name="上箭头 25"/>
              <p:cNvSpPr/>
              <p:nvPr/>
            </p:nvSpPr>
            <p:spPr>
              <a:xfrm>
                <a:off x="692" y="2067"/>
                <a:ext cx="1247" cy="1021"/>
              </a:xfrm>
              <a:prstGeom prst="upArrow">
                <a:avLst>
                  <a:gd name="adj1" fmla="val 61884"/>
                  <a:gd name="adj2" fmla="val 49610"/>
                </a:avLst>
              </a:prstGeom>
              <a:gradFill flip="none" rotWithShape="1">
                <a:gsLst>
                  <a:gs pos="0">
                    <a:srgbClr val="FFCF01"/>
                  </a:gs>
                  <a:gs pos="90000">
                    <a:srgbClr val="E2200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lstStyle/>
              <a:p>
                <a:pPr marL="0" lvl="2" algn="ctr" eaLnBrk="0" fontAlgn="ctr" hangingPunct="0">
                  <a:buClr>
                    <a:srgbClr val="FF0000"/>
                  </a:buClr>
                  <a:buSzPct val="70000"/>
                  <a:buFont typeface="Wingdings" panose="05000000000000000000" pitchFamily="2" charset="2"/>
                  <a:buChar char="u"/>
                  <a:tabLst>
                    <a:tab pos="181610" algn="l"/>
                  </a:tabLst>
                  <a:defRPr/>
                </a:pP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7" name="AutoShape 69"/>
              <p:cNvSpPr>
                <a:spLocks noChangeArrowheads="1"/>
              </p:cNvSpPr>
              <p:nvPr/>
            </p:nvSpPr>
            <p:spPr bwMode="gray">
              <a:xfrm rot="16200000" flipV="1">
                <a:off x="1225" y="2402"/>
                <a:ext cx="181" cy="272"/>
              </a:xfrm>
              <a:prstGeom prst="chevron">
                <a:avLst>
                  <a:gd name="adj" fmla="val 52514"/>
                </a:avLst>
              </a:prstGeom>
              <a:noFill/>
              <a:ln w="19050" algn="ctr">
                <a:solidFill>
                  <a:schemeClr val="bg1">
                    <a:alpha val="39999"/>
                  </a:schemeClr>
                </a:solidFill>
                <a:prstDash val="sysDash"/>
                <a:miter lim="800000"/>
              </a:ln>
              <a:extLst>
                <a:ext uri="{909E8E84-426E-40DD-AFC4-6F175D3DCCD1}">
                  <a14:hiddenFill xmlns:a14="http://schemas.microsoft.com/office/drawing/2010/main">
                    <a:solidFill>
                      <a:srgbClr val="FFFFFF"/>
                    </a:solidFill>
                  </a14:hiddenFill>
                </a:ext>
              </a:extLst>
            </p:spPr>
            <p:txBody>
              <a:bodyPr rot="10800000" vert="eaVert"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2135" b="1">
                  <a:solidFill>
                    <a:schemeClr val="bg1"/>
                  </a:solidFill>
                  <a:latin typeface="微软雅黑" panose="020B0503020204020204" pitchFamily="34" charset="-122"/>
                  <a:ea typeface="微软雅黑" panose="020B0503020204020204" pitchFamily="34" charset="-122"/>
                </a:endParaRPr>
              </a:p>
            </p:txBody>
          </p:sp>
          <p:sp>
            <p:nvSpPr>
              <p:cNvPr id="28" name="AutoShape 69"/>
              <p:cNvSpPr>
                <a:spLocks noChangeArrowheads="1"/>
              </p:cNvSpPr>
              <p:nvPr/>
            </p:nvSpPr>
            <p:spPr bwMode="gray">
              <a:xfrm rot="16200000" flipV="1">
                <a:off x="1225" y="2210"/>
                <a:ext cx="181" cy="272"/>
              </a:xfrm>
              <a:prstGeom prst="chevron">
                <a:avLst>
                  <a:gd name="adj" fmla="val 52514"/>
                </a:avLst>
              </a:prstGeom>
              <a:noFill/>
              <a:ln w="19050" algn="ctr">
                <a:solidFill>
                  <a:schemeClr val="bg1">
                    <a:alpha val="25098"/>
                  </a:schemeClr>
                </a:solidFill>
                <a:prstDash val="sysDash"/>
                <a:miter lim="800000"/>
              </a:ln>
              <a:extLst>
                <a:ext uri="{909E8E84-426E-40DD-AFC4-6F175D3DCCD1}">
                  <a14:hiddenFill xmlns:a14="http://schemas.microsoft.com/office/drawing/2010/main">
                    <a:solidFill>
                      <a:srgbClr val="FFFFFF"/>
                    </a:solidFill>
                  </a14:hiddenFill>
                </a:ext>
              </a:extLst>
            </p:spPr>
            <p:txBody>
              <a:bodyPr rot="10800000" vert="eaVert"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2135" b="1">
                  <a:solidFill>
                    <a:schemeClr val="bg1"/>
                  </a:solidFill>
                  <a:latin typeface="微软雅黑" panose="020B0503020204020204" pitchFamily="34" charset="-122"/>
                  <a:ea typeface="微软雅黑" panose="020B0503020204020204" pitchFamily="34" charset="-122"/>
                </a:endParaRPr>
              </a:p>
            </p:txBody>
          </p:sp>
        </p:grpSp>
        <p:sp>
          <p:nvSpPr>
            <p:cNvPr id="25" name="AutoShape 69"/>
            <p:cNvSpPr>
              <a:spLocks noChangeArrowheads="1"/>
            </p:cNvSpPr>
            <p:nvPr/>
          </p:nvSpPr>
          <p:spPr bwMode="gray">
            <a:xfrm rot="16200000" flipV="1">
              <a:off x="1225" y="2594"/>
              <a:ext cx="181" cy="272"/>
            </a:xfrm>
            <a:prstGeom prst="chevron">
              <a:avLst>
                <a:gd name="adj" fmla="val 52514"/>
              </a:avLst>
            </a:prstGeom>
            <a:noFill/>
            <a:ln w="19050" algn="ctr">
              <a:solidFill>
                <a:schemeClr val="bg1">
                  <a:alpha val="54901"/>
                </a:schemeClr>
              </a:solidFill>
              <a:prstDash val="sysDash"/>
              <a:miter lim="800000"/>
            </a:ln>
            <a:extLst>
              <a:ext uri="{909E8E84-426E-40DD-AFC4-6F175D3DCCD1}">
                <a14:hiddenFill xmlns:a14="http://schemas.microsoft.com/office/drawing/2010/main">
                  <a:solidFill>
                    <a:srgbClr val="FFFFFF"/>
                  </a:solidFill>
                </a14:hiddenFill>
              </a:ext>
            </a:extLst>
          </p:spPr>
          <p:txBody>
            <a:bodyPr rot="10800000" vert="eaVert" anchor="ctr"/>
            <a:lstStyle>
              <a:lvl1pPr marL="342900" indent="-342900" eaLnBrk="0" hangingPunct="0">
                <a:tabLst>
                  <a:tab pos="1365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136525" algn="l"/>
                </a:tabLst>
                <a:defRPr>
                  <a:solidFill>
                    <a:schemeClr val="tx1"/>
                  </a:solidFill>
                  <a:latin typeface="Arial" panose="020B0604020202020204" pitchFamily="34" charset="0"/>
                  <a:ea typeface="宋体" panose="02010600030101010101" pitchFamily="2" charset="-122"/>
                </a:defRPr>
              </a:lvl2pPr>
              <a:lvl3pPr eaLnBrk="0" hangingPunct="0">
                <a:tabLst>
                  <a:tab pos="1365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1365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pPr>
              <a:endParaRPr lang="zh-CN" altLang="en-US" sz="2135" b="1">
                <a:solidFill>
                  <a:schemeClr val="bg1"/>
                </a:solidFill>
                <a:latin typeface="微软雅黑" panose="020B0503020204020204" pitchFamily="34" charset="-122"/>
                <a:ea typeface="微软雅黑" panose="020B0503020204020204" pitchFamily="34" charset="-122"/>
              </a:endParaRPr>
            </a:p>
          </p:txBody>
        </p:sp>
      </p:grpSp>
      <p:grpSp>
        <p:nvGrpSpPr>
          <p:cNvPr id="29" name="Group 32"/>
          <p:cNvGrpSpPr/>
          <p:nvPr/>
        </p:nvGrpSpPr>
        <p:grpSpPr bwMode="auto">
          <a:xfrm>
            <a:off x="1392768" y="4030660"/>
            <a:ext cx="2783416" cy="1511301"/>
            <a:chOff x="658" y="2539"/>
            <a:chExt cx="1315" cy="952"/>
          </a:xfrm>
        </p:grpSpPr>
        <p:sp>
          <p:nvSpPr>
            <p:cNvPr id="30" name="椭圆 29"/>
            <p:cNvSpPr/>
            <p:nvPr/>
          </p:nvSpPr>
          <p:spPr bwMode="auto">
            <a:xfrm>
              <a:off x="658" y="2539"/>
              <a:ext cx="1315" cy="952"/>
            </a:xfrm>
            <a:prstGeom prst="ellipse">
              <a:avLst/>
            </a:prstGeom>
            <a:solidFill>
              <a:srgbClr val="C00000"/>
            </a:soli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dirty="0">
                <a:ea typeface="微软雅黑" panose="020B0503020204020204" pitchFamily="34" charset="-122"/>
              </a:endParaRPr>
            </a:p>
          </p:txBody>
        </p:sp>
        <p:sp>
          <p:nvSpPr>
            <p:cNvPr id="31" name="TextBox 20"/>
            <p:cNvSpPr txBox="1">
              <a:spLocks noChangeArrowheads="1"/>
            </p:cNvSpPr>
            <p:nvPr/>
          </p:nvSpPr>
          <p:spPr bwMode="auto">
            <a:xfrm>
              <a:off x="826" y="2821"/>
              <a:ext cx="980" cy="265"/>
            </a:xfrm>
            <a:prstGeom prst="rect">
              <a:avLst/>
            </a:prstGeom>
            <a:noFill/>
            <a:scene3d>
              <a:camera prst="orthographicFront"/>
              <a:lightRig rig="threePt" dir="t"/>
            </a:scene3d>
            <a:sp3d/>
          </p:spPr>
          <p:txBody>
            <a:bodyPr>
              <a:spAutoFit/>
            </a:bodyPr>
            <a:lstStyle/>
            <a:p>
              <a:pPr algn="ctr">
                <a:defRPr/>
              </a:pPr>
              <a:r>
                <a:rPr lang="zh-CN" altLang="en-US" sz="2135"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分标题一</a:t>
              </a:r>
              <a:endParaRPr lang="zh-CN" altLang="en-US" sz="2135"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grpSp>
      <p:sp>
        <p:nvSpPr>
          <p:cNvPr id="32"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anim calcmode="lin" valueType="num">
                                      <p:cBhvr>
                                        <p:cTn id="12" dur="500" fill="hold"/>
                                        <p:tgtEl>
                                          <p:spTgt spid="29"/>
                                        </p:tgtEl>
                                        <p:attrNameLst>
                                          <p:attrName>ppt_x</p:attrName>
                                        </p:attrNameLst>
                                      </p:cBhvr>
                                      <p:tavLst>
                                        <p:tav tm="0">
                                          <p:val>
                                            <p:strVal val="#ppt_x"/>
                                          </p:val>
                                        </p:tav>
                                        <p:tav tm="100000">
                                          <p:val>
                                            <p:strVal val="#ppt_x"/>
                                          </p:val>
                                        </p:tav>
                                      </p:tavLst>
                                    </p:anim>
                                    <p:anim calcmode="lin" valueType="num">
                                      <p:cBhvr>
                                        <p:cTn id="13" dur="500" fill="hold"/>
                                        <p:tgtEl>
                                          <p:spTgt spid="29"/>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slide(fromBottom)">
                                      <p:cBhvr>
                                        <p:cTn id="17" dur="500"/>
                                        <p:tgtEl>
                                          <p:spTgt spid="23"/>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slide(fromBottom)">
                                      <p:cBhvr>
                                        <p:cTn id="21" dur="500"/>
                                        <p:tgtEl>
                                          <p:spTgt spid="14"/>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12" presetClass="entr" presetSubtype="4"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slide(fromBottom)">
                                      <p:cBhvr>
                                        <p:cTn id="31" dur="500"/>
                                        <p:tgtEl>
                                          <p:spTgt spid="8"/>
                                        </p:tgtEl>
                                      </p:cBhvr>
                                    </p:animEffect>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slide(fromBottom)">
                                      <p:cBhvr>
                                        <p:cTn id="35" dur="500"/>
                                        <p:tgtEl>
                                          <p:spTgt spid="16"/>
                                        </p:tgtEl>
                                      </p:cBhvr>
                                    </p:animEffect>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1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slide(fromBottom)">
                                      <p:cBhvr>
                                        <p:cTn id="45" dur="500"/>
                                        <p:tgtEl>
                                          <p:spTgt spid="3"/>
                                        </p:tgtEl>
                                      </p:cBhvr>
                                    </p:animEffect>
                                  </p:childTnLst>
                                </p:cTn>
                              </p:par>
                            </p:childTnLst>
                          </p:cTn>
                        </p:par>
                        <p:par>
                          <p:cTn id="46" fill="hold">
                            <p:stCondLst>
                              <p:cond delay="4500"/>
                            </p:stCondLst>
                            <p:childTnLst>
                              <p:par>
                                <p:cTn id="47" presetID="12" presetClass="entr" presetSubtype="4"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slide(fromBottom)">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bwMode="auto">
          <a:xfrm flipV="1">
            <a:off x="1488018" y="3718986"/>
            <a:ext cx="4643967" cy="1991783"/>
            <a:chOff x="1259632" y="1275606"/>
            <a:chExt cx="3482731" cy="1494009"/>
          </a:xfrm>
        </p:grpSpPr>
        <p:sp>
          <p:nvSpPr>
            <p:cNvPr id="47" name="直角三角形 14"/>
            <p:cNvSpPr/>
            <p:nvPr/>
          </p:nvSpPr>
          <p:spPr>
            <a:xfrm>
              <a:off x="3131163" y="1275606"/>
              <a:ext cx="1611200" cy="1494009"/>
            </a:xfrm>
            <a:custGeom>
              <a:avLst/>
              <a:gdLst>
                <a:gd name="connsiteX0" fmla="*/ 0 w 1368152"/>
                <a:gd name="connsiteY0" fmla="*/ 601642 h 601642"/>
                <a:gd name="connsiteX1" fmla="*/ 0 w 1368152"/>
                <a:gd name="connsiteY1" fmla="*/ 0 h 601642"/>
                <a:gd name="connsiteX2" fmla="*/ 1368152 w 1368152"/>
                <a:gd name="connsiteY2" fmla="*/ 601642 h 601642"/>
                <a:gd name="connsiteX3" fmla="*/ 0 w 1368152"/>
                <a:gd name="connsiteY3" fmla="*/ 601642 h 601642"/>
                <a:gd name="connsiteX0-1" fmla="*/ 0 w 1610523"/>
                <a:gd name="connsiteY0-2" fmla="*/ 601642 h 1494009"/>
                <a:gd name="connsiteX1-3" fmla="*/ 0 w 1610523"/>
                <a:gd name="connsiteY1-4" fmla="*/ 0 h 1494009"/>
                <a:gd name="connsiteX2-5" fmla="*/ 1610523 w 1610523"/>
                <a:gd name="connsiteY2-6" fmla="*/ 1494009 h 1494009"/>
                <a:gd name="connsiteX3-7" fmla="*/ 0 w 1610523"/>
                <a:gd name="connsiteY3-8" fmla="*/ 601642 h 1494009"/>
              </a:gdLst>
              <a:ahLst/>
              <a:cxnLst>
                <a:cxn ang="0">
                  <a:pos x="connsiteX0-1" y="connsiteY0-2"/>
                </a:cxn>
                <a:cxn ang="0">
                  <a:pos x="connsiteX1-3" y="connsiteY1-4"/>
                </a:cxn>
                <a:cxn ang="0">
                  <a:pos x="connsiteX2-5" y="connsiteY2-6"/>
                </a:cxn>
                <a:cxn ang="0">
                  <a:pos x="connsiteX3-7" y="connsiteY3-8"/>
                </a:cxn>
              </a:cxnLst>
              <a:rect l="l" t="t" r="r" b="b"/>
              <a:pathLst>
                <a:path w="1610523" h="1494009">
                  <a:moveTo>
                    <a:pt x="0" y="601642"/>
                  </a:moveTo>
                  <a:lnTo>
                    <a:pt x="0" y="0"/>
                  </a:lnTo>
                  <a:lnTo>
                    <a:pt x="1610523" y="1494009"/>
                  </a:lnTo>
                  <a:lnTo>
                    <a:pt x="0" y="60164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48" name="矩形 47"/>
            <p:cNvSpPr/>
            <p:nvPr/>
          </p:nvSpPr>
          <p:spPr>
            <a:xfrm>
              <a:off x="1259632" y="1275606"/>
              <a:ext cx="1871531" cy="60173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grpSp>
      <p:grpSp>
        <p:nvGrpSpPr>
          <p:cNvPr id="49" name="组合 48"/>
          <p:cNvGrpSpPr/>
          <p:nvPr/>
        </p:nvGrpSpPr>
        <p:grpSpPr bwMode="auto">
          <a:xfrm flipH="1">
            <a:off x="6134101" y="1674285"/>
            <a:ext cx="4643967" cy="1991783"/>
            <a:chOff x="1259632" y="1275606"/>
            <a:chExt cx="3482731" cy="1494009"/>
          </a:xfrm>
        </p:grpSpPr>
        <p:sp>
          <p:nvSpPr>
            <p:cNvPr id="50" name="直角三角形 14"/>
            <p:cNvSpPr/>
            <p:nvPr/>
          </p:nvSpPr>
          <p:spPr>
            <a:xfrm>
              <a:off x="3131163" y="1275606"/>
              <a:ext cx="1611200" cy="1494009"/>
            </a:xfrm>
            <a:custGeom>
              <a:avLst/>
              <a:gdLst>
                <a:gd name="connsiteX0" fmla="*/ 0 w 1368152"/>
                <a:gd name="connsiteY0" fmla="*/ 601642 h 601642"/>
                <a:gd name="connsiteX1" fmla="*/ 0 w 1368152"/>
                <a:gd name="connsiteY1" fmla="*/ 0 h 601642"/>
                <a:gd name="connsiteX2" fmla="*/ 1368152 w 1368152"/>
                <a:gd name="connsiteY2" fmla="*/ 601642 h 601642"/>
                <a:gd name="connsiteX3" fmla="*/ 0 w 1368152"/>
                <a:gd name="connsiteY3" fmla="*/ 601642 h 601642"/>
                <a:gd name="connsiteX0-1" fmla="*/ 0 w 1610523"/>
                <a:gd name="connsiteY0-2" fmla="*/ 601642 h 1494009"/>
                <a:gd name="connsiteX1-3" fmla="*/ 0 w 1610523"/>
                <a:gd name="connsiteY1-4" fmla="*/ 0 h 1494009"/>
                <a:gd name="connsiteX2-5" fmla="*/ 1610523 w 1610523"/>
                <a:gd name="connsiteY2-6" fmla="*/ 1494009 h 1494009"/>
                <a:gd name="connsiteX3-7" fmla="*/ 0 w 1610523"/>
                <a:gd name="connsiteY3-8" fmla="*/ 601642 h 1494009"/>
              </a:gdLst>
              <a:ahLst/>
              <a:cxnLst>
                <a:cxn ang="0">
                  <a:pos x="connsiteX0-1" y="connsiteY0-2"/>
                </a:cxn>
                <a:cxn ang="0">
                  <a:pos x="connsiteX1-3" y="connsiteY1-4"/>
                </a:cxn>
                <a:cxn ang="0">
                  <a:pos x="connsiteX2-5" y="connsiteY2-6"/>
                </a:cxn>
                <a:cxn ang="0">
                  <a:pos x="connsiteX3-7" y="connsiteY3-8"/>
                </a:cxn>
              </a:cxnLst>
              <a:rect l="l" t="t" r="r" b="b"/>
              <a:pathLst>
                <a:path w="1610523" h="1494009">
                  <a:moveTo>
                    <a:pt x="0" y="601642"/>
                  </a:moveTo>
                  <a:lnTo>
                    <a:pt x="0" y="0"/>
                  </a:lnTo>
                  <a:lnTo>
                    <a:pt x="1610523" y="1494009"/>
                  </a:lnTo>
                  <a:lnTo>
                    <a:pt x="0" y="60164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51" name="矩形 50"/>
            <p:cNvSpPr/>
            <p:nvPr/>
          </p:nvSpPr>
          <p:spPr>
            <a:xfrm>
              <a:off x="1259632" y="1275606"/>
              <a:ext cx="1871531" cy="60173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grpSp>
      <p:grpSp>
        <p:nvGrpSpPr>
          <p:cNvPr id="52" name="组合 51"/>
          <p:cNvGrpSpPr/>
          <p:nvPr/>
        </p:nvGrpSpPr>
        <p:grpSpPr bwMode="auto">
          <a:xfrm flipH="1" flipV="1">
            <a:off x="6153151" y="3649133"/>
            <a:ext cx="4643967" cy="1991784"/>
            <a:chOff x="1259632" y="1275606"/>
            <a:chExt cx="3482731" cy="1494009"/>
          </a:xfrm>
        </p:grpSpPr>
        <p:sp>
          <p:nvSpPr>
            <p:cNvPr id="53" name="直角三角形 14"/>
            <p:cNvSpPr/>
            <p:nvPr/>
          </p:nvSpPr>
          <p:spPr>
            <a:xfrm>
              <a:off x="3131164" y="1275606"/>
              <a:ext cx="1611199" cy="1494009"/>
            </a:xfrm>
            <a:custGeom>
              <a:avLst/>
              <a:gdLst>
                <a:gd name="connsiteX0" fmla="*/ 0 w 1368152"/>
                <a:gd name="connsiteY0" fmla="*/ 601642 h 601642"/>
                <a:gd name="connsiteX1" fmla="*/ 0 w 1368152"/>
                <a:gd name="connsiteY1" fmla="*/ 0 h 601642"/>
                <a:gd name="connsiteX2" fmla="*/ 1368152 w 1368152"/>
                <a:gd name="connsiteY2" fmla="*/ 601642 h 601642"/>
                <a:gd name="connsiteX3" fmla="*/ 0 w 1368152"/>
                <a:gd name="connsiteY3" fmla="*/ 601642 h 601642"/>
                <a:gd name="connsiteX0-1" fmla="*/ 0 w 1610523"/>
                <a:gd name="connsiteY0-2" fmla="*/ 601642 h 1494009"/>
                <a:gd name="connsiteX1-3" fmla="*/ 0 w 1610523"/>
                <a:gd name="connsiteY1-4" fmla="*/ 0 h 1494009"/>
                <a:gd name="connsiteX2-5" fmla="*/ 1610523 w 1610523"/>
                <a:gd name="connsiteY2-6" fmla="*/ 1494009 h 1494009"/>
                <a:gd name="connsiteX3-7" fmla="*/ 0 w 1610523"/>
                <a:gd name="connsiteY3-8" fmla="*/ 601642 h 1494009"/>
              </a:gdLst>
              <a:ahLst/>
              <a:cxnLst>
                <a:cxn ang="0">
                  <a:pos x="connsiteX0-1" y="connsiteY0-2"/>
                </a:cxn>
                <a:cxn ang="0">
                  <a:pos x="connsiteX1-3" y="connsiteY1-4"/>
                </a:cxn>
                <a:cxn ang="0">
                  <a:pos x="connsiteX2-5" y="connsiteY2-6"/>
                </a:cxn>
                <a:cxn ang="0">
                  <a:pos x="connsiteX3-7" y="connsiteY3-8"/>
                </a:cxn>
              </a:cxnLst>
              <a:rect l="l" t="t" r="r" b="b"/>
              <a:pathLst>
                <a:path w="1610523" h="1494009">
                  <a:moveTo>
                    <a:pt x="0" y="601642"/>
                  </a:moveTo>
                  <a:lnTo>
                    <a:pt x="0" y="0"/>
                  </a:lnTo>
                  <a:lnTo>
                    <a:pt x="1610523" y="1494009"/>
                  </a:lnTo>
                  <a:lnTo>
                    <a:pt x="0" y="60164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54" name="矩形 53"/>
            <p:cNvSpPr/>
            <p:nvPr/>
          </p:nvSpPr>
          <p:spPr>
            <a:xfrm>
              <a:off x="1259632" y="1275606"/>
              <a:ext cx="1871532" cy="6017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grpSp>
      <p:grpSp>
        <p:nvGrpSpPr>
          <p:cNvPr id="55" name="组合 54"/>
          <p:cNvGrpSpPr/>
          <p:nvPr/>
        </p:nvGrpSpPr>
        <p:grpSpPr bwMode="auto">
          <a:xfrm>
            <a:off x="1504953" y="1604433"/>
            <a:ext cx="4643967" cy="1991784"/>
            <a:chOff x="1259632" y="1275606"/>
            <a:chExt cx="3482731" cy="1494009"/>
          </a:xfrm>
        </p:grpSpPr>
        <p:sp>
          <p:nvSpPr>
            <p:cNvPr id="56" name="直角三角形 14"/>
            <p:cNvSpPr/>
            <p:nvPr/>
          </p:nvSpPr>
          <p:spPr>
            <a:xfrm>
              <a:off x="3131163" y="1275606"/>
              <a:ext cx="1611200" cy="1494009"/>
            </a:xfrm>
            <a:custGeom>
              <a:avLst/>
              <a:gdLst>
                <a:gd name="connsiteX0" fmla="*/ 0 w 1368152"/>
                <a:gd name="connsiteY0" fmla="*/ 601642 h 601642"/>
                <a:gd name="connsiteX1" fmla="*/ 0 w 1368152"/>
                <a:gd name="connsiteY1" fmla="*/ 0 h 601642"/>
                <a:gd name="connsiteX2" fmla="*/ 1368152 w 1368152"/>
                <a:gd name="connsiteY2" fmla="*/ 601642 h 601642"/>
                <a:gd name="connsiteX3" fmla="*/ 0 w 1368152"/>
                <a:gd name="connsiteY3" fmla="*/ 601642 h 601642"/>
                <a:gd name="connsiteX0-1" fmla="*/ 0 w 1610523"/>
                <a:gd name="connsiteY0-2" fmla="*/ 601642 h 1494009"/>
                <a:gd name="connsiteX1-3" fmla="*/ 0 w 1610523"/>
                <a:gd name="connsiteY1-4" fmla="*/ 0 h 1494009"/>
                <a:gd name="connsiteX2-5" fmla="*/ 1610523 w 1610523"/>
                <a:gd name="connsiteY2-6" fmla="*/ 1494009 h 1494009"/>
                <a:gd name="connsiteX3-7" fmla="*/ 0 w 1610523"/>
                <a:gd name="connsiteY3-8" fmla="*/ 601642 h 1494009"/>
              </a:gdLst>
              <a:ahLst/>
              <a:cxnLst>
                <a:cxn ang="0">
                  <a:pos x="connsiteX0-1" y="connsiteY0-2"/>
                </a:cxn>
                <a:cxn ang="0">
                  <a:pos x="connsiteX1-3" y="connsiteY1-4"/>
                </a:cxn>
                <a:cxn ang="0">
                  <a:pos x="connsiteX2-5" y="connsiteY2-6"/>
                </a:cxn>
                <a:cxn ang="0">
                  <a:pos x="connsiteX3-7" y="connsiteY3-8"/>
                </a:cxn>
              </a:cxnLst>
              <a:rect l="l" t="t" r="r" b="b"/>
              <a:pathLst>
                <a:path w="1610523" h="1494009">
                  <a:moveTo>
                    <a:pt x="0" y="601642"/>
                  </a:moveTo>
                  <a:lnTo>
                    <a:pt x="0" y="0"/>
                  </a:lnTo>
                  <a:lnTo>
                    <a:pt x="1610523" y="1494009"/>
                  </a:lnTo>
                  <a:lnTo>
                    <a:pt x="0" y="60164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57" name="矩形 56"/>
            <p:cNvSpPr/>
            <p:nvPr/>
          </p:nvSpPr>
          <p:spPr>
            <a:xfrm>
              <a:off x="1259632" y="1275606"/>
              <a:ext cx="1871531" cy="6017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grpSp>
      <p:grpSp>
        <p:nvGrpSpPr>
          <p:cNvPr id="58" name="组合 57"/>
          <p:cNvGrpSpPr/>
          <p:nvPr/>
        </p:nvGrpSpPr>
        <p:grpSpPr bwMode="auto">
          <a:xfrm>
            <a:off x="5192184" y="2609853"/>
            <a:ext cx="1919816" cy="1919817"/>
            <a:chOff x="4024673" y="2029731"/>
            <a:chExt cx="1440160" cy="1440160"/>
          </a:xfrm>
        </p:grpSpPr>
        <p:grpSp>
          <p:nvGrpSpPr>
            <p:cNvPr id="59" name="组合 136"/>
            <p:cNvGrpSpPr/>
            <p:nvPr/>
          </p:nvGrpSpPr>
          <p:grpSpPr bwMode="auto">
            <a:xfrm>
              <a:off x="4024673" y="2029731"/>
              <a:ext cx="1440160" cy="1440160"/>
              <a:chOff x="4024673" y="2029731"/>
              <a:chExt cx="1440160" cy="1440160"/>
            </a:xfrm>
          </p:grpSpPr>
          <p:sp>
            <p:nvSpPr>
              <p:cNvPr id="62" name="椭圆 61"/>
              <p:cNvSpPr/>
              <p:nvPr/>
            </p:nvSpPr>
            <p:spPr>
              <a:xfrm>
                <a:off x="4024673" y="2029731"/>
                <a:ext cx="1440160" cy="1440160"/>
              </a:xfrm>
              <a:prstGeom prst="ellipse">
                <a:avLst/>
              </a:prstGeom>
              <a:solidFill>
                <a:schemeClr val="bg1"/>
              </a:solidFill>
              <a:ln w="2540">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sp>
            <p:nvSpPr>
              <p:cNvPr id="63" name="椭圆 62"/>
              <p:cNvSpPr/>
              <p:nvPr/>
            </p:nvSpPr>
            <p:spPr>
              <a:xfrm>
                <a:off x="4078659" y="2083717"/>
                <a:ext cx="1332188" cy="1332188"/>
              </a:xfrm>
              <a:prstGeom prst="ellipse">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a:p>
            </p:txBody>
          </p:sp>
        </p:grpSp>
        <p:pic>
          <p:nvPicPr>
            <p:cNvPr id="60" name="图片 137"/>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4407527" y="2186935"/>
              <a:ext cx="674451" cy="67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138"/>
            <p:cNvSpPr txBox="1">
              <a:spLocks noChangeArrowheads="1"/>
            </p:cNvSpPr>
            <p:nvPr/>
          </p:nvSpPr>
          <p:spPr bwMode="auto">
            <a:xfrm>
              <a:off x="4139952" y="2809260"/>
              <a:ext cx="1294572" cy="31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135" b="1">
                  <a:solidFill>
                    <a:schemeClr val="bg1"/>
                  </a:solidFill>
                  <a:latin typeface="微软雅黑" panose="020B0503020204020204" pitchFamily="34" charset="-122"/>
                  <a:ea typeface="微软雅黑" panose="020B0503020204020204" pitchFamily="34" charset="-122"/>
                </a:rPr>
                <a:t>填写大标题</a:t>
              </a:r>
              <a:endParaRPr lang="zh-CN" altLang="en-US" sz="2135" b="1">
                <a:solidFill>
                  <a:schemeClr val="bg1"/>
                </a:solidFill>
                <a:latin typeface="微软雅黑" panose="020B0503020204020204" pitchFamily="34" charset="-122"/>
                <a:ea typeface="微软雅黑" panose="020B0503020204020204" pitchFamily="34" charset="-122"/>
              </a:endParaRPr>
            </a:p>
          </p:txBody>
        </p:sp>
      </p:grpSp>
      <p:sp>
        <p:nvSpPr>
          <p:cNvPr id="64" name="TextBox 63"/>
          <p:cNvSpPr txBox="1">
            <a:spLocks noChangeArrowheads="1"/>
          </p:cNvSpPr>
          <p:nvPr/>
        </p:nvSpPr>
        <p:spPr bwMode="auto">
          <a:xfrm>
            <a:off x="1964269" y="1778001"/>
            <a:ext cx="1725084" cy="451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1" tIns="60949" rIns="121901" bIns="60949">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r>
              <a:rPr lang="en-US" altLang="zh-CN" sz="2135" b="1">
                <a:solidFill>
                  <a:schemeClr val="bg1"/>
                </a:solidFill>
                <a:latin typeface="微软雅黑" panose="020B0503020204020204" pitchFamily="34" charset="-122"/>
                <a:ea typeface="微软雅黑" panose="020B0503020204020204" pitchFamily="34" charset="-122"/>
              </a:rPr>
              <a:t>01</a:t>
            </a:r>
            <a:r>
              <a:rPr lang="zh-CN" altLang="en-US" sz="2135" b="1">
                <a:solidFill>
                  <a:schemeClr val="bg1"/>
                </a:solidFill>
                <a:latin typeface="微软雅黑" panose="020B0503020204020204" pitchFamily="34" charset="-122"/>
                <a:ea typeface="微软雅黑" panose="020B0503020204020204" pitchFamily="34" charset="-122"/>
              </a:rPr>
              <a:t>填写标题</a:t>
            </a:r>
            <a:endParaRPr lang="zh-CN" altLang="en-US" sz="2135" b="1">
              <a:solidFill>
                <a:schemeClr val="bg1"/>
              </a:solidFill>
              <a:latin typeface="微软雅黑" panose="020B0503020204020204" pitchFamily="34" charset="-122"/>
              <a:ea typeface="微软雅黑" panose="020B0503020204020204" pitchFamily="34" charset="-122"/>
            </a:endParaRPr>
          </a:p>
        </p:txBody>
      </p:sp>
      <p:sp>
        <p:nvSpPr>
          <p:cNvPr id="65" name="TextBox 64"/>
          <p:cNvSpPr txBox="1">
            <a:spLocks noChangeArrowheads="1"/>
          </p:cNvSpPr>
          <p:nvPr/>
        </p:nvSpPr>
        <p:spPr bwMode="auto">
          <a:xfrm>
            <a:off x="8684685" y="1854201"/>
            <a:ext cx="1727200" cy="451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1" tIns="60949" rIns="121901" bIns="60949">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r>
              <a:rPr lang="en-US" altLang="zh-CN" sz="2135" b="1">
                <a:solidFill>
                  <a:schemeClr val="bg1"/>
                </a:solidFill>
                <a:latin typeface="微软雅黑" panose="020B0503020204020204" pitchFamily="34" charset="-122"/>
                <a:ea typeface="微软雅黑" panose="020B0503020204020204" pitchFamily="34" charset="-122"/>
              </a:rPr>
              <a:t>02</a:t>
            </a:r>
            <a:r>
              <a:rPr lang="zh-CN" altLang="en-US" sz="2135" b="1">
                <a:solidFill>
                  <a:schemeClr val="bg1"/>
                </a:solidFill>
                <a:latin typeface="微软雅黑" panose="020B0503020204020204" pitchFamily="34" charset="-122"/>
                <a:ea typeface="微软雅黑" panose="020B0503020204020204" pitchFamily="34" charset="-122"/>
              </a:rPr>
              <a:t>填写标题</a:t>
            </a:r>
            <a:endParaRPr lang="zh-CN" altLang="en-US" sz="2135" b="1">
              <a:solidFill>
                <a:schemeClr val="bg1"/>
              </a:solidFill>
              <a:latin typeface="微软雅黑" panose="020B0503020204020204" pitchFamily="34" charset="-122"/>
              <a:ea typeface="微软雅黑" panose="020B0503020204020204" pitchFamily="34" charset="-122"/>
            </a:endParaRPr>
          </a:p>
        </p:txBody>
      </p:sp>
      <p:sp>
        <p:nvSpPr>
          <p:cNvPr id="66" name="TextBox 65"/>
          <p:cNvSpPr txBox="1">
            <a:spLocks noChangeArrowheads="1"/>
          </p:cNvSpPr>
          <p:nvPr/>
        </p:nvSpPr>
        <p:spPr bwMode="auto">
          <a:xfrm>
            <a:off x="8684685" y="5014386"/>
            <a:ext cx="1727200" cy="451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1" tIns="60949" rIns="121901" bIns="60949">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r>
              <a:rPr lang="en-US" altLang="zh-CN" sz="2135" b="1">
                <a:solidFill>
                  <a:schemeClr val="bg1"/>
                </a:solidFill>
                <a:latin typeface="微软雅黑" panose="020B0503020204020204" pitchFamily="34" charset="-122"/>
                <a:ea typeface="微软雅黑" panose="020B0503020204020204" pitchFamily="34" charset="-122"/>
              </a:rPr>
              <a:t>03</a:t>
            </a:r>
            <a:r>
              <a:rPr lang="zh-CN" altLang="en-US" sz="2135" b="1">
                <a:solidFill>
                  <a:schemeClr val="bg1"/>
                </a:solidFill>
                <a:latin typeface="微软雅黑" panose="020B0503020204020204" pitchFamily="34" charset="-122"/>
                <a:ea typeface="微软雅黑" panose="020B0503020204020204" pitchFamily="34" charset="-122"/>
              </a:rPr>
              <a:t>填写标题</a:t>
            </a:r>
            <a:endParaRPr lang="zh-CN" altLang="en-US" sz="2135" b="1">
              <a:solidFill>
                <a:schemeClr val="bg1"/>
              </a:solidFill>
              <a:latin typeface="微软雅黑" panose="020B0503020204020204" pitchFamily="34" charset="-122"/>
              <a:ea typeface="微软雅黑" panose="020B0503020204020204" pitchFamily="34" charset="-122"/>
            </a:endParaRPr>
          </a:p>
        </p:txBody>
      </p:sp>
      <p:sp>
        <p:nvSpPr>
          <p:cNvPr id="67" name="TextBox 66"/>
          <p:cNvSpPr txBox="1">
            <a:spLocks noChangeArrowheads="1"/>
          </p:cNvSpPr>
          <p:nvPr/>
        </p:nvSpPr>
        <p:spPr bwMode="auto">
          <a:xfrm>
            <a:off x="1964269" y="5084234"/>
            <a:ext cx="1725084" cy="451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1" tIns="60949" rIns="121901" bIns="60949">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r>
              <a:rPr lang="en-US" altLang="zh-CN" sz="2135" b="1">
                <a:solidFill>
                  <a:schemeClr val="bg1"/>
                </a:solidFill>
                <a:latin typeface="微软雅黑" panose="020B0503020204020204" pitchFamily="34" charset="-122"/>
                <a:ea typeface="微软雅黑" panose="020B0503020204020204" pitchFamily="34" charset="-122"/>
              </a:rPr>
              <a:t>04</a:t>
            </a:r>
            <a:r>
              <a:rPr lang="zh-CN" altLang="en-US" sz="2135" b="1">
                <a:solidFill>
                  <a:schemeClr val="bg1"/>
                </a:solidFill>
                <a:latin typeface="微软雅黑" panose="020B0503020204020204" pitchFamily="34" charset="-122"/>
                <a:ea typeface="微软雅黑" panose="020B0503020204020204" pitchFamily="34" charset="-122"/>
              </a:rPr>
              <a:t>填写标题</a:t>
            </a:r>
            <a:endParaRPr lang="zh-CN" altLang="en-US" sz="2135" b="1">
              <a:solidFill>
                <a:schemeClr val="bg1"/>
              </a:solidFill>
              <a:latin typeface="微软雅黑" panose="020B0503020204020204" pitchFamily="34" charset="-122"/>
              <a:ea typeface="微软雅黑" panose="020B0503020204020204" pitchFamily="34" charset="-122"/>
            </a:endParaRPr>
          </a:p>
        </p:txBody>
      </p:sp>
      <p:sp>
        <p:nvSpPr>
          <p:cNvPr id="68" name="矩形 67"/>
          <p:cNvSpPr>
            <a:spLocks noChangeArrowheads="1"/>
          </p:cNvSpPr>
          <p:nvPr/>
        </p:nvSpPr>
        <p:spPr bwMode="auto">
          <a:xfrm>
            <a:off x="1682751" y="2476501"/>
            <a:ext cx="2288116" cy="89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1" tIns="60949" rIns="121901" bIns="60949">
            <a:spAutoFit/>
          </a:bodyPr>
          <a:lstStyle/>
          <a:p>
            <a:pPr algn="just">
              <a:lnSpc>
                <a:spcPts val="2000"/>
              </a:lnSpc>
            </a:pPr>
            <a:r>
              <a:rPr lang="zh-CN" altLang="en-US" sz="1600">
                <a:latin typeface="微软雅黑" panose="020B0503020204020204" pitchFamily="34" charset="-122"/>
                <a:ea typeface="微软雅黑" panose="020B0503020204020204" pitchFamily="34" charset="-122"/>
              </a:rPr>
              <a:t>随着计算机技术的发展及印刷技术进步，平面设计的新视觉感观领域。 </a:t>
            </a:r>
            <a:endParaRPr lang="zh-CN" altLang="en-US" sz="1600">
              <a:latin typeface="微软雅黑" panose="020B0503020204020204" pitchFamily="34" charset="-122"/>
              <a:ea typeface="微软雅黑" panose="020B0503020204020204" pitchFamily="34" charset="-122"/>
            </a:endParaRPr>
          </a:p>
        </p:txBody>
      </p:sp>
      <p:sp>
        <p:nvSpPr>
          <p:cNvPr id="69" name="矩形 68"/>
          <p:cNvSpPr>
            <a:spLocks noChangeArrowheads="1"/>
          </p:cNvSpPr>
          <p:nvPr/>
        </p:nvSpPr>
        <p:spPr bwMode="auto">
          <a:xfrm>
            <a:off x="8405284" y="2584453"/>
            <a:ext cx="2286000" cy="89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1" tIns="60949" rIns="121901" bIns="60949">
            <a:spAutoFit/>
          </a:bodyPr>
          <a:lstStyle/>
          <a:p>
            <a:pPr algn="just">
              <a:lnSpc>
                <a:spcPts val="2000"/>
              </a:lnSpc>
            </a:pPr>
            <a:r>
              <a:rPr lang="zh-CN" altLang="en-US" sz="1600">
                <a:latin typeface="微软雅黑" panose="020B0503020204020204" pitchFamily="34" charset="-122"/>
                <a:ea typeface="微软雅黑" panose="020B0503020204020204" pitchFamily="34" charset="-122"/>
              </a:rPr>
              <a:t>随着计算机技术的发展及印刷技术进步，平面设计的新视觉感观领域。 </a:t>
            </a:r>
            <a:endParaRPr lang="zh-CN" altLang="en-US" sz="1600">
              <a:latin typeface="微软雅黑" panose="020B0503020204020204" pitchFamily="34" charset="-122"/>
              <a:ea typeface="微软雅黑" panose="020B0503020204020204" pitchFamily="34" charset="-122"/>
            </a:endParaRPr>
          </a:p>
        </p:txBody>
      </p:sp>
      <p:sp>
        <p:nvSpPr>
          <p:cNvPr id="70" name="矩形 69"/>
          <p:cNvSpPr>
            <a:spLocks noChangeArrowheads="1"/>
          </p:cNvSpPr>
          <p:nvPr/>
        </p:nvSpPr>
        <p:spPr bwMode="auto">
          <a:xfrm>
            <a:off x="8405284" y="3879853"/>
            <a:ext cx="2286000" cy="89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1" tIns="60949" rIns="121901" bIns="60949">
            <a:spAutoFit/>
          </a:bodyPr>
          <a:lstStyle/>
          <a:p>
            <a:pPr algn="just">
              <a:lnSpc>
                <a:spcPts val="2000"/>
              </a:lnSpc>
            </a:pPr>
            <a:r>
              <a:rPr lang="zh-CN" altLang="en-US" sz="1600">
                <a:latin typeface="微软雅黑" panose="020B0503020204020204" pitchFamily="34" charset="-122"/>
                <a:ea typeface="微软雅黑" panose="020B0503020204020204" pitchFamily="34" charset="-122"/>
              </a:rPr>
              <a:t>随着计算机技术的发展及印刷技术进步，平面设计的新视觉感观领域。 </a:t>
            </a:r>
            <a:endParaRPr lang="zh-CN" altLang="en-US" sz="1600">
              <a:latin typeface="微软雅黑" panose="020B0503020204020204" pitchFamily="34" charset="-122"/>
              <a:ea typeface="微软雅黑" panose="020B0503020204020204" pitchFamily="34" charset="-122"/>
            </a:endParaRPr>
          </a:p>
        </p:txBody>
      </p:sp>
      <p:sp>
        <p:nvSpPr>
          <p:cNvPr id="71" name="矩形 70"/>
          <p:cNvSpPr>
            <a:spLocks noChangeArrowheads="1"/>
          </p:cNvSpPr>
          <p:nvPr/>
        </p:nvSpPr>
        <p:spPr bwMode="auto">
          <a:xfrm>
            <a:off x="1682751" y="3945467"/>
            <a:ext cx="2288116" cy="89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1" tIns="60949" rIns="121901" bIns="60949">
            <a:spAutoFit/>
          </a:bodyPr>
          <a:lstStyle/>
          <a:p>
            <a:pPr algn="just">
              <a:lnSpc>
                <a:spcPts val="2000"/>
              </a:lnSpc>
            </a:pPr>
            <a:r>
              <a:rPr lang="zh-CN" altLang="en-US" sz="1600">
                <a:latin typeface="微软雅黑" panose="020B0503020204020204" pitchFamily="34" charset="-122"/>
                <a:ea typeface="微软雅黑" panose="020B0503020204020204" pitchFamily="34" charset="-122"/>
              </a:rPr>
              <a:t>随着计算机技术的发展及印刷技术进步，平面设计的新视觉感观领域。 </a:t>
            </a:r>
            <a:endParaRPr lang="zh-CN" altLang="en-US" sz="1600">
              <a:latin typeface="微软雅黑" panose="020B0503020204020204" pitchFamily="34" charset="-122"/>
              <a:ea typeface="微软雅黑" panose="020B0503020204020204" pitchFamily="34" charset="-122"/>
            </a:endParaRPr>
          </a:p>
        </p:txBody>
      </p:sp>
      <p:sp>
        <p:nvSpPr>
          <p:cNvPr id="29"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300" fill="hold"/>
                                        <p:tgtEl>
                                          <p:spTgt spid="58"/>
                                        </p:tgtEl>
                                        <p:attrNameLst>
                                          <p:attrName>ppt_w</p:attrName>
                                        </p:attrNameLst>
                                      </p:cBhvr>
                                      <p:tavLst>
                                        <p:tav tm="0">
                                          <p:val>
                                            <p:fltVal val="0"/>
                                          </p:val>
                                        </p:tav>
                                        <p:tav tm="100000">
                                          <p:val>
                                            <p:strVal val="#ppt_w"/>
                                          </p:val>
                                        </p:tav>
                                      </p:tavLst>
                                    </p:anim>
                                    <p:anim calcmode="lin" valueType="num">
                                      <p:cBhvr>
                                        <p:cTn id="12" dur="300" fill="hold"/>
                                        <p:tgtEl>
                                          <p:spTgt spid="58"/>
                                        </p:tgtEl>
                                        <p:attrNameLst>
                                          <p:attrName>ppt_h</p:attrName>
                                        </p:attrNameLst>
                                      </p:cBhvr>
                                      <p:tavLst>
                                        <p:tav tm="0">
                                          <p:val>
                                            <p:fltVal val="0"/>
                                          </p:val>
                                        </p:tav>
                                        <p:tav tm="100000">
                                          <p:val>
                                            <p:strVal val="#ppt_h"/>
                                          </p:val>
                                        </p:tav>
                                      </p:tavLst>
                                    </p:anim>
                                    <p:animEffect transition="in" filter="fade">
                                      <p:cBhvr>
                                        <p:cTn id="13" dur="300"/>
                                        <p:tgtEl>
                                          <p:spTgt spid="58"/>
                                        </p:tgtEl>
                                      </p:cBhvr>
                                    </p:animEffect>
                                  </p:childTnLst>
                                </p:cTn>
                              </p:par>
                            </p:childTnLst>
                          </p:cTn>
                        </p:par>
                        <p:par>
                          <p:cTn id="14" fill="hold">
                            <p:stCondLst>
                              <p:cond delay="1000"/>
                            </p:stCondLst>
                            <p:childTnLst>
                              <p:par>
                                <p:cTn id="15" presetID="6" presetClass="emph" presetSubtype="0" fill="hold" nodeType="afterEffect">
                                  <p:stCondLst>
                                    <p:cond delay="0"/>
                                  </p:stCondLst>
                                  <p:childTnLst>
                                    <p:animScale>
                                      <p:cBhvr>
                                        <p:cTn id="16" dur="100" fill="hold"/>
                                        <p:tgtEl>
                                          <p:spTgt spid="58"/>
                                        </p:tgtEl>
                                      </p:cBhvr>
                                      <p:by x="105000" y="105000"/>
                                    </p:animScale>
                                  </p:childTnLst>
                                </p:cTn>
                              </p:par>
                            </p:childTnLst>
                          </p:cTn>
                        </p:par>
                        <p:par>
                          <p:cTn id="17" fill="hold">
                            <p:stCondLst>
                              <p:cond delay="1500"/>
                            </p:stCondLst>
                            <p:childTnLst>
                              <p:par>
                                <p:cTn id="18" presetID="6" presetClass="emph" presetSubtype="0" decel="100000" fill="hold" nodeType="afterEffect">
                                  <p:stCondLst>
                                    <p:cond delay="0"/>
                                  </p:stCondLst>
                                  <p:childTnLst>
                                    <p:animScale>
                                      <p:cBhvr>
                                        <p:cTn id="19" dur="100" fill="hold"/>
                                        <p:tgtEl>
                                          <p:spTgt spid="58"/>
                                        </p:tgtEl>
                                      </p:cBhvr>
                                      <p:by x="95000" y="95000"/>
                                    </p:animScale>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400"/>
                                        <p:tgtEl>
                                          <p:spTgt spid="46"/>
                                        </p:tgtEl>
                                      </p:cBhvr>
                                    </p:animEffect>
                                  </p:childTnLst>
                                </p:cTn>
                              </p:par>
                              <p:par>
                                <p:cTn id="24" presetID="22" presetClass="entr" presetSubtype="2" fill="hold" nodeType="withEffect">
                                  <p:stCondLst>
                                    <p:cond delay="200"/>
                                  </p:stCondLst>
                                  <p:childTnLst>
                                    <p:set>
                                      <p:cBhvr>
                                        <p:cTn id="25" dur="1" fill="hold">
                                          <p:stCondLst>
                                            <p:cond delay="0"/>
                                          </p:stCondLst>
                                        </p:cTn>
                                        <p:tgtEl>
                                          <p:spTgt spid="55"/>
                                        </p:tgtEl>
                                        <p:attrNameLst>
                                          <p:attrName>style.visibility</p:attrName>
                                        </p:attrNameLst>
                                      </p:cBhvr>
                                      <p:to>
                                        <p:strVal val="visible"/>
                                      </p:to>
                                    </p:set>
                                    <p:animEffect transition="in" filter="wipe(right)">
                                      <p:cBhvr>
                                        <p:cTn id="26" dur="400"/>
                                        <p:tgtEl>
                                          <p:spTgt spid="55"/>
                                        </p:tgtEl>
                                      </p:cBhvr>
                                    </p:animEffect>
                                  </p:childTnLst>
                                </p:cTn>
                              </p:par>
                              <p:par>
                                <p:cTn id="27" presetID="22" presetClass="entr" presetSubtype="8" fill="hold" nodeType="withEffect">
                                  <p:stCondLst>
                                    <p:cond delay="300"/>
                                  </p:stCondLst>
                                  <p:childTnLst>
                                    <p:set>
                                      <p:cBhvr>
                                        <p:cTn id="28" dur="1" fill="hold">
                                          <p:stCondLst>
                                            <p:cond delay="0"/>
                                          </p:stCondLst>
                                        </p:cTn>
                                        <p:tgtEl>
                                          <p:spTgt spid="49"/>
                                        </p:tgtEl>
                                        <p:attrNameLst>
                                          <p:attrName>style.visibility</p:attrName>
                                        </p:attrNameLst>
                                      </p:cBhvr>
                                      <p:to>
                                        <p:strVal val="visible"/>
                                      </p:to>
                                    </p:set>
                                    <p:animEffect transition="in" filter="wipe(left)">
                                      <p:cBhvr>
                                        <p:cTn id="29" dur="400"/>
                                        <p:tgtEl>
                                          <p:spTgt spid="49"/>
                                        </p:tgtEl>
                                      </p:cBhvr>
                                    </p:animEffect>
                                  </p:childTnLst>
                                </p:cTn>
                              </p:par>
                              <p:par>
                                <p:cTn id="30" presetID="22" presetClass="entr" presetSubtype="8" fill="hold" nodeType="withEffect">
                                  <p:stCondLst>
                                    <p:cond delay="50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400"/>
                                        <p:tgtEl>
                                          <p:spTgt spid="52"/>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fade">
                                      <p:cBhvr>
                                        <p:cTn id="40" dur="500"/>
                                        <p:tgtEl>
                                          <p:spTgt spid="65"/>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500"/>
                                        <p:tgtEl>
                                          <p:spTgt spid="66"/>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fade">
                                      <p:cBhvr>
                                        <p:cTn id="48" dur="500"/>
                                        <p:tgtEl>
                                          <p:spTgt spid="67"/>
                                        </p:tgtEl>
                                      </p:cBhvr>
                                    </p:animEffect>
                                  </p:childTnLst>
                                </p:cTn>
                              </p:par>
                            </p:childTnLst>
                          </p:cTn>
                        </p:par>
                        <p:par>
                          <p:cTn id="49" fill="hold">
                            <p:stCondLst>
                              <p:cond delay="4500"/>
                            </p:stCondLst>
                            <p:childTnLst>
                              <p:par>
                                <p:cTn id="50" presetID="12" presetClass="entr" presetSubtype="4" fill="hold" grpId="0" nodeType="afterEffect">
                                  <p:stCondLst>
                                    <p:cond delay="0"/>
                                  </p:stCondLst>
                                  <p:childTnLst>
                                    <p:set>
                                      <p:cBhvr>
                                        <p:cTn id="51" dur="1" fill="hold">
                                          <p:stCondLst>
                                            <p:cond delay="0"/>
                                          </p:stCondLst>
                                        </p:cTn>
                                        <p:tgtEl>
                                          <p:spTgt spid="68"/>
                                        </p:tgtEl>
                                        <p:attrNameLst>
                                          <p:attrName>style.visibility</p:attrName>
                                        </p:attrNameLst>
                                      </p:cBhvr>
                                      <p:to>
                                        <p:strVal val="visible"/>
                                      </p:to>
                                    </p:set>
                                    <p:anim calcmode="lin" valueType="num">
                                      <p:cBhvr additive="base">
                                        <p:cTn id="52" dur="300"/>
                                        <p:tgtEl>
                                          <p:spTgt spid="68"/>
                                        </p:tgtEl>
                                        <p:attrNameLst>
                                          <p:attrName>ppt_y</p:attrName>
                                        </p:attrNameLst>
                                      </p:cBhvr>
                                      <p:tavLst>
                                        <p:tav tm="0">
                                          <p:val>
                                            <p:strVal val="#ppt_y+#ppt_h*1.125000"/>
                                          </p:val>
                                        </p:tav>
                                        <p:tav tm="100000">
                                          <p:val>
                                            <p:strVal val="#ppt_y"/>
                                          </p:val>
                                        </p:tav>
                                      </p:tavLst>
                                    </p:anim>
                                    <p:animEffect transition="in" filter="wipe(up)">
                                      <p:cBhvr>
                                        <p:cTn id="53" dur="300"/>
                                        <p:tgtEl>
                                          <p:spTgt spid="68"/>
                                        </p:tgtEl>
                                      </p:cBhvr>
                                    </p:animEffect>
                                  </p:childTnLst>
                                </p:cTn>
                              </p:par>
                            </p:childTnLst>
                          </p:cTn>
                        </p:par>
                        <p:par>
                          <p:cTn id="54" fill="hold">
                            <p:stCondLst>
                              <p:cond delay="5000"/>
                            </p:stCondLst>
                            <p:childTnLst>
                              <p:par>
                                <p:cTn id="55" presetID="12" presetClass="entr" presetSubtype="4" fill="hold" grpId="0" nodeType="afterEffect">
                                  <p:stCondLst>
                                    <p:cond delay="0"/>
                                  </p:stCondLst>
                                  <p:childTnLst>
                                    <p:set>
                                      <p:cBhvr>
                                        <p:cTn id="56" dur="1" fill="hold">
                                          <p:stCondLst>
                                            <p:cond delay="0"/>
                                          </p:stCondLst>
                                        </p:cTn>
                                        <p:tgtEl>
                                          <p:spTgt spid="69"/>
                                        </p:tgtEl>
                                        <p:attrNameLst>
                                          <p:attrName>style.visibility</p:attrName>
                                        </p:attrNameLst>
                                      </p:cBhvr>
                                      <p:to>
                                        <p:strVal val="visible"/>
                                      </p:to>
                                    </p:set>
                                    <p:anim calcmode="lin" valueType="num">
                                      <p:cBhvr additive="base">
                                        <p:cTn id="57" dur="300"/>
                                        <p:tgtEl>
                                          <p:spTgt spid="69"/>
                                        </p:tgtEl>
                                        <p:attrNameLst>
                                          <p:attrName>ppt_y</p:attrName>
                                        </p:attrNameLst>
                                      </p:cBhvr>
                                      <p:tavLst>
                                        <p:tav tm="0">
                                          <p:val>
                                            <p:strVal val="#ppt_y+#ppt_h*1.125000"/>
                                          </p:val>
                                        </p:tav>
                                        <p:tav tm="100000">
                                          <p:val>
                                            <p:strVal val="#ppt_y"/>
                                          </p:val>
                                        </p:tav>
                                      </p:tavLst>
                                    </p:anim>
                                    <p:animEffect transition="in" filter="wipe(up)">
                                      <p:cBhvr>
                                        <p:cTn id="58" dur="300"/>
                                        <p:tgtEl>
                                          <p:spTgt spid="69"/>
                                        </p:tgtEl>
                                      </p:cBhvr>
                                    </p:animEffect>
                                  </p:childTnLst>
                                </p:cTn>
                              </p:par>
                            </p:childTnLst>
                          </p:cTn>
                        </p:par>
                        <p:par>
                          <p:cTn id="59" fill="hold">
                            <p:stCondLst>
                              <p:cond delay="5500"/>
                            </p:stCondLst>
                            <p:childTnLst>
                              <p:par>
                                <p:cTn id="60" presetID="12" presetClass="entr" presetSubtype="4" fill="hold" grpId="0" nodeType="after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additive="base">
                                        <p:cTn id="62" dur="300"/>
                                        <p:tgtEl>
                                          <p:spTgt spid="70"/>
                                        </p:tgtEl>
                                        <p:attrNameLst>
                                          <p:attrName>ppt_y</p:attrName>
                                        </p:attrNameLst>
                                      </p:cBhvr>
                                      <p:tavLst>
                                        <p:tav tm="0">
                                          <p:val>
                                            <p:strVal val="#ppt_y+#ppt_h*1.125000"/>
                                          </p:val>
                                        </p:tav>
                                        <p:tav tm="100000">
                                          <p:val>
                                            <p:strVal val="#ppt_y"/>
                                          </p:val>
                                        </p:tav>
                                      </p:tavLst>
                                    </p:anim>
                                    <p:animEffect transition="in" filter="wipe(up)">
                                      <p:cBhvr>
                                        <p:cTn id="63" dur="300"/>
                                        <p:tgtEl>
                                          <p:spTgt spid="70"/>
                                        </p:tgtEl>
                                      </p:cBhvr>
                                    </p:animEffect>
                                  </p:childTnLst>
                                </p:cTn>
                              </p:par>
                            </p:childTnLst>
                          </p:cTn>
                        </p:par>
                        <p:par>
                          <p:cTn id="64" fill="hold">
                            <p:stCondLst>
                              <p:cond delay="6000"/>
                            </p:stCondLst>
                            <p:childTnLst>
                              <p:par>
                                <p:cTn id="65" presetID="12" presetClass="entr" presetSubtype="4" fill="hold" grpId="0" nodeType="after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300"/>
                                        <p:tgtEl>
                                          <p:spTgt spid="71"/>
                                        </p:tgtEl>
                                        <p:attrNameLst>
                                          <p:attrName>ppt_y</p:attrName>
                                        </p:attrNameLst>
                                      </p:cBhvr>
                                      <p:tavLst>
                                        <p:tav tm="0">
                                          <p:val>
                                            <p:strVal val="#ppt_y+#ppt_h*1.125000"/>
                                          </p:val>
                                        </p:tav>
                                        <p:tav tm="100000">
                                          <p:val>
                                            <p:strVal val="#ppt_y"/>
                                          </p:val>
                                        </p:tav>
                                      </p:tavLst>
                                    </p:anim>
                                    <p:animEffect transition="in" filter="wipe(up)">
                                      <p:cBhvr>
                                        <p:cTn id="68" dur="3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59"/>
          <p:cNvSpPr>
            <a:spLocks noChangeShapeType="1"/>
          </p:cNvSpPr>
          <p:nvPr/>
        </p:nvSpPr>
        <p:spPr bwMode="auto">
          <a:xfrm>
            <a:off x="5467351" y="5312833"/>
            <a:ext cx="5217583" cy="0"/>
          </a:xfrm>
          <a:prstGeom prst="line">
            <a:avLst/>
          </a:prstGeom>
          <a:noFill/>
          <a:ln w="12700">
            <a:solidFill>
              <a:srgbClr val="B2B2B2"/>
            </a:solidFill>
            <a:round/>
          </a:ln>
          <a:extLst>
            <a:ext uri="{909E8E84-426E-40DD-AFC4-6F175D3DCCD1}">
              <a14:hiddenFill xmlns:a14="http://schemas.microsoft.com/office/drawing/2010/main">
                <a:noFill/>
              </a14:hiddenFill>
            </a:ext>
          </a:extLst>
        </p:spPr>
        <p:txBody>
          <a:bodyPr/>
          <a:lstStyle/>
          <a:p>
            <a:endParaRPr lang="zh-CN" altLang="en-US" sz="3200">
              <a:latin typeface="+mj-ea"/>
              <a:ea typeface="+mj-ea"/>
            </a:endParaRPr>
          </a:p>
        </p:txBody>
      </p:sp>
      <p:sp>
        <p:nvSpPr>
          <p:cNvPr id="4" name="Line 59"/>
          <p:cNvSpPr>
            <a:spLocks noChangeShapeType="1"/>
          </p:cNvSpPr>
          <p:nvPr/>
        </p:nvSpPr>
        <p:spPr bwMode="auto">
          <a:xfrm>
            <a:off x="6555318" y="4362451"/>
            <a:ext cx="4108449" cy="0"/>
          </a:xfrm>
          <a:prstGeom prst="line">
            <a:avLst/>
          </a:prstGeom>
          <a:noFill/>
          <a:ln w="12700">
            <a:solidFill>
              <a:srgbClr val="B2B2B2"/>
            </a:solidFill>
            <a:round/>
          </a:ln>
          <a:extLst>
            <a:ext uri="{909E8E84-426E-40DD-AFC4-6F175D3DCCD1}">
              <a14:hiddenFill xmlns:a14="http://schemas.microsoft.com/office/drawing/2010/main">
                <a:noFill/>
              </a14:hiddenFill>
            </a:ext>
          </a:extLst>
        </p:spPr>
        <p:txBody>
          <a:bodyPr/>
          <a:lstStyle/>
          <a:p>
            <a:endParaRPr lang="zh-CN" altLang="en-US" sz="3200">
              <a:latin typeface="+mj-ea"/>
              <a:ea typeface="+mj-ea"/>
            </a:endParaRPr>
          </a:p>
        </p:txBody>
      </p:sp>
      <p:sp>
        <p:nvSpPr>
          <p:cNvPr id="5" name="Line 59"/>
          <p:cNvSpPr>
            <a:spLocks noChangeShapeType="1"/>
          </p:cNvSpPr>
          <p:nvPr/>
        </p:nvSpPr>
        <p:spPr bwMode="auto">
          <a:xfrm>
            <a:off x="7725834" y="3553884"/>
            <a:ext cx="2937933" cy="0"/>
          </a:xfrm>
          <a:prstGeom prst="line">
            <a:avLst/>
          </a:prstGeom>
          <a:noFill/>
          <a:ln w="12700">
            <a:solidFill>
              <a:srgbClr val="B2B2B2"/>
            </a:solidFill>
            <a:round/>
          </a:ln>
          <a:extLst>
            <a:ext uri="{909E8E84-426E-40DD-AFC4-6F175D3DCCD1}">
              <a14:hiddenFill xmlns:a14="http://schemas.microsoft.com/office/drawing/2010/main">
                <a:noFill/>
              </a14:hiddenFill>
            </a:ext>
          </a:extLst>
        </p:spPr>
        <p:txBody>
          <a:bodyPr/>
          <a:lstStyle/>
          <a:p>
            <a:endParaRPr lang="zh-CN" altLang="en-US" sz="3200">
              <a:latin typeface="+mj-ea"/>
              <a:ea typeface="+mj-ea"/>
            </a:endParaRPr>
          </a:p>
        </p:txBody>
      </p:sp>
      <p:sp>
        <p:nvSpPr>
          <p:cNvPr id="6" name="Line 59"/>
          <p:cNvSpPr>
            <a:spLocks noChangeShapeType="1"/>
          </p:cNvSpPr>
          <p:nvPr/>
        </p:nvSpPr>
        <p:spPr bwMode="auto">
          <a:xfrm>
            <a:off x="8528051" y="2889251"/>
            <a:ext cx="2135716" cy="0"/>
          </a:xfrm>
          <a:prstGeom prst="line">
            <a:avLst/>
          </a:prstGeom>
          <a:noFill/>
          <a:ln w="12700">
            <a:solidFill>
              <a:srgbClr val="B2B2B2"/>
            </a:solidFill>
            <a:round/>
          </a:ln>
          <a:extLst>
            <a:ext uri="{909E8E84-426E-40DD-AFC4-6F175D3DCCD1}">
              <a14:hiddenFill xmlns:a14="http://schemas.microsoft.com/office/drawing/2010/main">
                <a:noFill/>
              </a14:hiddenFill>
            </a:ext>
          </a:extLst>
        </p:spPr>
        <p:txBody>
          <a:bodyPr/>
          <a:lstStyle/>
          <a:p>
            <a:endParaRPr lang="zh-CN" altLang="en-US" sz="3200">
              <a:latin typeface="+mj-ea"/>
              <a:ea typeface="+mj-ea"/>
            </a:endParaRPr>
          </a:p>
        </p:txBody>
      </p:sp>
      <p:grpSp>
        <p:nvGrpSpPr>
          <p:cNvPr id="7" name="그룹 72"/>
          <p:cNvGrpSpPr/>
          <p:nvPr/>
        </p:nvGrpSpPr>
        <p:grpSpPr bwMode="auto">
          <a:xfrm>
            <a:off x="7027334" y="2004485"/>
            <a:ext cx="1293284" cy="1212849"/>
            <a:chOff x="4929472" y="1000108"/>
            <a:chExt cx="1500714" cy="1429491"/>
          </a:xfrm>
        </p:grpSpPr>
        <p:sp>
          <p:nvSpPr>
            <p:cNvPr id="8" name="타원 52"/>
            <p:cNvSpPr>
              <a:spLocks noChangeArrowheads="1"/>
            </p:cNvSpPr>
            <p:nvPr/>
          </p:nvSpPr>
          <p:spPr bwMode="auto">
            <a:xfrm>
              <a:off x="4929472" y="1928442"/>
              <a:ext cx="1500714" cy="501157"/>
            </a:xfrm>
            <a:prstGeom prst="ellipse">
              <a:avLst/>
            </a:prstGeom>
            <a:gradFill rotWithShape="1">
              <a:gsLst>
                <a:gs pos="0">
                  <a:srgbClr val="595959"/>
                </a:gs>
                <a:gs pos="100000">
                  <a:srgbClr val="9ABEC1">
                    <a:alpha val="0"/>
                  </a:srgbClr>
                </a:gs>
              </a:gsLst>
              <a:path path="shape">
                <a:fillToRect l="50000" t="50000" r="50000" b="50000"/>
              </a:path>
            </a:gradFill>
            <a:ln>
              <a:noFill/>
            </a:ln>
            <a:extLst>
              <a:ext uri="{91240B29-F687-4F45-9708-019B960494DF}">
                <a14:hiddenLine xmlns:a14="http://schemas.microsoft.com/office/drawing/2010/main" w="3175">
                  <a:solidFill>
                    <a:srgbClr val="000000"/>
                  </a:solidFill>
                  <a:round/>
                </a14:hiddenLine>
              </a:ext>
            </a:extLst>
          </p:spPr>
          <p:txBody>
            <a:bodyPr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ko-KR" altLang="en-US" sz="3200" i="1">
                <a:solidFill>
                  <a:srgbClr val="FFFFFF"/>
                </a:solidFill>
                <a:latin typeface="+mj-ea"/>
                <a:ea typeface="+mj-ea"/>
              </a:endParaRPr>
            </a:p>
          </p:txBody>
        </p:sp>
        <p:pic>
          <p:nvPicPr>
            <p:cNvPr id="9" name="Picture 2" descr="C:\Documents and Settings\HANA\바탕 화면\김성태\업무\파워포인트\자료\그림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072066" y="1000108"/>
              <a:ext cx="1214446" cy="1214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118"/>
            <p:cNvSpPr>
              <a:spLocks noChangeArrowheads="1"/>
            </p:cNvSpPr>
            <p:nvPr/>
          </p:nvSpPr>
          <p:spPr bwMode="auto">
            <a:xfrm>
              <a:off x="5286380" y="1000108"/>
              <a:ext cx="785818" cy="500066"/>
            </a:xfrm>
            <a:prstGeom prst="ellipse">
              <a:avLst/>
            </a:prstGeom>
            <a:gradFill rotWithShape="1">
              <a:gsLst>
                <a:gs pos="0">
                  <a:srgbClr val="FFD85D"/>
                </a:gs>
                <a:gs pos="100000">
                  <a:srgbClr val="FFD85D">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ko-KR" altLang="en-US" sz="3200" i="1">
                <a:latin typeface="+mj-ea"/>
                <a:ea typeface="+mj-ea"/>
              </a:endParaRPr>
            </a:p>
          </p:txBody>
        </p:sp>
        <p:sp>
          <p:nvSpPr>
            <p:cNvPr id="11" name="직사각형 67"/>
            <p:cNvSpPr>
              <a:spLocks noChangeArrowheads="1"/>
            </p:cNvSpPr>
            <p:nvPr/>
          </p:nvSpPr>
          <p:spPr bwMode="auto">
            <a:xfrm>
              <a:off x="5214386" y="1396772"/>
              <a:ext cx="930884" cy="395626"/>
            </a:xfrm>
            <a:prstGeom prst="rect">
              <a:avLst/>
            </a:prstGeom>
            <a:noFill/>
            <a:ln>
              <a:noFill/>
            </a:ln>
            <a:effectLst>
              <a:outerShdw dist="12700" dir="5400000" algn="t" rotWithShape="0">
                <a:srgbClr val="000000">
                  <a:alpha val="8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spAutoFit/>
            </a:bodyP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ko-KR" sz="1465" i="1">
                  <a:solidFill>
                    <a:srgbClr val="FFFFFF"/>
                  </a:solidFill>
                  <a:latin typeface="+mj-ea"/>
                  <a:ea typeface="+mj-ea"/>
                </a:rPr>
                <a:t>Step 4</a:t>
              </a:r>
              <a:endParaRPr lang="en-US" altLang="ko-KR" sz="1465" i="1">
                <a:solidFill>
                  <a:srgbClr val="FFFFFF"/>
                </a:solidFill>
                <a:latin typeface="+mj-ea"/>
                <a:ea typeface="+mj-ea"/>
              </a:endParaRPr>
            </a:p>
          </p:txBody>
        </p:sp>
      </p:grpSp>
      <p:grpSp>
        <p:nvGrpSpPr>
          <p:cNvPr id="12" name="그룹 42"/>
          <p:cNvGrpSpPr/>
          <p:nvPr/>
        </p:nvGrpSpPr>
        <p:grpSpPr bwMode="auto">
          <a:xfrm>
            <a:off x="5909734" y="2438401"/>
            <a:ext cx="1725084" cy="1604433"/>
            <a:chOff x="3572209" y="1536441"/>
            <a:chExt cx="1999111" cy="1893264"/>
          </a:xfrm>
        </p:grpSpPr>
        <p:sp>
          <p:nvSpPr>
            <p:cNvPr id="13" name="타원 90"/>
            <p:cNvSpPr>
              <a:spLocks noChangeArrowheads="1"/>
            </p:cNvSpPr>
            <p:nvPr/>
          </p:nvSpPr>
          <p:spPr bwMode="auto">
            <a:xfrm>
              <a:off x="3572209" y="2928336"/>
              <a:ext cx="1999111" cy="501369"/>
            </a:xfrm>
            <a:prstGeom prst="ellipse">
              <a:avLst/>
            </a:prstGeom>
            <a:gradFill rotWithShape="1">
              <a:gsLst>
                <a:gs pos="0">
                  <a:srgbClr val="595959"/>
                </a:gs>
                <a:gs pos="100000">
                  <a:srgbClr val="9ABEC1">
                    <a:alpha val="0"/>
                  </a:srgbClr>
                </a:gs>
              </a:gsLst>
              <a:path path="shape">
                <a:fillToRect l="50000" t="50000" r="50000" b="50000"/>
              </a:path>
            </a:gradFill>
            <a:ln>
              <a:noFill/>
            </a:ln>
            <a:extLst>
              <a:ext uri="{91240B29-F687-4F45-9708-019B960494DF}">
                <a14:hiddenLine xmlns:a14="http://schemas.microsoft.com/office/drawing/2010/main" w="3175">
                  <a:solidFill>
                    <a:srgbClr val="000000"/>
                  </a:solidFill>
                  <a:round/>
                </a14:hiddenLine>
              </a:ext>
            </a:extLst>
          </p:spPr>
          <p:txBody>
            <a:bodyPr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ko-KR" altLang="en-US" sz="3200" i="1">
                <a:solidFill>
                  <a:srgbClr val="FFFFFF"/>
                </a:solidFill>
                <a:latin typeface="+mj-ea"/>
                <a:ea typeface="+mj-ea"/>
              </a:endParaRPr>
            </a:p>
          </p:txBody>
        </p:sp>
        <p:sp>
          <p:nvSpPr>
            <p:cNvPr id="14" name="Oval 4"/>
            <p:cNvSpPr>
              <a:spLocks noChangeArrowheads="1"/>
            </p:cNvSpPr>
            <p:nvPr/>
          </p:nvSpPr>
          <p:spPr bwMode="auto">
            <a:xfrm>
              <a:off x="3714745" y="1536441"/>
              <a:ext cx="1667544" cy="1667541"/>
            </a:xfrm>
            <a:prstGeom prst="ellipse">
              <a:avLst/>
            </a:prstGeom>
            <a:gradFill rotWithShape="1">
              <a:gsLst>
                <a:gs pos="0">
                  <a:srgbClr val="E1E1E1"/>
                </a:gs>
                <a:gs pos="100000">
                  <a:srgbClr val="C0C0C0"/>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wrap="none"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ko-KR" altLang="en-US" sz="3200" i="1">
                <a:latin typeface="+mj-ea"/>
                <a:ea typeface="+mj-ea"/>
              </a:endParaRPr>
            </a:p>
          </p:txBody>
        </p:sp>
        <p:pic>
          <p:nvPicPr>
            <p:cNvPr id="15" name="Picture 2" descr="C:\Documents and Settings\HANA\바탕 화면\김성태\업무\파워포인트\자료\그림2.png"/>
            <p:cNvPicPr>
              <a:picLocks noChangeAspect="1" noChangeArrowheads="1"/>
            </p:cNvPicPr>
            <p:nvPr/>
          </p:nvPicPr>
          <p:blipFill>
            <a:blip r:embed="rId1">
              <a:extLst>
                <a:ext uri="{28A0092B-C50C-407E-A947-70E740481C1C}">
                  <a14:useLocalDpi xmlns:a14="http://schemas.microsoft.com/office/drawing/2010/main" val="0"/>
                </a:ext>
              </a:extLst>
            </a:blip>
            <a:srcRect t="27779"/>
            <a:stretch>
              <a:fillRect/>
            </a:stretch>
          </p:blipFill>
          <p:spPr bwMode="auto">
            <a:xfrm>
              <a:off x="3714744" y="2000240"/>
              <a:ext cx="1681539" cy="1214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 name="타원 39"/>
            <p:cNvGrpSpPr/>
            <p:nvPr/>
          </p:nvGrpSpPr>
          <p:grpSpPr bwMode="auto">
            <a:xfrm>
              <a:off x="3784147" y="1923712"/>
              <a:ext cx="1546617" cy="206104"/>
              <a:chOff x="3877056" y="2962656"/>
              <a:chExt cx="1335024" cy="182880"/>
            </a:xfrm>
          </p:grpSpPr>
          <p:pic>
            <p:nvPicPr>
              <p:cNvPr id="19" name="타원 3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7056" y="2962656"/>
                <a:ext cx="1335024"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526"/>
              <p:cNvSpPr txBox="1">
                <a:spLocks noChangeArrowheads="1"/>
              </p:cNvSpPr>
              <p:nvPr/>
            </p:nvSpPr>
            <p:spPr bwMode="auto">
              <a:xfrm>
                <a:off x="4079315" y="2992634"/>
                <a:ext cx="933862" cy="11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ko-KR" altLang="en-US" sz="3200" i="1">
                  <a:solidFill>
                    <a:srgbClr val="FFFFFF"/>
                  </a:solidFill>
                  <a:latin typeface="+mj-ea"/>
                  <a:ea typeface="+mj-ea"/>
                </a:endParaRPr>
              </a:p>
            </p:txBody>
          </p:sp>
        </p:grpSp>
        <p:sp>
          <p:nvSpPr>
            <p:cNvPr id="17" name="Oval 118"/>
            <p:cNvSpPr>
              <a:spLocks noChangeArrowheads="1"/>
            </p:cNvSpPr>
            <p:nvPr/>
          </p:nvSpPr>
          <p:spPr bwMode="auto">
            <a:xfrm>
              <a:off x="4050668" y="1550347"/>
              <a:ext cx="1000132" cy="642942"/>
            </a:xfrm>
            <a:prstGeom prst="ellipse">
              <a:avLst/>
            </a:prstGeom>
            <a:gradFill rotWithShape="1">
              <a:gsLst>
                <a:gs pos="0">
                  <a:srgbClr val="FFFFFF"/>
                </a:gs>
                <a:gs pos="100000">
                  <a:srgbClr val="C0C0C0">
                    <a:alpha val="20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ko-KR" altLang="en-US" sz="3200" i="1">
                <a:latin typeface="+mj-ea"/>
                <a:ea typeface="+mj-ea"/>
              </a:endParaRPr>
            </a:p>
          </p:txBody>
        </p:sp>
        <p:sp>
          <p:nvSpPr>
            <p:cNvPr id="18" name="직사각형 41"/>
            <p:cNvSpPr>
              <a:spLocks noChangeArrowheads="1"/>
            </p:cNvSpPr>
            <p:nvPr/>
          </p:nvSpPr>
          <p:spPr bwMode="auto">
            <a:xfrm>
              <a:off x="3856745" y="2070951"/>
              <a:ext cx="1358904" cy="468733"/>
            </a:xfrm>
            <a:prstGeom prst="rect">
              <a:avLst/>
            </a:prstGeom>
            <a:noFill/>
            <a:ln>
              <a:noFill/>
            </a:ln>
            <a:effectLst>
              <a:outerShdw dist="12700" dir="5400000" algn="t" rotWithShape="0">
                <a:srgbClr val="000000">
                  <a:alpha val="8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spAutoFit/>
            </a:bodyP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ko-KR" sz="1865" i="1">
                  <a:solidFill>
                    <a:srgbClr val="FFFFFF"/>
                  </a:solidFill>
                  <a:latin typeface="+mj-ea"/>
                  <a:ea typeface="+mj-ea"/>
                </a:rPr>
                <a:t>Step 3</a:t>
              </a:r>
              <a:endParaRPr lang="en-US" altLang="ko-KR" sz="1865" i="1">
                <a:solidFill>
                  <a:srgbClr val="FFFFFF"/>
                </a:solidFill>
                <a:latin typeface="+mj-ea"/>
                <a:ea typeface="+mj-ea"/>
              </a:endParaRPr>
            </a:p>
          </p:txBody>
        </p:sp>
      </p:grpSp>
      <p:grpSp>
        <p:nvGrpSpPr>
          <p:cNvPr id="21" name="그룹 49"/>
          <p:cNvGrpSpPr/>
          <p:nvPr/>
        </p:nvGrpSpPr>
        <p:grpSpPr bwMode="auto">
          <a:xfrm>
            <a:off x="4690534" y="2935818"/>
            <a:ext cx="1909233" cy="2000249"/>
            <a:chOff x="2071495" y="2285992"/>
            <a:chExt cx="2214288" cy="2356723"/>
          </a:xfrm>
        </p:grpSpPr>
        <p:sp>
          <p:nvSpPr>
            <p:cNvPr id="22" name="타원 50"/>
            <p:cNvSpPr>
              <a:spLocks noChangeArrowheads="1"/>
            </p:cNvSpPr>
            <p:nvPr/>
          </p:nvSpPr>
          <p:spPr bwMode="auto">
            <a:xfrm>
              <a:off x="2071495" y="4143673"/>
              <a:ext cx="2214288" cy="499042"/>
            </a:xfrm>
            <a:prstGeom prst="ellipse">
              <a:avLst/>
            </a:prstGeom>
            <a:gradFill rotWithShape="1">
              <a:gsLst>
                <a:gs pos="0">
                  <a:srgbClr val="595959"/>
                </a:gs>
                <a:gs pos="100000">
                  <a:srgbClr val="9ABEC1">
                    <a:alpha val="0"/>
                  </a:srgbClr>
                </a:gs>
              </a:gsLst>
              <a:path path="shape">
                <a:fillToRect l="50000" t="50000" r="50000" b="50000"/>
              </a:path>
            </a:gradFill>
            <a:ln>
              <a:noFill/>
            </a:ln>
            <a:extLst>
              <a:ext uri="{91240B29-F687-4F45-9708-019B960494DF}">
                <a14:hiddenLine xmlns:a14="http://schemas.microsoft.com/office/drawing/2010/main" w="3175">
                  <a:solidFill>
                    <a:srgbClr val="000000"/>
                  </a:solidFill>
                  <a:round/>
                </a14:hiddenLine>
              </a:ext>
            </a:extLst>
          </p:spPr>
          <p:txBody>
            <a:bodyPr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ko-KR" altLang="en-US" sz="3200" i="1">
                <a:solidFill>
                  <a:srgbClr val="FFFFFF"/>
                </a:solidFill>
                <a:latin typeface="+mj-ea"/>
                <a:ea typeface="+mj-ea"/>
              </a:endParaRPr>
            </a:p>
          </p:txBody>
        </p:sp>
        <p:sp>
          <p:nvSpPr>
            <p:cNvPr id="23" name="Oval 4"/>
            <p:cNvSpPr>
              <a:spLocks noChangeArrowheads="1"/>
            </p:cNvSpPr>
            <p:nvPr/>
          </p:nvSpPr>
          <p:spPr bwMode="auto">
            <a:xfrm>
              <a:off x="2143107" y="2302478"/>
              <a:ext cx="2055219" cy="2055216"/>
            </a:xfrm>
            <a:prstGeom prst="ellipse">
              <a:avLst/>
            </a:prstGeom>
            <a:gradFill rotWithShape="1">
              <a:gsLst>
                <a:gs pos="0">
                  <a:srgbClr val="E1E1E1"/>
                </a:gs>
                <a:gs pos="100000">
                  <a:srgbClr val="C0C0C0"/>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wrap="none"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ko-KR" altLang="en-US" sz="3200" i="1">
                <a:latin typeface="+mj-ea"/>
                <a:ea typeface="+mj-ea"/>
              </a:endParaRPr>
            </a:p>
          </p:txBody>
        </p:sp>
        <p:pic>
          <p:nvPicPr>
            <p:cNvPr id="24" name="Picture 2" descr="C:\Documents and Settings\HANA\바탕 화면\김성태\업무\파워포인트\자료\그림2.png"/>
            <p:cNvPicPr>
              <a:picLocks noChangeAspect="1" noChangeArrowheads="1"/>
            </p:cNvPicPr>
            <p:nvPr/>
          </p:nvPicPr>
          <p:blipFill>
            <a:blip r:embed="rId1">
              <a:extLst>
                <a:ext uri="{28A0092B-C50C-407E-A947-70E740481C1C}">
                  <a14:useLocalDpi xmlns:a14="http://schemas.microsoft.com/office/drawing/2010/main" val="0"/>
                </a:ext>
              </a:extLst>
            </a:blip>
            <a:srcRect t="49583"/>
            <a:stretch>
              <a:fillRect/>
            </a:stretch>
          </p:blipFill>
          <p:spPr bwMode="auto">
            <a:xfrm>
              <a:off x="2143107" y="3312833"/>
              <a:ext cx="2072469" cy="104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Oval 118"/>
            <p:cNvSpPr>
              <a:spLocks noChangeArrowheads="1"/>
            </p:cNvSpPr>
            <p:nvPr/>
          </p:nvSpPr>
          <p:spPr bwMode="auto">
            <a:xfrm>
              <a:off x="2500298" y="2285992"/>
              <a:ext cx="1357322" cy="928694"/>
            </a:xfrm>
            <a:prstGeom prst="ellipse">
              <a:avLst/>
            </a:prstGeom>
            <a:gradFill rotWithShape="1">
              <a:gsLst>
                <a:gs pos="0">
                  <a:srgbClr val="FFFFFF"/>
                </a:gs>
                <a:gs pos="100000">
                  <a:srgbClr val="C0C0C0">
                    <a:alpha val="20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ko-KR" altLang="en-US" sz="3200" i="1">
                <a:latin typeface="+mj-ea"/>
                <a:ea typeface="+mj-ea"/>
              </a:endParaRPr>
            </a:p>
          </p:txBody>
        </p:sp>
        <p:grpSp>
          <p:nvGrpSpPr>
            <p:cNvPr id="26" name="타원 55"/>
            <p:cNvGrpSpPr/>
            <p:nvPr/>
          </p:nvGrpSpPr>
          <p:grpSpPr bwMode="auto">
            <a:xfrm>
              <a:off x="2138659" y="3208430"/>
              <a:ext cx="2083344" cy="206104"/>
              <a:chOff x="2456688" y="4102608"/>
              <a:chExt cx="1798320" cy="182880"/>
            </a:xfrm>
          </p:grpSpPr>
          <p:pic>
            <p:nvPicPr>
              <p:cNvPr id="28" name="타원 5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6688" y="4102608"/>
                <a:ext cx="1798320"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 Box 536"/>
              <p:cNvSpPr txBox="1">
                <a:spLocks noChangeArrowheads="1"/>
              </p:cNvSpPr>
              <p:nvPr/>
            </p:nvSpPr>
            <p:spPr bwMode="auto">
              <a:xfrm>
                <a:off x="2722200" y="4132913"/>
                <a:ext cx="1263460" cy="11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ko-KR" altLang="en-US" sz="3200" i="1">
                  <a:solidFill>
                    <a:srgbClr val="FFFFFF"/>
                  </a:solidFill>
                  <a:latin typeface="+mj-ea"/>
                  <a:ea typeface="+mj-ea"/>
                </a:endParaRPr>
              </a:p>
            </p:txBody>
          </p:sp>
        </p:grpSp>
        <p:sp>
          <p:nvSpPr>
            <p:cNvPr id="27" name="직사각형 57"/>
            <p:cNvSpPr>
              <a:spLocks noChangeArrowheads="1"/>
            </p:cNvSpPr>
            <p:nvPr/>
          </p:nvSpPr>
          <p:spPr bwMode="auto">
            <a:xfrm>
              <a:off x="2287524" y="2999244"/>
              <a:ext cx="1784687" cy="564639"/>
            </a:xfrm>
            <a:prstGeom prst="rect">
              <a:avLst/>
            </a:prstGeom>
            <a:noFill/>
            <a:ln>
              <a:noFill/>
            </a:ln>
            <a:effectLst>
              <a:outerShdw dist="12700" dir="5400000" algn="t" rotWithShape="0">
                <a:srgbClr val="000000">
                  <a:alpha val="8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spAutoFit/>
            </a:bodyP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ko-KR" i="1">
                  <a:solidFill>
                    <a:srgbClr val="000000"/>
                  </a:solidFill>
                  <a:latin typeface="+mj-ea"/>
                  <a:ea typeface="+mj-ea"/>
                </a:rPr>
                <a:t>Step 2</a:t>
              </a:r>
              <a:endParaRPr lang="en-US" altLang="ko-KR" i="1">
                <a:solidFill>
                  <a:srgbClr val="000000"/>
                </a:solidFill>
                <a:latin typeface="+mj-ea"/>
                <a:ea typeface="+mj-ea"/>
              </a:endParaRPr>
            </a:p>
          </p:txBody>
        </p:sp>
      </p:grpSp>
      <p:grpSp>
        <p:nvGrpSpPr>
          <p:cNvPr id="30" name="Group 538"/>
          <p:cNvGrpSpPr/>
          <p:nvPr/>
        </p:nvGrpSpPr>
        <p:grpSpPr bwMode="auto">
          <a:xfrm>
            <a:off x="3268134" y="3810000"/>
            <a:ext cx="2175933" cy="2364317"/>
            <a:chOff x="1200" y="1870"/>
            <a:chExt cx="1028" cy="1167"/>
          </a:xfrm>
        </p:grpSpPr>
        <p:sp>
          <p:nvSpPr>
            <p:cNvPr id="31" name="타원 59"/>
            <p:cNvSpPr>
              <a:spLocks noChangeArrowheads="1"/>
            </p:cNvSpPr>
            <p:nvPr/>
          </p:nvSpPr>
          <p:spPr bwMode="auto">
            <a:xfrm>
              <a:off x="1229" y="2827"/>
              <a:ext cx="990" cy="210"/>
            </a:xfrm>
            <a:prstGeom prst="ellipse">
              <a:avLst/>
            </a:prstGeom>
            <a:gradFill rotWithShape="1">
              <a:gsLst>
                <a:gs pos="0">
                  <a:srgbClr val="595959"/>
                </a:gs>
                <a:gs pos="100000">
                  <a:srgbClr val="9ABEC1">
                    <a:alpha val="0"/>
                  </a:srgbClr>
                </a:gs>
              </a:gsLst>
              <a:path path="shape">
                <a:fillToRect l="50000" t="50000" r="50000" b="50000"/>
              </a:path>
            </a:gradFill>
            <a:ln>
              <a:noFill/>
            </a:ln>
            <a:extLst>
              <a:ext uri="{91240B29-F687-4F45-9708-019B960494DF}">
                <a14:hiddenLine xmlns:a14="http://schemas.microsoft.com/office/drawing/2010/main" w="3175">
                  <a:solidFill>
                    <a:srgbClr val="000000"/>
                  </a:solidFill>
                  <a:round/>
                </a14:hiddenLine>
              </a:ext>
            </a:extLst>
          </p:spPr>
          <p:txBody>
            <a:bodyPr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ko-KR" altLang="en-US" sz="3200" i="1">
                <a:solidFill>
                  <a:srgbClr val="FFFFFF"/>
                </a:solidFill>
                <a:latin typeface="+mj-ea"/>
                <a:ea typeface="+mj-ea"/>
              </a:endParaRPr>
            </a:p>
          </p:txBody>
        </p:sp>
        <p:sp>
          <p:nvSpPr>
            <p:cNvPr id="32" name="Oval 4"/>
            <p:cNvSpPr>
              <a:spLocks noChangeArrowheads="1"/>
            </p:cNvSpPr>
            <p:nvPr/>
          </p:nvSpPr>
          <p:spPr bwMode="auto">
            <a:xfrm>
              <a:off x="1200" y="1870"/>
              <a:ext cx="1028" cy="1057"/>
            </a:xfrm>
            <a:prstGeom prst="ellipse">
              <a:avLst/>
            </a:prstGeom>
            <a:gradFill rotWithShape="1">
              <a:gsLst>
                <a:gs pos="0">
                  <a:srgbClr val="E1E1E1"/>
                </a:gs>
                <a:gs pos="100000">
                  <a:srgbClr val="C0C0C0"/>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wrap="none"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ko-KR" altLang="en-US" sz="3200" i="1">
                <a:latin typeface="+mj-ea"/>
                <a:ea typeface="+mj-ea"/>
              </a:endParaRPr>
            </a:p>
          </p:txBody>
        </p:sp>
        <p:pic>
          <p:nvPicPr>
            <p:cNvPr id="33" name="Picture 2" descr="C:\Documents and Settings\HANA\바탕 화면\김성태\업무\파워포인트\자료\그림2.png"/>
            <p:cNvPicPr>
              <a:picLocks noChangeAspect="1" noChangeArrowheads="1"/>
            </p:cNvPicPr>
            <p:nvPr/>
          </p:nvPicPr>
          <p:blipFill>
            <a:blip r:embed="rId1">
              <a:extLst>
                <a:ext uri="{28A0092B-C50C-407E-A947-70E740481C1C}">
                  <a14:useLocalDpi xmlns:a14="http://schemas.microsoft.com/office/drawing/2010/main" val="0"/>
                </a:ext>
              </a:extLst>
            </a:blip>
            <a:srcRect t="77779"/>
            <a:stretch>
              <a:fillRect/>
            </a:stretch>
          </p:blipFill>
          <p:spPr bwMode="auto">
            <a:xfrm>
              <a:off x="1200" y="2691"/>
              <a:ext cx="1028"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Oval 118"/>
            <p:cNvSpPr>
              <a:spLocks noChangeArrowheads="1"/>
            </p:cNvSpPr>
            <p:nvPr/>
          </p:nvSpPr>
          <p:spPr bwMode="auto">
            <a:xfrm>
              <a:off x="1345" y="1870"/>
              <a:ext cx="728" cy="568"/>
            </a:xfrm>
            <a:prstGeom prst="ellipse">
              <a:avLst/>
            </a:prstGeom>
            <a:gradFill rotWithShape="1">
              <a:gsLst>
                <a:gs pos="0">
                  <a:srgbClr val="FFFFFF"/>
                </a:gs>
                <a:gs pos="100000">
                  <a:srgbClr val="C0C0C0">
                    <a:alpha val="2000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ko-KR" altLang="en-US" sz="3200" i="1">
                <a:latin typeface="+mj-ea"/>
                <a:ea typeface="+mj-ea"/>
              </a:endParaRPr>
            </a:p>
          </p:txBody>
        </p:sp>
        <p:grpSp>
          <p:nvGrpSpPr>
            <p:cNvPr id="35" name="타원 68"/>
            <p:cNvGrpSpPr/>
            <p:nvPr/>
          </p:nvGrpSpPr>
          <p:grpSpPr bwMode="auto">
            <a:xfrm>
              <a:off x="1288" y="2646"/>
              <a:ext cx="851" cy="98"/>
              <a:chOff x="1042416" y="5815584"/>
              <a:chExt cx="1804416" cy="207264"/>
            </a:xfrm>
          </p:grpSpPr>
          <p:pic>
            <p:nvPicPr>
              <p:cNvPr id="37" name="타원 6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416" y="5815584"/>
                <a:ext cx="1804416" cy="207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 Box 545"/>
              <p:cNvSpPr txBox="1">
                <a:spLocks noChangeArrowheads="1"/>
              </p:cNvSpPr>
              <p:nvPr/>
            </p:nvSpPr>
            <p:spPr bwMode="auto">
              <a:xfrm>
                <a:off x="1311357" y="5851473"/>
                <a:ext cx="1267855" cy="134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nchor="ct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ko-KR" altLang="en-US" sz="3200" i="1">
                  <a:solidFill>
                    <a:srgbClr val="FFFFFF"/>
                  </a:solidFill>
                  <a:latin typeface="+mj-ea"/>
                  <a:ea typeface="+mj-ea"/>
                </a:endParaRPr>
              </a:p>
            </p:txBody>
          </p:sp>
        </p:grpSp>
        <p:sp>
          <p:nvSpPr>
            <p:cNvPr id="36" name="직사각형 69"/>
            <p:cNvSpPr>
              <a:spLocks noChangeArrowheads="1"/>
            </p:cNvSpPr>
            <p:nvPr/>
          </p:nvSpPr>
          <p:spPr bwMode="auto">
            <a:xfrm>
              <a:off x="1360" y="2181"/>
              <a:ext cx="728" cy="297"/>
            </a:xfrm>
            <a:prstGeom prst="rect">
              <a:avLst/>
            </a:prstGeom>
            <a:noFill/>
            <a:ln>
              <a:noFill/>
            </a:ln>
            <a:effectLst>
              <a:outerShdw dist="12700" dir="5400000" algn="t" rotWithShape="0">
                <a:srgbClr val="000000">
                  <a:alpha val="8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39" tIns="54419" rIns="108839" bIns="54419">
              <a:spAutoFit/>
            </a:bodyP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ko-KR" sz="3200" i="1" dirty="0">
                  <a:solidFill>
                    <a:srgbClr val="000000"/>
                  </a:solidFill>
                  <a:latin typeface="+mj-ea"/>
                  <a:ea typeface="+mj-ea"/>
                </a:rPr>
                <a:t>Step 1</a:t>
              </a:r>
              <a:endParaRPr lang="en-US" altLang="ko-KR" sz="3200" i="1" dirty="0">
                <a:solidFill>
                  <a:srgbClr val="000000"/>
                </a:solidFill>
                <a:latin typeface="+mj-ea"/>
                <a:ea typeface="+mj-ea"/>
              </a:endParaRPr>
            </a:p>
          </p:txBody>
        </p:sp>
      </p:grpSp>
      <p:sp>
        <p:nvSpPr>
          <p:cNvPr id="39" name="矩形 38"/>
          <p:cNvSpPr>
            <a:spLocks noChangeArrowheads="1"/>
          </p:cNvSpPr>
          <p:nvPr/>
        </p:nvSpPr>
        <p:spPr bwMode="auto">
          <a:xfrm>
            <a:off x="7018438" y="4747684"/>
            <a:ext cx="1656094" cy="54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39" tIns="54419" rIns="108839" bIns="54419">
            <a:spAutoFit/>
          </a:bodyP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i="1">
                <a:latin typeface="+mj-ea"/>
                <a:ea typeface="+mj-ea"/>
              </a:rPr>
              <a:t>文字内容</a:t>
            </a:r>
            <a:endParaRPr lang="zh-CN" altLang="en-US" sz="2800" i="1">
              <a:latin typeface="+mj-ea"/>
              <a:ea typeface="+mj-ea"/>
            </a:endParaRPr>
          </a:p>
        </p:txBody>
      </p:sp>
      <p:sp>
        <p:nvSpPr>
          <p:cNvPr id="40" name="矩形 39"/>
          <p:cNvSpPr>
            <a:spLocks noChangeArrowheads="1"/>
          </p:cNvSpPr>
          <p:nvPr/>
        </p:nvSpPr>
        <p:spPr bwMode="auto">
          <a:xfrm>
            <a:off x="7798362" y="3909485"/>
            <a:ext cx="1450910" cy="479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39" tIns="54419" rIns="108839" bIns="54419">
            <a:spAutoFit/>
          </a:bodyP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i="1" dirty="0">
                <a:latin typeface="+mj-ea"/>
                <a:ea typeface="+mj-ea"/>
              </a:rPr>
              <a:t>文字内容</a:t>
            </a:r>
            <a:endParaRPr lang="zh-CN" altLang="en-US" i="1" dirty="0">
              <a:latin typeface="+mj-ea"/>
              <a:ea typeface="+mj-ea"/>
            </a:endParaRPr>
          </a:p>
        </p:txBody>
      </p:sp>
      <p:sp>
        <p:nvSpPr>
          <p:cNvPr id="41" name="矩形 40"/>
          <p:cNvSpPr>
            <a:spLocks noChangeArrowheads="1"/>
          </p:cNvSpPr>
          <p:nvPr/>
        </p:nvSpPr>
        <p:spPr bwMode="auto">
          <a:xfrm>
            <a:off x="8636562" y="3071285"/>
            <a:ext cx="1450910" cy="479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39" tIns="54419" rIns="108839" bIns="54419">
            <a:spAutoFit/>
          </a:bodyP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i="1">
                <a:latin typeface="+mj-ea"/>
                <a:ea typeface="+mj-ea"/>
              </a:rPr>
              <a:t>文字内容</a:t>
            </a:r>
            <a:endParaRPr lang="zh-CN" altLang="en-US" i="1">
              <a:latin typeface="+mj-ea"/>
              <a:ea typeface="+mj-ea"/>
            </a:endParaRPr>
          </a:p>
        </p:txBody>
      </p:sp>
      <p:sp>
        <p:nvSpPr>
          <p:cNvPr id="42" name="矩形 41"/>
          <p:cNvSpPr>
            <a:spLocks noChangeArrowheads="1"/>
          </p:cNvSpPr>
          <p:nvPr/>
        </p:nvSpPr>
        <p:spPr bwMode="auto">
          <a:xfrm>
            <a:off x="9212295" y="2461684"/>
            <a:ext cx="1450910" cy="479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39" tIns="54419" rIns="108839" bIns="54419">
            <a:spAutoFit/>
          </a:bodyPr>
          <a:lstStyle>
            <a:lvl1pPr defTabSz="815975" eaLnBrk="0" hangingPunct="0">
              <a:defRPr>
                <a:solidFill>
                  <a:schemeClr val="tx1"/>
                </a:solidFill>
                <a:latin typeface="Arial" panose="020B0604020202020204" pitchFamily="34" charset="0"/>
                <a:ea typeface="宋体" panose="02010600030101010101" pitchFamily="2" charset="-122"/>
              </a:defRPr>
            </a:lvl1pPr>
            <a:lvl2pPr marL="663575" indent="-255905" defTabSz="815975" eaLnBrk="0" hangingPunct="0">
              <a:defRPr>
                <a:solidFill>
                  <a:schemeClr val="tx1"/>
                </a:solidFill>
                <a:latin typeface="Arial" panose="020B0604020202020204" pitchFamily="34" charset="0"/>
                <a:ea typeface="宋体" panose="02010600030101010101" pitchFamily="2" charset="-122"/>
              </a:defRPr>
            </a:lvl2pPr>
            <a:lvl3pPr marL="1021080" indent="-205105" defTabSz="815975" eaLnBrk="0" hangingPunct="0">
              <a:defRPr>
                <a:solidFill>
                  <a:schemeClr val="tx1"/>
                </a:solidFill>
                <a:latin typeface="Arial" panose="020B0604020202020204" pitchFamily="34" charset="0"/>
                <a:ea typeface="宋体" panose="02010600030101010101" pitchFamily="2" charset="-122"/>
              </a:defRPr>
            </a:lvl3pPr>
            <a:lvl4pPr marL="1428750" indent="-205105" defTabSz="815975" eaLnBrk="0" hangingPunct="0">
              <a:defRPr>
                <a:solidFill>
                  <a:schemeClr val="tx1"/>
                </a:solidFill>
                <a:latin typeface="Arial" panose="020B0604020202020204" pitchFamily="34" charset="0"/>
                <a:ea typeface="宋体" panose="02010600030101010101" pitchFamily="2" charset="-122"/>
              </a:defRPr>
            </a:lvl4pPr>
            <a:lvl5pPr marL="1837055" indent="-205105" defTabSz="815975" eaLnBrk="0" hangingPunct="0">
              <a:defRPr>
                <a:solidFill>
                  <a:schemeClr val="tx1"/>
                </a:solidFill>
                <a:latin typeface="Arial" panose="020B0604020202020204" pitchFamily="34" charset="0"/>
                <a:ea typeface="宋体" panose="02010600030101010101" pitchFamily="2" charset="-122"/>
              </a:defRPr>
            </a:lvl5pPr>
            <a:lvl6pPr marL="22942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7514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2086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665855" indent="-205105" defTabSz="81597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i="1" dirty="0">
                <a:latin typeface="+mj-ea"/>
                <a:ea typeface="+mj-ea"/>
              </a:rPr>
              <a:t>文字内容</a:t>
            </a:r>
            <a:endParaRPr lang="zh-CN" altLang="en-US" i="1" dirty="0">
              <a:latin typeface="+mj-ea"/>
              <a:ea typeface="+mj-ea"/>
            </a:endParaRPr>
          </a:p>
        </p:txBody>
      </p:sp>
      <p:pic>
        <p:nvPicPr>
          <p:cNvPr id="43" name="Picture 51" descr="3d小人"/>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9667" y="1413933"/>
            <a:ext cx="2614084" cy="3479800"/>
          </a:xfrm>
          <a:prstGeom prst="rect">
            <a:avLst/>
          </a:prstGeom>
          <a:noFill/>
          <a:extLst>
            <a:ext uri="{909E8E84-426E-40DD-AFC4-6F175D3DCCD1}">
              <a14:hiddenFill xmlns:a14="http://schemas.microsoft.com/office/drawing/2010/main">
                <a:solidFill>
                  <a:srgbClr val="FFFFFF"/>
                </a:solidFill>
              </a14:hiddenFill>
            </a:ext>
          </a:extLst>
        </p:spPr>
      </p:pic>
      <p:sp>
        <p:nvSpPr>
          <p:cNvPr id="44"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inVertical)">
                                      <p:cBhvr>
                                        <p:cTn id="7" dur="500"/>
                                        <p:tgtEl>
                                          <p:spTgt spid="4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1000"/>
                                        <p:tgtEl>
                                          <p:spTgt spid="43"/>
                                        </p:tgtEl>
                                      </p:cBhvr>
                                    </p:animEffect>
                                    <p:anim calcmode="lin" valueType="num">
                                      <p:cBhvr>
                                        <p:cTn id="12" dur="1000" fill="hold"/>
                                        <p:tgtEl>
                                          <p:spTgt spid="43"/>
                                        </p:tgtEl>
                                        <p:attrNameLst>
                                          <p:attrName>ppt_x</p:attrName>
                                        </p:attrNameLst>
                                      </p:cBhvr>
                                      <p:tavLst>
                                        <p:tav tm="0">
                                          <p:val>
                                            <p:strVal val="#ppt_x"/>
                                          </p:val>
                                        </p:tav>
                                        <p:tav tm="100000">
                                          <p:val>
                                            <p:strVal val="#ppt_x"/>
                                          </p:val>
                                        </p:tav>
                                      </p:tavLst>
                                    </p:anim>
                                    <p:anim calcmode="lin" valueType="num">
                                      <p:cBhvr>
                                        <p:cTn id="13" dur="1000" fill="hold"/>
                                        <p:tgtEl>
                                          <p:spTgt spid="4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2"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Scale>
                                      <p:cBhvr>
                                        <p:cTn id="17" dur="5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30"/>
                                        </p:tgtEl>
                                        <p:attrNameLst>
                                          <p:attrName>ppt_x</p:attrName>
                                          <p:attrName>ppt_y</p:attrName>
                                        </p:attrNameLst>
                                      </p:cBhvr>
                                    </p:animMotion>
                                    <p:animEffect transition="in" filter="fade">
                                      <p:cBhvr>
                                        <p:cTn id="19" dur="500"/>
                                        <p:tgtEl>
                                          <p:spTgt spid="3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down)">
                                      <p:cBhvr>
                                        <p:cTn id="23" dur="500"/>
                                        <p:tgtEl>
                                          <p:spTgt spid="3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3000"/>
                            </p:stCondLst>
                            <p:childTnLst>
                              <p:par>
                                <p:cTn id="29" presetID="52"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Scale>
                                      <p:cBhvr>
                                        <p:cTn id="31" dur="5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21"/>
                                        </p:tgtEl>
                                        <p:attrNameLst>
                                          <p:attrName>ppt_x</p:attrName>
                                          <p:attrName>ppt_y</p:attrName>
                                        </p:attrNameLst>
                                      </p:cBhvr>
                                    </p:animMotion>
                                    <p:animEffect transition="in" filter="fade">
                                      <p:cBhvr>
                                        <p:cTn id="33" dur="500"/>
                                        <p:tgtEl>
                                          <p:spTgt spid="21"/>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down)">
                                      <p:cBhvr>
                                        <p:cTn id="37" dur="500"/>
                                        <p:tgtEl>
                                          <p:spTgt spid="40"/>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4500"/>
                            </p:stCondLst>
                            <p:childTnLst>
                              <p:par>
                                <p:cTn id="43" presetID="52"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Scale>
                                      <p:cBhvr>
                                        <p:cTn id="45"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12"/>
                                        </p:tgtEl>
                                        <p:attrNameLst>
                                          <p:attrName>ppt_x</p:attrName>
                                          <p:attrName>ppt_y</p:attrName>
                                        </p:attrNameLst>
                                      </p:cBhvr>
                                    </p:animMotion>
                                    <p:animEffect transition="in" filter="fade">
                                      <p:cBhvr>
                                        <p:cTn id="47" dur="500"/>
                                        <p:tgtEl>
                                          <p:spTgt spid="12"/>
                                        </p:tgtEl>
                                      </p:cBhvr>
                                    </p:animEffect>
                                  </p:childTnLst>
                                </p:cTn>
                              </p:par>
                            </p:childTnLst>
                          </p:cTn>
                        </p:par>
                        <p:par>
                          <p:cTn id="48" fill="hold">
                            <p:stCondLst>
                              <p:cond delay="5000"/>
                            </p:stCondLst>
                            <p:childTnLst>
                              <p:par>
                                <p:cTn id="49" presetID="22" presetClass="entr" presetSubtype="4"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down)">
                                      <p:cBhvr>
                                        <p:cTn id="51" dur="500"/>
                                        <p:tgtEl>
                                          <p:spTgt spid="41"/>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childTnLst>
                          </p:cTn>
                        </p:par>
                        <p:par>
                          <p:cTn id="56" fill="hold">
                            <p:stCondLst>
                              <p:cond delay="6000"/>
                            </p:stCondLst>
                            <p:childTnLst>
                              <p:par>
                                <p:cTn id="57" presetID="52" presetClass="entr" presetSubtype="0"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Scale>
                                      <p:cBhvr>
                                        <p:cTn id="59"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7"/>
                                        </p:tgtEl>
                                        <p:attrNameLst>
                                          <p:attrName>ppt_x</p:attrName>
                                          <p:attrName>ppt_y</p:attrName>
                                        </p:attrNameLst>
                                      </p:cBhvr>
                                    </p:animMotion>
                                    <p:animEffect transition="in" filter="fade">
                                      <p:cBhvr>
                                        <p:cTn id="61" dur="500"/>
                                        <p:tgtEl>
                                          <p:spTgt spid="7"/>
                                        </p:tgtEl>
                                      </p:cBhvr>
                                    </p:animEffect>
                                  </p:childTnLst>
                                </p:cTn>
                              </p:par>
                            </p:childTnLst>
                          </p:cTn>
                        </p:par>
                        <p:par>
                          <p:cTn id="62" fill="hold">
                            <p:stCondLst>
                              <p:cond delay="6500"/>
                            </p:stCondLst>
                            <p:childTnLst>
                              <p:par>
                                <p:cTn id="63" presetID="22" presetClass="entr" presetSubtype="4"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down)">
                                      <p:cBhvr>
                                        <p:cTn id="65" dur="500"/>
                                        <p:tgtEl>
                                          <p:spTgt spid="42"/>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left)">
                                      <p:cBhvr>
                                        <p:cTn id="6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39" grpId="0"/>
      <p:bldP spid="40" grpId="0"/>
      <p:bldP spid="41" grpId="0"/>
      <p:bldP spid="42" grpId="0"/>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utoShape 5"/>
          <p:cNvSpPr>
            <a:spLocks noChangeArrowheads="1"/>
          </p:cNvSpPr>
          <p:nvPr/>
        </p:nvSpPr>
        <p:spPr bwMode="auto">
          <a:xfrm rot="10800000">
            <a:off x="737637" y="3814274"/>
            <a:ext cx="3585524" cy="100616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00000"/>
          </a:solidFill>
          <a:ln w="25400" cap="flat" cmpd="sng" algn="ctr">
            <a:noFill/>
            <a:prstDash val="solid"/>
          </a:ln>
          <a:effectLst/>
        </p:spPr>
        <p:txBody>
          <a:bodyPr lIns="96248" tIns="48125" rIns="96248" bIns="48125"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sp>
        <p:nvSpPr>
          <p:cNvPr id="13" name="AutoShape 3"/>
          <p:cNvSpPr>
            <a:spLocks noChangeArrowheads="1"/>
          </p:cNvSpPr>
          <p:nvPr/>
        </p:nvSpPr>
        <p:spPr bwMode="auto">
          <a:xfrm rot="10800000">
            <a:off x="1800774" y="2439678"/>
            <a:ext cx="145924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00000"/>
          </a:solidFill>
          <a:ln w="25400" cap="flat" cmpd="sng" algn="ctr">
            <a:noFill/>
            <a:prstDash val="solid"/>
          </a:ln>
          <a:effectLst/>
        </p:spPr>
        <p:txBody>
          <a:bodyPr lIns="96248" tIns="48125" rIns="96248" bIns="48125"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sp>
        <p:nvSpPr>
          <p:cNvPr id="14" name="AutoShape 6"/>
          <p:cNvSpPr>
            <a:spLocks noChangeArrowheads="1"/>
          </p:cNvSpPr>
          <p:nvPr/>
        </p:nvSpPr>
        <p:spPr bwMode="auto">
          <a:xfrm>
            <a:off x="2073572" y="1543013"/>
            <a:ext cx="913651" cy="778296"/>
          </a:xfrm>
          <a:prstGeom prst="triangle">
            <a:avLst>
              <a:gd name="adj" fmla="val 50000"/>
            </a:avLst>
          </a:prstGeom>
          <a:solidFill>
            <a:srgbClr val="292A25"/>
          </a:solidFill>
          <a:ln w="25400" cap="flat" cmpd="sng" algn="ctr">
            <a:noFill/>
            <a:prstDash val="solid"/>
          </a:ln>
          <a:effectLst/>
        </p:spPr>
        <p:txBody>
          <a:bodyPr lIns="96248" tIns="48125" rIns="96248" bIns="48125"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sp>
        <p:nvSpPr>
          <p:cNvPr id="15" name="AutoShape 4"/>
          <p:cNvSpPr>
            <a:spLocks noChangeArrowheads="1"/>
          </p:cNvSpPr>
          <p:nvPr/>
        </p:nvSpPr>
        <p:spPr bwMode="auto">
          <a:xfrm rot="10800000">
            <a:off x="1364549" y="3009345"/>
            <a:ext cx="2331699"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292A25"/>
          </a:solidFill>
          <a:ln w="25400" cap="flat" cmpd="sng" algn="ctr">
            <a:noFill/>
            <a:prstDash val="solid"/>
          </a:ln>
          <a:effectLst/>
        </p:spPr>
        <p:txBody>
          <a:bodyPr lIns="96248" tIns="48125" rIns="96248" bIns="48125"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sp>
        <p:nvSpPr>
          <p:cNvPr id="16" name="AutoShape 5"/>
          <p:cNvSpPr>
            <a:spLocks noChangeArrowheads="1"/>
          </p:cNvSpPr>
          <p:nvPr/>
        </p:nvSpPr>
        <p:spPr bwMode="auto">
          <a:xfrm rot="10800000">
            <a:off x="148813" y="4948703"/>
            <a:ext cx="4763175"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rgbClr val="292A25"/>
          </a:solidFill>
          <a:ln w="25400" cap="flat" cmpd="sng" algn="ctr">
            <a:noFill/>
            <a:prstDash val="solid"/>
          </a:ln>
          <a:effectLst/>
        </p:spPr>
        <p:txBody>
          <a:bodyPr lIns="96248" tIns="48125" rIns="96248" bIns="48125"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dirty="0" smtClean="0">
              <a:ln>
                <a:noFill/>
              </a:ln>
              <a:solidFill>
                <a:prstClr val="white"/>
              </a:solidFill>
              <a:effectLst/>
              <a:uLnTx/>
              <a:uFillTx/>
              <a:latin typeface="Calibri" panose="020F0502020204030204"/>
              <a:ea typeface="微软雅黑" panose="020B0503020204020204" pitchFamily="34" charset="-122"/>
            </a:endParaRPr>
          </a:p>
        </p:txBody>
      </p:sp>
      <p:cxnSp>
        <p:nvCxnSpPr>
          <p:cNvPr id="17" name="直接连接符 16"/>
          <p:cNvCxnSpPr/>
          <p:nvPr/>
        </p:nvCxnSpPr>
        <p:spPr>
          <a:xfrm>
            <a:off x="2564928" y="1970197"/>
            <a:ext cx="3765264" cy="0"/>
          </a:xfrm>
          <a:prstGeom prst="line">
            <a:avLst/>
          </a:prstGeom>
          <a:noFill/>
          <a:ln w="12700" cap="flat" cmpd="sng" algn="ctr">
            <a:solidFill>
              <a:srgbClr val="000000">
                <a:lumMod val="65000"/>
                <a:lumOff val="35000"/>
              </a:srgbClr>
            </a:solidFill>
            <a:prstDash val="sysDot"/>
            <a:headEnd type="oval"/>
            <a:tailEnd type="oval"/>
          </a:ln>
          <a:effectLst/>
        </p:spPr>
      </p:cxnSp>
      <p:cxnSp>
        <p:nvCxnSpPr>
          <p:cNvPr id="18" name="直接连接符 17"/>
          <p:cNvCxnSpPr/>
          <p:nvPr/>
        </p:nvCxnSpPr>
        <p:spPr>
          <a:xfrm>
            <a:off x="2550367" y="2642009"/>
            <a:ext cx="3779828" cy="0"/>
          </a:xfrm>
          <a:prstGeom prst="line">
            <a:avLst/>
          </a:prstGeom>
          <a:noFill/>
          <a:ln w="12700" cap="flat" cmpd="sng" algn="ctr">
            <a:solidFill>
              <a:srgbClr val="000000">
                <a:lumMod val="65000"/>
                <a:lumOff val="35000"/>
              </a:srgbClr>
            </a:solidFill>
            <a:prstDash val="sysDot"/>
            <a:headEnd type="oval"/>
            <a:tailEnd type="oval"/>
          </a:ln>
          <a:effectLst/>
        </p:spPr>
      </p:cxnSp>
      <p:cxnSp>
        <p:nvCxnSpPr>
          <p:cNvPr id="19" name="直接连接符 18"/>
          <p:cNvCxnSpPr/>
          <p:nvPr/>
        </p:nvCxnSpPr>
        <p:spPr>
          <a:xfrm>
            <a:off x="2564928" y="3339017"/>
            <a:ext cx="3765264" cy="0"/>
          </a:xfrm>
          <a:prstGeom prst="line">
            <a:avLst/>
          </a:prstGeom>
          <a:noFill/>
          <a:ln w="12700" cap="flat" cmpd="sng" algn="ctr">
            <a:solidFill>
              <a:srgbClr val="000000">
                <a:lumMod val="65000"/>
                <a:lumOff val="35000"/>
              </a:srgbClr>
            </a:solidFill>
            <a:prstDash val="sysDot"/>
            <a:headEnd type="oval"/>
            <a:tailEnd type="oval"/>
          </a:ln>
          <a:effectLst/>
        </p:spPr>
      </p:cxnSp>
      <p:cxnSp>
        <p:nvCxnSpPr>
          <p:cNvPr id="20" name="直接连接符 19"/>
          <p:cNvCxnSpPr/>
          <p:nvPr/>
        </p:nvCxnSpPr>
        <p:spPr>
          <a:xfrm>
            <a:off x="2530400" y="4359039"/>
            <a:ext cx="3799795" cy="0"/>
          </a:xfrm>
          <a:prstGeom prst="line">
            <a:avLst/>
          </a:prstGeom>
          <a:noFill/>
          <a:ln w="12700" cap="flat" cmpd="sng" algn="ctr">
            <a:solidFill>
              <a:srgbClr val="000000">
                <a:lumMod val="65000"/>
                <a:lumOff val="35000"/>
              </a:srgbClr>
            </a:solidFill>
            <a:prstDash val="sysDot"/>
            <a:headEnd type="oval"/>
            <a:tailEnd type="oval"/>
          </a:ln>
          <a:effectLst/>
        </p:spPr>
      </p:cxnSp>
      <p:cxnSp>
        <p:nvCxnSpPr>
          <p:cNvPr id="21" name="直接连接符 20"/>
          <p:cNvCxnSpPr/>
          <p:nvPr/>
        </p:nvCxnSpPr>
        <p:spPr>
          <a:xfrm>
            <a:off x="2530400" y="5368901"/>
            <a:ext cx="3799795" cy="0"/>
          </a:xfrm>
          <a:prstGeom prst="line">
            <a:avLst/>
          </a:prstGeom>
          <a:noFill/>
          <a:ln w="12700" cap="flat" cmpd="sng" algn="ctr">
            <a:solidFill>
              <a:srgbClr val="000000">
                <a:lumMod val="65000"/>
                <a:lumOff val="35000"/>
              </a:srgbClr>
            </a:solidFill>
            <a:prstDash val="sysDot"/>
            <a:headEnd type="oval"/>
            <a:tailEnd type="oval"/>
          </a:ln>
          <a:effectLst/>
        </p:spPr>
      </p:cxnSp>
      <p:sp>
        <p:nvSpPr>
          <p:cNvPr id="22" name="TextBox 29"/>
          <p:cNvSpPr txBox="1"/>
          <p:nvPr/>
        </p:nvSpPr>
        <p:spPr>
          <a:xfrm>
            <a:off x="6510763" y="5184819"/>
            <a:ext cx="4577792" cy="657343"/>
          </a:xfrm>
          <a:prstGeom prst="rect">
            <a:avLst/>
          </a:prstGeom>
          <a:noFill/>
        </p:spPr>
        <p:txBody>
          <a:bodyPr wrap="square" lIns="96248" tIns="48125" rIns="96248" bIns="48125" rtlCol="0">
            <a:spAutoFit/>
          </a:bodyPr>
          <a:lstStyle/>
          <a:p>
            <a:pPr defTabSz="1218565" fontAlgn="auto">
              <a:lnSpc>
                <a:spcPct val="130000"/>
              </a:lnSpc>
              <a:spcBef>
                <a:spcPts val="0"/>
              </a:spcBef>
              <a:spcAft>
                <a:spcPts val="0"/>
              </a:spcAft>
            </a:pPr>
            <a:r>
              <a:rPr lang="zh-CN" altLang="en-US" sz="1400" b="0" dirty="0">
                <a:solidFill>
                  <a:srgbClr val="000000">
                    <a:lumMod val="75000"/>
                    <a:lumOff val="25000"/>
                  </a:srgb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400" b="0">
                <a:solidFill>
                  <a:srgbClr val="000000">
                    <a:lumMod val="75000"/>
                    <a:lumOff val="25000"/>
                  </a:srgbClr>
                </a:solidFill>
                <a:latin typeface="微软雅黑" panose="020B0503020204020204" pitchFamily="34" charset="-122"/>
                <a:ea typeface="微软雅黑" panose="020B0503020204020204" pitchFamily="34" charset="-122"/>
              </a:rPr>
              <a:t>选择粘贴，并选择只保留文字。</a:t>
            </a:r>
            <a:endParaRPr lang="zh-CN" altLang="en-US" sz="1400" b="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23" name="TextBox 30"/>
          <p:cNvSpPr txBox="1"/>
          <p:nvPr/>
        </p:nvSpPr>
        <p:spPr>
          <a:xfrm>
            <a:off x="4727848" y="4940993"/>
            <a:ext cx="1631691" cy="374189"/>
          </a:xfrm>
          <a:prstGeom prst="rect">
            <a:avLst/>
          </a:prstGeom>
          <a:noFill/>
        </p:spPr>
        <p:txBody>
          <a:bodyPr wrap="square" lIns="96248" tIns="48125" rIns="96248" bIns="48125" rtlCol="0">
            <a:spAutoFit/>
          </a:bodyPr>
          <a:lstStyle/>
          <a:p>
            <a:pPr algn="r" defTabSz="1218565" fontAlgn="auto">
              <a:spcBef>
                <a:spcPts val="0"/>
              </a:spcBef>
              <a:spcAft>
                <a:spcPts val="0"/>
              </a:spcAft>
            </a:pPr>
            <a:r>
              <a:rPr lang="zh-CN" altLang="en-US" b="0">
                <a:solidFill>
                  <a:srgbClr val="000000">
                    <a:lumMod val="75000"/>
                    <a:lumOff val="25000"/>
                  </a:srgbClr>
                </a:solidFill>
                <a:latin typeface="微软雅黑" panose="020B0503020204020204" pitchFamily="34" charset="-122"/>
                <a:ea typeface="微软雅黑" panose="020B0503020204020204" pitchFamily="34" charset="-122"/>
              </a:rPr>
              <a:t>添加标题</a:t>
            </a:r>
            <a:endParaRPr lang="zh-CN" altLang="en-US" b="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24" name="TextBox 31"/>
          <p:cNvSpPr txBox="1"/>
          <p:nvPr/>
        </p:nvSpPr>
        <p:spPr>
          <a:xfrm>
            <a:off x="6510763" y="4181081"/>
            <a:ext cx="4577792" cy="630028"/>
          </a:xfrm>
          <a:prstGeom prst="rect">
            <a:avLst/>
          </a:prstGeom>
          <a:noFill/>
        </p:spPr>
        <p:txBody>
          <a:bodyPr wrap="square" lIns="96248" tIns="48125" rIns="96248" bIns="48125" rtlCol="0">
            <a:spAutoFit/>
          </a:bodyPr>
          <a:lstStyle/>
          <a:p>
            <a:pPr defTabSz="1218565" fontAlgn="auto">
              <a:lnSpc>
                <a:spcPct val="130000"/>
              </a:lnSpc>
              <a:spcBef>
                <a:spcPts val="0"/>
              </a:spcBef>
              <a:spcAft>
                <a:spcPts val="0"/>
              </a:spcAft>
            </a:pPr>
            <a:r>
              <a:rPr lang="zh-CN" altLang="en-US" sz="1400" b="0" dirty="0">
                <a:solidFill>
                  <a:srgbClr val="000000">
                    <a:lumMod val="75000"/>
                    <a:lumOff val="25000"/>
                  </a:srgb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400" b="0">
                <a:solidFill>
                  <a:srgbClr val="000000">
                    <a:lumMod val="75000"/>
                    <a:lumOff val="25000"/>
                  </a:srgbClr>
                </a:solidFill>
                <a:latin typeface="微软雅黑" panose="020B0503020204020204" pitchFamily="34" charset="-122"/>
                <a:ea typeface="微软雅黑" panose="020B0503020204020204" pitchFamily="34" charset="-122"/>
              </a:rPr>
              <a:t>选择粘贴，并选择只保留文字。</a:t>
            </a:r>
            <a:endParaRPr lang="zh-CN" altLang="en-US" sz="1400" b="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25" name="TextBox 32"/>
          <p:cNvSpPr txBox="1"/>
          <p:nvPr/>
        </p:nvSpPr>
        <p:spPr>
          <a:xfrm>
            <a:off x="4727848" y="3946344"/>
            <a:ext cx="1631691" cy="374189"/>
          </a:xfrm>
          <a:prstGeom prst="rect">
            <a:avLst/>
          </a:prstGeom>
          <a:noFill/>
        </p:spPr>
        <p:txBody>
          <a:bodyPr wrap="square" lIns="96248" tIns="48125" rIns="96248" bIns="48125" rtlCol="0">
            <a:spAutoFit/>
          </a:bodyPr>
          <a:lstStyle/>
          <a:p>
            <a:pPr algn="r" defTabSz="1218565" fontAlgn="auto">
              <a:spcBef>
                <a:spcPts val="0"/>
              </a:spcBef>
              <a:spcAft>
                <a:spcPts val="0"/>
              </a:spcAft>
            </a:pPr>
            <a:r>
              <a:rPr lang="zh-CN" altLang="en-US" b="0">
                <a:solidFill>
                  <a:srgbClr val="000000">
                    <a:lumMod val="75000"/>
                    <a:lumOff val="25000"/>
                  </a:srgbClr>
                </a:solidFill>
                <a:latin typeface="微软雅黑" panose="020B0503020204020204" pitchFamily="34" charset="-122"/>
                <a:ea typeface="微软雅黑" panose="020B0503020204020204" pitchFamily="34" charset="-122"/>
              </a:rPr>
              <a:t>添加标题</a:t>
            </a:r>
            <a:endParaRPr lang="zh-CN" altLang="en-US" b="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26" name="TextBox 33"/>
          <p:cNvSpPr txBox="1"/>
          <p:nvPr/>
        </p:nvSpPr>
        <p:spPr>
          <a:xfrm>
            <a:off x="6510763" y="3201431"/>
            <a:ext cx="4577792" cy="630028"/>
          </a:xfrm>
          <a:prstGeom prst="rect">
            <a:avLst/>
          </a:prstGeom>
          <a:noFill/>
        </p:spPr>
        <p:txBody>
          <a:bodyPr wrap="square" lIns="96248" tIns="48125" rIns="96248" bIns="48125" rtlCol="0">
            <a:spAutoFit/>
          </a:bodyPr>
          <a:lstStyle/>
          <a:p>
            <a:pPr defTabSz="1218565" fontAlgn="auto">
              <a:lnSpc>
                <a:spcPct val="130000"/>
              </a:lnSpc>
              <a:spcBef>
                <a:spcPts val="0"/>
              </a:spcBef>
              <a:spcAft>
                <a:spcPts val="0"/>
              </a:spcAft>
            </a:pPr>
            <a:r>
              <a:rPr lang="zh-CN" altLang="en-US" sz="1400" b="0" dirty="0">
                <a:solidFill>
                  <a:srgbClr val="000000">
                    <a:lumMod val="75000"/>
                    <a:lumOff val="25000"/>
                  </a:srgb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400" b="0">
                <a:solidFill>
                  <a:srgbClr val="000000">
                    <a:lumMod val="75000"/>
                    <a:lumOff val="25000"/>
                  </a:srgbClr>
                </a:solidFill>
                <a:latin typeface="微软雅黑" panose="020B0503020204020204" pitchFamily="34" charset="-122"/>
                <a:ea typeface="微软雅黑" panose="020B0503020204020204" pitchFamily="34" charset="-122"/>
              </a:rPr>
              <a:t>选择粘贴，并选择只保留文字。</a:t>
            </a:r>
            <a:endParaRPr lang="zh-CN" altLang="en-US" sz="1400" b="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27" name="TextBox 34"/>
          <p:cNvSpPr txBox="1"/>
          <p:nvPr/>
        </p:nvSpPr>
        <p:spPr>
          <a:xfrm>
            <a:off x="4727848" y="2936326"/>
            <a:ext cx="1631691" cy="374189"/>
          </a:xfrm>
          <a:prstGeom prst="rect">
            <a:avLst/>
          </a:prstGeom>
          <a:noFill/>
        </p:spPr>
        <p:txBody>
          <a:bodyPr wrap="square" lIns="96248" tIns="48125" rIns="96248" bIns="48125" rtlCol="0">
            <a:spAutoFit/>
          </a:bodyPr>
          <a:lstStyle/>
          <a:p>
            <a:pPr algn="r" defTabSz="1218565" fontAlgn="auto">
              <a:spcBef>
                <a:spcPts val="0"/>
              </a:spcBef>
              <a:spcAft>
                <a:spcPts val="0"/>
              </a:spcAft>
            </a:pPr>
            <a:r>
              <a:rPr lang="zh-CN" altLang="en-US" b="0">
                <a:solidFill>
                  <a:srgbClr val="000000">
                    <a:lumMod val="75000"/>
                    <a:lumOff val="25000"/>
                  </a:srgbClr>
                </a:solidFill>
                <a:latin typeface="微软雅黑" panose="020B0503020204020204" pitchFamily="34" charset="-122"/>
                <a:ea typeface="微软雅黑" panose="020B0503020204020204" pitchFamily="34" charset="-122"/>
              </a:rPr>
              <a:t>添加标题</a:t>
            </a:r>
            <a:endParaRPr lang="zh-CN" altLang="en-US" b="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28" name="TextBox 35"/>
          <p:cNvSpPr txBox="1"/>
          <p:nvPr/>
        </p:nvSpPr>
        <p:spPr>
          <a:xfrm>
            <a:off x="6510763" y="2459315"/>
            <a:ext cx="4577792" cy="630028"/>
          </a:xfrm>
          <a:prstGeom prst="rect">
            <a:avLst/>
          </a:prstGeom>
          <a:noFill/>
        </p:spPr>
        <p:txBody>
          <a:bodyPr wrap="square" lIns="96248" tIns="48125" rIns="96248" bIns="48125" rtlCol="0">
            <a:spAutoFit/>
          </a:bodyPr>
          <a:lstStyle/>
          <a:p>
            <a:pPr defTabSz="1218565" fontAlgn="auto">
              <a:lnSpc>
                <a:spcPct val="130000"/>
              </a:lnSpc>
              <a:spcBef>
                <a:spcPts val="0"/>
              </a:spcBef>
              <a:spcAft>
                <a:spcPts val="0"/>
              </a:spcAft>
            </a:pPr>
            <a:r>
              <a:rPr lang="zh-CN" altLang="en-US" sz="1400" b="0" dirty="0">
                <a:solidFill>
                  <a:srgbClr val="000000">
                    <a:lumMod val="75000"/>
                    <a:lumOff val="25000"/>
                  </a:srgb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b="0" dirty="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29" name="TextBox 36"/>
          <p:cNvSpPr txBox="1"/>
          <p:nvPr/>
        </p:nvSpPr>
        <p:spPr>
          <a:xfrm>
            <a:off x="4727848" y="2250085"/>
            <a:ext cx="1631691" cy="374189"/>
          </a:xfrm>
          <a:prstGeom prst="rect">
            <a:avLst/>
          </a:prstGeom>
          <a:noFill/>
        </p:spPr>
        <p:txBody>
          <a:bodyPr wrap="square" lIns="96248" tIns="48125" rIns="96248" bIns="48125" rtlCol="0">
            <a:spAutoFit/>
          </a:bodyPr>
          <a:lstStyle/>
          <a:p>
            <a:pPr algn="r" defTabSz="1218565" fontAlgn="auto">
              <a:spcBef>
                <a:spcPts val="0"/>
              </a:spcBef>
              <a:spcAft>
                <a:spcPts val="0"/>
              </a:spcAft>
            </a:pPr>
            <a:r>
              <a:rPr lang="zh-CN" altLang="en-US" b="0">
                <a:solidFill>
                  <a:srgbClr val="000000">
                    <a:lumMod val="75000"/>
                    <a:lumOff val="25000"/>
                  </a:srgbClr>
                </a:solidFill>
                <a:latin typeface="微软雅黑" panose="020B0503020204020204" pitchFamily="34" charset="-122"/>
                <a:ea typeface="微软雅黑" panose="020B0503020204020204" pitchFamily="34" charset="-122"/>
              </a:rPr>
              <a:t>添加标题</a:t>
            </a:r>
            <a:endParaRPr lang="zh-CN" altLang="en-US" b="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30" name="TextBox 37"/>
          <p:cNvSpPr txBox="1"/>
          <p:nvPr/>
        </p:nvSpPr>
        <p:spPr>
          <a:xfrm>
            <a:off x="6510763" y="1766023"/>
            <a:ext cx="4577792" cy="630028"/>
          </a:xfrm>
          <a:prstGeom prst="rect">
            <a:avLst/>
          </a:prstGeom>
          <a:noFill/>
        </p:spPr>
        <p:txBody>
          <a:bodyPr wrap="square" lIns="96248" tIns="48125" rIns="96248" bIns="48125" rtlCol="0">
            <a:spAutoFit/>
          </a:bodyPr>
          <a:lstStyle/>
          <a:p>
            <a:pPr defTabSz="1218565" fontAlgn="auto">
              <a:lnSpc>
                <a:spcPct val="130000"/>
              </a:lnSpc>
              <a:spcBef>
                <a:spcPts val="0"/>
              </a:spcBef>
              <a:spcAft>
                <a:spcPts val="0"/>
              </a:spcAft>
            </a:pPr>
            <a:r>
              <a:rPr lang="zh-CN" altLang="en-US" sz="1400" b="0" dirty="0">
                <a:solidFill>
                  <a:srgbClr val="000000">
                    <a:lumMod val="75000"/>
                    <a:lumOff val="25000"/>
                  </a:srgb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b="0" dirty="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31" name="TextBox 38"/>
          <p:cNvSpPr txBox="1"/>
          <p:nvPr/>
        </p:nvSpPr>
        <p:spPr>
          <a:xfrm>
            <a:off x="4727848" y="1556792"/>
            <a:ext cx="1631691" cy="374189"/>
          </a:xfrm>
          <a:prstGeom prst="rect">
            <a:avLst/>
          </a:prstGeom>
          <a:noFill/>
        </p:spPr>
        <p:txBody>
          <a:bodyPr wrap="square" lIns="96248" tIns="48125" rIns="96248" bIns="48125" rtlCol="0">
            <a:spAutoFit/>
          </a:bodyPr>
          <a:lstStyle/>
          <a:p>
            <a:pPr algn="r" defTabSz="1218565" fontAlgn="auto">
              <a:spcBef>
                <a:spcPts val="0"/>
              </a:spcBef>
              <a:spcAft>
                <a:spcPts val="0"/>
              </a:spcAft>
            </a:pPr>
            <a:r>
              <a:rPr lang="zh-CN" altLang="en-US" b="0" dirty="0">
                <a:solidFill>
                  <a:srgbClr val="000000">
                    <a:lumMod val="75000"/>
                    <a:lumOff val="25000"/>
                  </a:srgbClr>
                </a:solidFill>
                <a:latin typeface="微软雅黑" panose="020B0503020204020204" pitchFamily="34" charset="-122"/>
                <a:ea typeface="微软雅黑" panose="020B0503020204020204" pitchFamily="34" charset="-122"/>
              </a:rPr>
              <a:t>添加标题</a:t>
            </a:r>
            <a:endParaRPr lang="zh-CN" altLang="en-US" b="0" dirty="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32"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64000">
                                          <p:cBhvr additive="base">
                                            <p:cTn id="11" dur="1000" fill="hold"/>
                                            <p:tgtEl>
                                              <p:spTgt spid="16"/>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64000">
                                          <p:cBhvr additive="base">
                                            <p:cTn id="15" dur="1000" fill="hold"/>
                                            <p:tgtEl>
                                              <p:spTgt spid="12"/>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15"/>
                                            </p:tgtEl>
                                            <p:attrNameLst>
                                              <p:attrName>style.visibility</p:attrName>
                                            </p:attrNameLst>
                                          </p:cBhvr>
                                          <p:to>
                                            <p:strVal val="visible"/>
                                          </p:to>
                                        </p:set>
                                        <p:anim calcmode="lin" valueType="num" p14:bounceEnd="64000">
                                          <p:cBhvr additive="base">
                                            <p:cTn id="19" dur="10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13"/>
                                            </p:tgtEl>
                                            <p:attrNameLst>
                                              <p:attrName>style.visibility</p:attrName>
                                            </p:attrNameLst>
                                          </p:cBhvr>
                                          <p:to>
                                            <p:strVal val="visible"/>
                                          </p:to>
                                        </p:set>
                                        <p:anim calcmode="lin" valueType="num" p14:bounceEnd="64000">
                                          <p:cBhvr additive="base">
                                            <p:cTn id="23" dur="1000" fill="hold"/>
                                            <p:tgtEl>
                                              <p:spTgt spid="1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800"/>
                                      </p:stCondLst>
                                      <p:childTnLst>
                                        <p:set>
                                          <p:cBhvr>
                                            <p:cTn id="26" dur="1" fill="hold">
                                              <p:stCondLst>
                                                <p:cond delay="0"/>
                                              </p:stCondLst>
                                            </p:cTn>
                                            <p:tgtEl>
                                              <p:spTgt spid="14"/>
                                            </p:tgtEl>
                                            <p:attrNameLst>
                                              <p:attrName>style.visibility</p:attrName>
                                            </p:attrNameLst>
                                          </p:cBhvr>
                                          <p:to>
                                            <p:strVal val="visible"/>
                                          </p:to>
                                        </p:set>
                                        <p:anim calcmode="lin" valueType="num" p14:bounceEnd="64000">
                                          <p:cBhvr additive="base">
                                            <p:cTn id="27" dur="1000" fill="hold"/>
                                            <p:tgtEl>
                                              <p:spTgt spid="14"/>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14"/>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2" presetClass="entr" presetSubtype="8"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par>
                              <p:cTn id="45" fill="hold">
                                <p:stCondLst>
                                  <p:cond delay="20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31"/>
                                            </p:tgtEl>
                                            <p:attrNameLst>
                                              <p:attrName>style.visibility</p:attrName>
                                            </p:attrNameLst>
                                          </p:cBhvr>
                                          <p:to>
                                            <p:strVal val="visible"/>
                                          </p:to>
                                        </p:set>
                                        <p:anim calcmode="lin" valueType="num">
                                          <p:cBhvr>
                                            <p:cTn id="48" dur="250" fill="hold"/>
                                            <p:tgtEl>
                                              <p:spTgt spid="31"/>
                                            </p:tgtEl>
                                            <p:attrNameLst>
                                              <p:attrName>ppt_x</p:attrName>
                                            </p:attrNameLst>
                                          </p:cBhvr>
                                          <p:tavLst>
                                            <p:tav tm="0">
                                              <p:val>
                                                <p:strVal val="#ppt_x"/>
                                              </p:val>
                                            </p:tav>
                                            <p:tav tm="100000">
                                              <p:val>
                                                <p:strVal val="#ppt_x"/>
                                              </p:val>
                                            </p:tav>
                                          </p:tavLst>
                                        </p:anim>
                                        <p:anim calcmode="lin" valueType="num">
                                          <p:cBhvr>
                                            <p:cTn id="49" dur="250" fill="hold"/>
                                            <p:tgtEl>
                                              <p:spTgt spid="31"/>
                                            </p:tgtEl>
                                            <p:attrNameLst>
                                              <p:attrName>ppt_y</p:attrName>
                                            </p:attrNameLst>
                                          </p:cBhvr>
                                          <p:tavLst>
                                            <p:tav tm="0">
                                              <p:val>
                                                <p:strVal val="#ppt_y-#ppt_h/2"/>
                                              </p:val>
                                            </p:tav>
                                            <p:tav tm="100000">
                                              <p:val>
                                                <p:strVal val="#ppt_y"/>
                                              </p:val>
                                            </p:tav>
                                          </p:tavLst>
                                        </p:anim>
                                        <p:anim calcmode="lin" valueType="num">
                                          <p:cBhvr>
                                            <p:cTn id="50" dur="250" fill="hold"/>
                                            <p:tgtEl>
                                              <p:spTgt spid="31"/>
                                            </p:tgtEl>
                                            <p:attrNameLst>
                                              <p:attrName>ppt_w</p:attrName>
                                            </p:attrNameLst>
                                          </p:cBhvr>
                                          <p:tavLst>
                                            <p:tav tm="0">
                                              <p:val>
                                                <p:strVal val="#ppt_w"/>
                                              </p:val>
                                            </p:tav>
                                            <p:tav tm="100000">
                                              <p:val>
                                                <p:strVal val="#ppt_w"/>
                                              </p:val>
                                            </p:tav>
                                          </p:tavLst>
                                        </p:anim>
                                        <p:anim calcmode="lin" valueType="num">
                                          <p:cBhvr>
                                            <p:cTn id="51" dur="250" fill="hold"/>
                                            <p:tgtEl>
                                              <p:spTgt spid="31"/>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29"/>
                                            </p:tgtEl>
                                            <p:attrNameLst>
                                              <p:attrName>style.visibility</p:attrName>
                                            </p:attrNameLst>
                                          </p:cBhvr>
                                          <p:to>
                                            <p:strVal val="visible"/>
                                          </p:to>
                                        </p:set>
                                        <p:anim calcmode="lin" valueType="num">
                                          <p:cBhvr>
                                            <p:cTn id="54" dur="250" fill="hold"/>
                                            <p:tgtEl>
                                              <p:spTgt spid="29"/>
                                            </p:tgtEl>
                                            <p:attrNameLst>
                                              <p:attrName>ppt_x</p:attrName>
                                            </p:attrNameLst>
                                          </p:cBhvr>
                                          <p:tavLst>
                                            <p:tav tm="0">
                                              <p:val>
                                                <p:strVal val="#ppt_x"/>
                                              </p:val>
                                            </p:tav>
                                            <p:tav tm="100000">
                                              <p:val>
                                                <p:strVal val="#ppt_x"/>
                                              </p:val>
                                            </p:tav>
                                          </p:tavLst>
                                        </p:anim>
                                        <p:anim calcmode="lin" valueType="num">
                                          <p:cBhvr>
                                            <p:cTn id="55" dur="250" fill="hold"/>
                                            <p:tgtEl>
                                              <p:spTgt spid="29"/>
                                            </p:tgtEl>
                                            <p:attrNameLst>
                                              <p:attrName>ppt_y</p:attrName>
                                            </p:attrNameLst>
                                          </p:cBhvr>
                                          <p:tavLst>
                                            <p:tav tm="0">
                                              <p:val>
                                                <p:strVal val="#ppt_y-#ppt_h/2"/>
                                              </p:val>
                                            </p:tav>
                                            <p:tav tm="100000">
                                              <p:val>
                                                <p:strVal val="#ppt_y"/>
                                              </p:val>
                                            </p:tav>
                                          </p:tavLst>
                                        </p:anim>
                                        <p:anim calcmode="lin" valueType="num">
                                          <p:cBhvr>
                                            <p:cTn id="56" dur="250" fill="hold"/>
                                            <p:tgtEl>
                                              <p:spTgt spid="29"/>
                                            </p:tgtEl>
                                            <p:attrNameLst>
                                              <p:attrName>ppt_w</p:attrName>
                                            </p:attrNameLst>
                                          </p:cBhvr>
                                          <p:tavLst>
                                            <p:tav tm="0">
                                              <p:val>
                                                <p:strVal val="#ppt_w"/>
                                              </p:val>
                                            </p:tav>
                                            <p:tav tm="100000">
                                              <p:val>
                                                <p:strVal val="#ppt_w"/>
                                              </p:val>
                                            </p:tav>
                                          </p:tavLst>
                                        </p:anim>
                                        <p:anim calcmode="lin" valueType="num">
                                          <p:cBhvr>
                                            <p:cTn id="57" dur="250" fill="hold"/>
                                            <p:tgtEl>
                                              <p:spTgt spid="29"/>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27"/>
                                            </p:tgtEl>
                                            <p:attrNameLst>
                                              <p:attrName>style.visibility</p:attrName>
                                            </p:attrNameLst>
                                          </p:cBhvr>
                                          <p:to>
                                            <p:strVal val="visible"/>
                                          </p:to>
                                        </p:set>
                                        <p:anim calcmode="lin" valueType="num">
                                          <p:cBhvr>
                                            <p:cTn id="60" dur="250" fill="hold"/>
                                            <p:tgtEl>
                                              <p:spTgt spid="27"/>
                                            </p:tgtEl>
                                            <p:attrNameLst>
                                              <p:attrName>ppt_x</p:attrName>
                                            </p:attrNameLst>
                                          </p:cBhvr>
                                          <p:tavLst>
                                            <p:tav tm="0">
                                              <p:val>
                                                <p:strVal val="#ppt_x"/>
                                              </p:val>
                                            </p:tav>
                                            <p:tav tm="100000">
                                              <p:val>
                                                <p:strVal val="#ppt_x"/>
                                              </p:val>
                                            </p:tav>
                                          </p:tavLst>
                                        </p:anim>
                                        <p:anim calcmode="lin" valueType="num">
                                          <p:cBhvr>
                                            <p:cTn id="61" dur="250" fill="hold"/>
                                            <p:tgtEl>
                                              <p:spTgt spid="27"/>
                                            </p:tgtEl>
                                            <p:attrNameLst>
                                              <p:attrName>ppt_y</p:attrName>
                                            </p:attrNameLst>
                                          </p:cBhvr>
                                          <p:tavLst>
                                            <p:tav tm="0">
                                              <p:val>
                                                <p:strVal val="#ppt_y-#ppt_h/2"/>
                                              </p:val>
                                            </p:tav>
                                            <p:tav tm="100000">
                                              <p:val>
                                                <p:strVal val="#ppt_y"/>
                                              </p:val>
                                            </p:tav>
                                          </p:tavLst>
                                        </p:anim>
                                        <p:anim calcmode="lin" valueType="num">
                                          <p:cBhvr>
                                            <p:cTn id="62" dur="250" fill="hold"/>
                                            <p:tgtEl>
                                              <p:spTgt spid="27"/>
                                            </p:tgtEl>
                                            <p:attrNameLst>
                                              <p:attrName>ppt_w</p:attrName>
                                            </p:attrNameLst>
                                          </p:cBhvr>
                                          <p:tavLst>
                                            <p:tav tm="0">
                                              <p:val>
                                                <p:strVal val="#ppt_w"/>
                                              </p:val>
                                            </p:tav>
                                            <p:tav tm="100000">
                                              <p:val>
                                                <p:strVal val="#ppt_w"/>
                                              </p:val>
                                            </p:tav>
                                          </p:tavLst>
                                        </p:anim>
                                        <p:anim calcmode="lin" valueType="num">
                                          <p:cBhvr>
                                            <p:cTn id="63" dur="250" fill="hold"/>
                                            <p:tgtEl>
                                              <p:spTgt spid="27"/>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25"/>
                                            </p:tgtEl>
                                            <p:attrNameLst>
                                              <p:attrName>style.visibility</p:attrName>
                                            </p:attrNameLst>
                                          </p:cBhvr>
                                          <p:to>
                                            <p:strVal val="visible"/>
                                          </p:to>
                                        </p:set>
                                        <p:anim calcmode="lin" valueType="num">
                                          <p:cBhvr>
                                            <p:cTn id="66" dur="250" fill="hold"/>
                                            <p:tgtEl>
                                              <p:spTgt spid="25"/>
                                            </p:tgtEl>
                                            <p:attrNameLst>
                                              <p:attrName>ppt_x</p:attrName>
                                            </p:attrNameLst>
                                          </p:cBhvr>
                                          <p:tavLst>
                                            <p:tav tm="0">
                                              <p:val>
                                                <p:strVal val="#ppt_x"/>
                                              </p:val>
                                            </p:tav>
                                            <p:tav tm="100000">
                                              <p:val>
                                                <p:strVal val="#ppt_x"/>
                                              </p:val>
                                            </p:tav>
                                          </p:tavLst>
                                        </p:anim>
                                        <p:anim calcmode="lin" valueType="num">
                                          <p:cBhvr>
                                            <p:cTn id="67" dur="250" fill="hold"/>
                                            <p:tgtEl>
                                              <p:spTgt spid="25"/>
                                            </p:tgtEl>
                                            <p:attrNameLst>
                                              <p:attrName>ppt_y</p:attrName>
                                            </p:attrNameLst>
                                          </p:cBhvr>
                                          <p:tavLst>
                                            <p:tav tm="0">
                                              <p:val>
                                                <p:strVal val="#ppt_y-#ppt_h/2"/>
                                              </p:val>
                                            </p:tav>
                                            <p:tav tm="100000">
                                              <p:val>
                                                <p:strVal val="#ppt_y"/>
                                              </p:val>
                                            </p:tav>
                                          </p:tavLst>
                                        </p:anim>
                                        <p:anim calcmode="lin" valueType="num">
                                          <p:cBhvr>
                                            <p:cTn id="68" dur="250" fill="hold"/>
                                            <p:tgtEl>
                                              <p:spTgt spid="25"/>
                                            </p:tgtEl>
                                            <p:attrNameLst>
                                              <p:attrName>ppt_w</p:attrName>
                                            </p:attrNameLst>
                                          </p:cBhvr>
                                          <p:tavLst>
                                            <p:tav tm="0">
                                              <p:val>
                                                <p:strVal val="#ppt_w"/>
                                              </p:val>
                                            </p:tav>
                                            <p:tav tm="100000">
                                              <p:val>
                                                <p:strVal val="#ppt_w"/>
                                              </p:val>
                                            </p:tav>
                                          </p:tavLst>
                                        </p:anim>
                                        <p:anim calcmode="lin" valueType="num">
                                          <p:cBhvr>
                                            <p:cTn id="69" dur="250" fill="hold"/>
                                            <p:tgtEl>
                                              <p:spTgt spid="25"/>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23"/>
                                            </p:tgtEl>
                                            <p:attrNameLst>
                                              <p:attrName>style.visibility</p:attrName>
                                            </p:attrNameLst>
                                          </p:cBhvr>
                                          <p:to>
                                            <p:strVal val="visible"/>
                                          </p:to>
                                        </p:set>
                                        <p:anim calcmode="lin" valueType="num">
                                          <p:cBhvr>
                                            <p:cTn id="72" dur="250" fill="hold"/>
                                            <p:tgtEl>
                                              <p:spTgt spid="23"/>
                                            </p:tgtEl>
                                            <p:attrNameLst>
                                              <p:attrName>ppt_x</p:attrName>
                                            </p:attrNameLst>
                                          </p:cBhvr>
                                          <p:tavLst>
                                            <p:tav tm="0">
                                              <p:val>
                                                <p:strVal val="#ppt_x"/>
                                              </p:val>
                                            </p:tav>
                                            <p:tav tm="100000">
                                              <p:val>
                                                <p:strVal val="#ppt_x"/>
                                              </p:val>
                                            </p:tav>
                                          </p:tavLst>
                                        </p:anim>
                                        <p:anim calcmode="lin" valueType="num">
                                          <p:cBhvr>
                                            <p:cTn id="73" dur="250" fill="hold"/>
                                            <p:tgtEl>
                                              <p:spTgt spid="23"/>
                                            </p:tgtEl>
                                            <p:attrNameLst>
                                              <p:attrName>ppt_y</p:attrName>
                                            </p:attrNameLst>
                                          </p:cBhvr>
                                          <p:tavLst>
                                            <p:tav tm="0">
                                              <p:val>
                                                <p:strVal val="#ppt_y-#ppt_h/2"/>
                                              </p:val>
                                            </p:tav>
                                            <p:tav tm="100000">
                                              <p:val>
                                                <p:strVal val="#ppt_y"/>
                                              </p:val>
                                            </p:tav>
                                          </p:tavLst>
                                        </p:anim>
                                        <p:anim calcmode="lin" valueType="num">
                                          <p:cBhvr>
                                            <p:cTn id="74" dur="250" fill="hold"/>
                                            <p:tgtEl>
                                              <p:spTgt spid="23"/>
                                            </p:tgtEl>
                                            <p:attrNameLst>
                                              <p:attrName>ppt_w</p:attrName>
                                            </p:attrNameLst>
                                          </p:cBhvr>
                                          <p:tavLst>
                                            <p:tav tm="0">
                                              <p:val>
                                                <p:strVal val="#ppt_w"/>
                                              </p:val>
                                            </p:tav>
                                            <p:tav tm="100000">
                                              <p:val>
                                                <p:strVal val="#ppt_w"/>
                                              </p:val>
                                            </p:tav>
                                          </p:tavLst>
                                        </p:anim>
                                        <p:anim calcmode="lin" valueType="num">
                                          <p:cBhvr>
                                            <p:cTn id="75" dur="250" fill="hold"/>
                                            <p:tgtEl>
                                              <p:spTgt spid="23"/>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wipe(left)">
                                          <p:cBhvr>
                                            <p:cTn id="79" dur="500"/>
                                            <p:tgtEl>
                                              <p:spTgt spid="30"/>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28"/>
                                            </p:tgtEl>
                                            <p:attrNameLst>
                                              <p:attrName>style.visibility</p:attrName>
                                            </p:attrNameLst>
                                          </p:cBhvr>
                                          <p:to>
                                            <p:strVal val="visible"/>
                                          </p:to>
                                        </p:set>
                                        <p:animEffect transition="in" filter="wipe(left)">
                                          <p:cBhvr>
                                            <p:cTn id="82" dur="500"/>
                                            <p:tgtEl>
                                              <p:spTgt spid="28"/>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24"/>
                                            </p:tgtEl>
                                            <p:attrNameLst>
                                              <p:attrName>style.visibility</p:attrName>
                                            </p:attrNameLst>
                                          </p:cBhvr>
                                          <p:to>
                                            <p:strVal val="visible"/>
                                          </p:to>
                                        </p:set>
                                        <p:animEffect transition="in" filter="wipe(left)">
                                          <p:cBhvr>
                                            <p:cTn id="88" dur="500"/>
                                            <p:tgtEl>
                                              <p:spTgt spid="24"/>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22"/>
                                            </p:tgtEl>
                                            <p:attrNameLst>
                                              <p:attrName>style.visibility</p:attrName>
                                            </p:attrNameLst>
                                          </p:cBhvr>
                                          <p:to>
                                            <p:strVal val="visible"/>
                                          </p:to>
                                        </p:set>
                                        <p:animEffect transition="in" filter="wipe(left)">
                                          <p:cBhvr>
                                            <p:cTn id="9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22" grpId="0"/>
          <p:bldP spid="23" grpId="0"/>
          <p:bldP spid="24" grpId="0"/>
          <p:bldP spid="25" grpId="0"/>
          <p:bldP spid="26" grpId="0"/>
          <p:bldP spid="27" grpId="0"/>
          <p:bldP spid="28" grpId="0"/>
          <p:bldP spid="29" grpId="0"/>
          <p:bldP spid="30" grpId="0"/>
          <p:bldP spid="31"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ppt_x"/>
                                              </p:val>
                                            </p:tav>
                                            <p:tav tm="100000">
                                              <p:val>
                                                <p:strVal val="#ppt_x"/>
                                              </p:val>
                                            </p:tav>
                                          </p:tavLst>
                                        </p:anim>
                                        <p:anim calcmode="lin" valueType="num">
                                          <p:cBhvr additive="base">
                                            <p:cTn id="12" dur="10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ppt_x"/>
                                              </p:val>
                                            </p:tav>
                                            <p:tav tm="100000">
                                              <p:val>
                                                <p:strVal val="#ppt_x"/>
                                              </p:val>
                                            </p:tav>
                                          </p:tavLst>
                                        </p:anim>
                                        <p:anim calcmode="lin" valueType="num">
                                          <p:cBhvr additive="base">
                                            <p:cTn id="16" dur="10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ppt_x"/>
                                              </p:val>
                                            </p:tav>
                                            <p:tav tm="100000">
                                              <p:val>
                                                <p:strVal val="#ppt_x"/>
                                              </p:val>
                                            </p:tav>
                                          </p:tavLst>
                                        </p:anim>
                                        <p:anim calcmode="lin" valueType="num">
                                          <p:cBhvr additive="base">
                                            <p:cTn id="24" dur="1000" fill="hold"/>
                                            <p:tgtEl>
                                              <p:spTgt spid="1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8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1000" fill="hold"/>
                                            <p:tgtEl>
                                              <p:spTgt spid="14"/>
                                            </p:tgtEl>
                                            <p:attrNameLst>
                                              <p:attrName>ppt_x</p:attrName>
                                            </p:attrNameLst>
                                          </p:cBhvr>
                                          <p:tavLst>
                                            <p:tav tm="0">
                                              <p:val>
                                                <p:strVal val="#ppt_x"/>
                                              </p:val>
                                            </p:tav>
                                            <p:tav tm="100000">
                                              <p:val>
                                                <p:strVal val="#ppt_x"/>
                                              </p:val>
                                            </p:tav>
                                          </p:tavLst>
                                        </p:anim>
                                        <p:anim calcmode="lin" valueType="num">
                                          <p:cBhvr additive="base">
                                            <p:cTn id="28" dur="1000" fill="hold"/>
                                            <p:tgtEl>
                                              <p:spTgt spid="14"/>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2" presetClass="entr" presetSubtype="8"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par>
                              <p:cTn id="45" fill="hold">
                                <p:stCondLst>
                                  <p:cond delay="20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31"/>
                                            </p:tgtEl>
                                            <p:attrNameLst>
                                              <p:attrName>style.visibility</p:attrName>
                                            </p:attrNameLst>
                                          </p:cBhvr>
                                          <p:to>
                                            <p:strVal val="visible"/>
                                          </p:to>
                                        </p:set>
                                        <p:anim calcmode="lin" valueType="num">
                                          <p:cBhvr>
                                            <p:cTn id="48" dur="250" fill="hold"/>
                                            <p:tgtEl>
                                              <p:spTgt spid="31"/>
                                            </p:tgtEl>
                                            <p:attrNameLst>
                                              <p:attrName>ppt_x</p:attrName>
                                            </p:attrNameLst>
                                          </p:cBhvr>
                                          <p:tavLst>
                                            <p:tav tm="0">
                                              <p:val>
                                                <p:strVal val="#ppt_x"/>
                                              </p:val>
                                            </p:tav>
                                            <p:tav tm="100000">
                                              <p:val>
                                                <p:strVal val="#ppt_x"/>
                                              </p:val>
                                            </p:tav>
                                          </p:tavLst>
                                        </p:anim>
                                        <p:anim calcmode="lin" valueType="num">
                                          <p:cBhvr>
                                            <p:cTn id="49" dur="250" fill="hold"/>
                                            <p:tgtEl>
                                              <p:spTgt spid="31"/>
                                            </p:tgtEl>
                                            <p:attrNameLst>
                                              <p:attrName>ppt_y</p:attrName>
                                            </p:attrNameLst>
                                          </p:cBhvr>
                                          <p:tavLst>
                                            <p:tav tm="0">
                                              <p:val>
                                                <p:strVal val="#ppt_y-#ppt_h/2"/>
                                              </p:val>
                                            </p:tav>
                                            <p:tav tm="100000">
                                              <p:val>
                                                <p:strVal val="#ppt_y"/>
                                              </p:val>
                                            </p:tav>
                                          </p:tavLst>
                                        </p:anim>
                                        <p:anim calcmode="lin" valueType="num">
                                          <p:cBhvr>
                                            <p:cTn id="50" dur="250" fill="hold"/>
                                            <p:tgtEl>
                                              <p:spTgt spid="31"/>
                                            </p:tgtEl>
                                            <p:attrNameLst>
                                              <p:attrName>ppt_w</p:attrName>
                                            </p:attrNameLst>
                                          </p:cBhvr>
                                          <p:tavLst>
                                            <p:tav tm="0">
                                              <p:val>
                                                <p:strVal val="#ppt_w"/>
                                              </p:val>
                                            </p:tav>
                                            <p:tav tm="100000">
                                              <p:val>
                                                <p:strVal val="#ppt_w"/>
                                              </p:val>
                                            </p:tav>
                                          </p:tavLst>
                                        </p:anim>
                                        <p:anim calcmode="lin" valueType="num">
                                          <p:cBhvr>
                                            <p:cTn id="51" dur="250" fill="hold"/>
                                            <p:tgtEl>
                                              <p:spTgt spid="31"/>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29"/>
                                            </p:tgtEl>
                                            <p:attrNameLst>
                                              <p:attrName>style.visibility</p:attrName>
                                            </p:attrNameLst>
                                          </p:cBhvr>
                                          <p:to>
                                            <p:strVal val="visible"/>
                                          </p:to>
                                        </p:set>
                                        <p:anim calcmode="lin" valueType="num">
                                          <p:cBhvr>
                                            <p:cTn id="54" dur="250" fill="hold"/>
                                            <p:tgtEl>
                                              <p:spTgt spid="29"/>
                                            </p:tgtEl>
                                            <p:attrNameLst>
                                              <p:attrName>ppt_x</p:attrName>
                                            </p:attrNameLst>
                                          </p:cBhvr>
                                          <p:tavLst>
                                            <p:tav tm="0">
                                              <p:val>
                                                <p:strVal val="#ppt_x"/>
                                              </p:val>
                                            </p:tav>
                                            <p:tav tm="100000">
                                              <p:val>
                                                <p:strVal val="#ppt_x"/>
                                              </p:val>
                                            </p:tav>
                                          </p:tavLst>
                                        </p:anim>
                                        <p:anim calcmode="lin" valueType="num">
                                          <p:cBhvr>
                                            <p:cTn id="55" dur="250" fill="hold"/>
                                            <p:tgtEl>
                                              <p:spTgt spid="29"/>
                                            </p:tgtEl>
                                            <p:attrNameLst>
                                              <p:attrName>ppt_y</p:attrName>
                                            </p:attrNameLst>
                                          </p:cBhvr>
                                          <p:tavLst>
                                            <p:tav tm="0">
                                              <p:val>
                                                <p:strVal val="#ppt_y-#ppt_h/2"/>
                                              </p:val>
                                            </p:tav>
                                            <p:tav tm="100000">
                                              <p:val>
                                                <p:strVal val="#ppt_y"/>
                                              </p:val>
                                            </p:tav>
                                          </p:tavLst>
                                        </p:anim>
                                        <p:anim calcmode="lin" valueType="num">
                                          <p:cBhvr>
                                            <p:cTn id="56" dur="250" fill="hold"/>
                                            <p:tgtEl>
                                              <p:spTgt spid="29"/>
                                            </p:tgtEl>
                                            <p:attrNameLst>
                                              <p:attrName>ppt_w</p:attrName>
                                            </p:attrNameLst>
                                          </p:cBhvr>
                                          <p:tavLst>
                                            <p:tav tm="0">
                                              <p:val>
                                                <p:strVal val="#ppt_w"/>
                                              </p:val>
                                            </p:tav>
                                            <p:tav tm="100000">
                                              <p:val>
                                                <p:strVal val="#ppt_w"/>
                                              </p:val>
                                            </p:tav>
                                          </p:tavLst>
                                        </p:anim>
                                        <p:anim calcmode="lin" valueType="num">
                                          <p:cBhvr>
                                            <p:cTn id="57" dur="250" fill="hold"/>
                                            <p:tgtEl>
                                              <p:spTgt spid="29"/>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27"/>
                                            </p:tgtEl>
                                            <p:attrNameLst>
                                              <p:attrName>style.visibility</p:attrName>
                                            </p:attrNameLst>
                                          </p:cBhvr>
                                          <p:to>
                                            <p:strVal val="visible"/>
                                          </p:to>
                                        </p:set>
                                        <p:anim calcmode="lin" valueType="num">
                                          <p:cBhvr>
                                            <p:cTn id="60" dur="250" fill="hold"/>
                                            <p:tgtEl>
                                              <p:spTgt spid="27"/>
                                            </p:tgtEl>
                                            <p:attrNameLst>
                                              <p:attrName>ppt_x</p:attrName>
                                            </p:attrNameLst>
                                          </p:cBhvr>
                                          <p:tavLst>
                                            <p:tav tm="0">
                                              <p:val>
                                                <p:strVal val="#ppt_x"/>
                                              </p:val>
                                            </p:tav>
                                            <p:tav tm="100000">
                                              <p:val>
                                                <p:strVal val="#ppt_x"/>
                                              </p:val>
                                            </p:tav>
                                          </p:tavLst>
                                        </p:anim>
                                        <p:anim calcmode="lin" valueType="num">
                                          <p:cBhvr>
                                            <p:cTn id="61" dur="250" fill="hold"/>
                                            <p:tgtEl>
                                              <p:spTgt spid="27"/>
                                            </p:tgtEl>
                                            <p:attrNameLst>
                                              <p:attrName>ppt_y</p:attrName>
                                            </p:attrNameLst>
                                          </p:cBhvr>
                                          <p:tavLst>
                                            <p:tav tm="0">
                                              <p:val>
                                                <p:strVal val="#ppt_y-#ppt_h/2"/>
                                              </p:val>
                                            </p:tav>
                                            <p:tav tm="100000">
                                              <p:val>
                                                <p:strVal val="#ppt_y"/>
                                              </p:val>
                                            </p:tav>
                                          </p:tavLst>
                                        </p:anim>
                                        <p:anim calcmode="lin" valueType="num">
                                          <p:cBhvr>
                                            <p:cTn id="62" dur="250" fill="hold"/>
                                            <p:tgtEl>
                                              <p:spTgt spid="27"/>
                                            </p:tgtEl>
                                            <p:attrNameLst>
                                              <p:attrName>ppt_w</p:attrName>
                                            </p:attrNameLst>
                                          </p:cBhvr>
                                          <p:tavLst>
                                            <p:tav tm="0">
                                              <p:val>
                                                <p:strVal val="#ppt_w"/>
                                              </p:val>
                                            </p:tav>
                                            <p:tav tm="100000">
                                              <p:val>
                                                <p:strVal val="#ppt_w"/>
                                              </p:val>
                                            </p:tav>
                                          </p:tavLst>
                                        </p:anim>
                                        <p:anim calcmode="lin" valueType="num">
                                          <p:cBhvr>
                                            <p:cTn id="63" dur="250" fill="hold"/>
                                            <p:tgtEl>
                                              <p:spTgt spid="27"/>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25"/>
                                            </p:tgtEl>
                                            <p:attrNameLst>
                                              <p:attrName>style.visibility</p:attrName>
                                            </p:attrNameLst>
                                          </p:cBhvr>
                                          <p:to>
                                            <p:strVal val="visible"/>
                                          </p:to>
                                        </p:set>
                                        <p:anim calcmode="lin" valueType="num">
                                          <p:cBhvr>
                                            <p:cTn id="66" dur="250" fill="hold"/>
                                            <p:tgtEl>
                                              <p:spTgt spid="25"/>
                                            </p:tgtEl>
                                            <p:attrNameLst>
                                              <p:attrName>ppt_x</p:attrName>
                                            </p:attrNameLst>
                                          </p:cBhvr>
                                          <p:tavLst>
                                            <p:tav tm="0">
                                              <p:val>
                                                <p:strVal val="#ppt_x"/>
                                              </p:val>
                                            </p:tav>
                                            <p:tav tm="100000">
                                              <p:val>
                                                <p:strVal val="#ppt_x"/>
                                              </p:val>
                                            </p:tav>
                                          </p:tavLst>
                                        </p:anim>
                                        <p:anim calcmode="lin" valueType="num">
                                          <p:cBhvr>
                                            <p:cTn id="67" dur="250" fill="hold"/>
                                            <p:tgtEl>
                                              <p:spTgt spid="25"/>
                                            </p:tgtEl>
                                            <p:attrNameLst>
                                              <p:attrName>ppt_y</p:attrName>
                                            </p:attrNameLst>
                                          </p:cBhvr>
                                          <p:tavLst>
                                            <p:tav tm="0">
                                              <p:val>
                                                <p:strVal val="#ppt_y-#ppt_h/2"/>
                                              </p:val>
                                            </p:tav>
                                            <p:tav tm="100000">
                                              <p:val>
                                                <p:strVal val="#ppt_y"/>
                                              </p:val>
                                            </p:tav>
                                          </p:tavLst>
                                        </p:anim>
                                        <p:anim calcmode="lin" valueType="num">
                                          <p:cBhvr>
                                            <p:cTn id="68" dur="250" fill="hold"/>
                                            <p:tgtEl>
                                              <p:spTgt spid="25"/>
                                            </p:tgtEl>
                                            <p:attrNameLst>
                                              <p:attrName>ppt_w</p:attrName>
                                            </p:attrNameLst>
                                          </p:cBhvr>
                                          <p:tavLst>
                                            <p:tav tm="0">
                                              <p:val>
                                                <p:strVal val="#ppt_w"/>
                                              </p:val>
                                            </p:tav>
                                            <p:tav tm="100000">
                                              <p:val>
                                                <p:strVal val="#ppt_w"/>
                                              </p:val>
                                            </p:tav>
                                          </p:tavLst>
                                        </p:anim>
                                        <p:anim calcmode="lin" valueType="num">
                                          <p:cBhvr>
                                            <p:cTn id="69" dur="250" fill="hold"/>
                                            <p:tgtEl>
                                              <p:spTgt spid="25"/>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23"/>
                                            </p:tgtEl>
                                            <p:attrNameLst>
                                              <p:attrName>style.visibility</p:attrName>
                                            </p:attrNameLst>
                                          </p:cBhvr>
                                          <p:to>
                                            <p:strVal val="visible"/>
                                          </p:to>
                                        </p:set>
                                        <p:anim calcmode="lin" valueType="num">
                                          <p:cBhvr>
                                            <p:cTn id="72" dur="250" fill="hold"/>
                                            <p:tgtEl>
                                              <p:spTgt spid="23"/>
                                            </p:tgtEl>
                                            <p:attrNameLst>
                                              <p:attrName>ppt_x</p:attrName>
                                            </p:attrNameLst>
                                          </p:cBhvr>
                                          <p:tavLst>
                                            <p:tav tm="0">
                                              <p:val>
                                                <p:strVal val="#ppt_x"/>
                                              </p:val>
                                            </p:tav>
                                            <p:tav tm="100000">
                                              <p:val>
                                                <p:strVal val="#ppt_x"/>
                                              </p:val>
                                            </p:tav>
                                          </p:tavLst>
                                        </p:anim>
                                        <p:anim calcmode="lin" valueType="num">
                                          <p:cBhvr>
                                            <p:cTn id="73" dur="250" fill="hold"/>
                                            <p:tgtEl>
                                              <p:spTgt spid="23"/>
                                            </p:tgtEl>
                                            <p:attrNameLst>
                                              <p:attrName>ppt_y</p:attrName>
                                            </p:attrNameLst>
                                          </p:cBhvr>
                                          <p:tavLst>
                                            <p:tav tm="0">
                                              <p:val>
                                                <p:strVal val="#ppt_y-#ppt_h/2"/>
                                              </p:val>
                                            </p:tav>
                                            <p:tav tm="100000">
                                              <p:val>
                                                <p:strVal val="#ppt_y"/>
                                              </p:val>
                                            </p:tav>
                                          </p:tavLst>
                                        </p:anim>
                                        <p:anim calcmode="lin" valueType="num">
                                          <p:cBhvr>
                                            <p:cTn id="74" dur="250" fill="hold"/>
                                            <p:tgtEl>
                                              <p:spTgt spid="23"/>
                                            </p:tgtEl>
                                            <p:attrNameLst>
                                              <p:attrName>ppt_w</p:attrName>
                                            </p:attrNameLst>
                                          </p:cBhvr>
                                          <p:tavLst>
                                            <p:tav tm="0">
                                              <p:val>
                                                <p:strVal val="#ppt_w"/>
                                              </p:val>
                                            </p:tav>
                                            <p:tav tm="100000">
                                              <p:val>
                                                <p:strVal val="#ppt_w"/>
                                              </p:val>
                                            </p:tav>
                                          </p:tavLst>
                                        </p:anim>
                                        <p:anim calcmode="lin" valueType="num">
                                          <p:cBhvr>
                                            <p:cTn id="75" dur="250" fill="hold"/>
                                            <p:tgtEl>
                                              <p:spTgt spid="23"/>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wipe(left)">
                                          <p:cBhvr>
                                            <p:cTn id="79" dur="500"/>
                                            <p:tgtEl>
                                              <p:spTgt spid="30"/>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28"/>
                                            </p:tgtEl>
                                            <p:attrNameLst>
                                              <p:attrName>style.visibility</p:attrName>
                                            </p:attrNameLst>
                                          </p:cBhvr>
                                          <p:to>
                                            <p:strVal val="visible"/>
                                          </p:to>
                                        </p:set>
                                        <p:animEffect transition="in" filter="wipe(left)">
                                          <p:cBhvr>
                                            <p:cTn id="82" dur="500"/>
                                            <p:tgtEl>
                                              <p:spTgt spid="28"/>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24"/>
                                            </p:tgtEl>
                                            <p:attrNameLst>
                                              <p:attrName>style.visibility</p:attrName>
                                            </p:attrNameLst>
                                          </p:cBhvr>
                                          <p:to>
                                            <p:strVal val="visible"/>
                                          </p:to>
                                        </p:set>
                                        <p:animEffect transition="in" filter="wipe(left)">
                                          <p:cBhvr>
                                            <p:cTn id="88" dur="500"/>
                                            <p:tgtEl>
                                              <p:spTgt spid="24"/>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22"/>
                                            </p:tgtEl>
                                            <p:attrNameLst>
                                              <p:attrName>style.visibility</p:attrName>
                                            </p:attrNameLst>
                                          </p:cBhvr>
                                          <p:to>
                                            <p:strVal val="visible"/>
                                          </p:to>
                                        </p:set>
                                        <p:animEffect transition="in" filter="wipe(left)">
                                          <p:cBhvr>
                                            <p:cTn id="9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22" grpId="0"/>
          <p:bldP spid="23" grpId="0"/>
          <p:bldP spid="24" grpId="0"/>
          <p:bldP spid="25" grpId="0"/>
          <p:bldP spid="26" grpId="0"/>
          <p:bldP spid="27" grpId="0"/>
          <p:bldP spid="28" grpId="0"/>
          <p:bldP spid="29" grpId="0"/>
          <p:bldP spid="30" grpId="0"/>
          <p:bldP spid="31" grpId="0"/>
          <p:bldP spid="3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21"/>
          <p:cNvSpPr>
            <a:spLocks noChangeArrowheads="1"/>
          </p:cNvSpPr>
          <p:nvPr/>
        </p:nvSpPr>
        <p:spPr bwMode="auto">
          <a:xfrm>
            <a:off x="3791744" y="2420888"/>
            <a:ext cx="5994400" cy="609600"/>
          </a:xfrm>
          <a:prstGeom prst="rect">
            <a:avLst/>
          </a:prstGeom>
          <a:gradFill rotWithShape="1">
            <a:gsLst>
              <a:gs pos="0">
                <a:srgbClr val="B2B2B2"/>
              </a:gs>
              <a:gs pos="100000">
                <a:srgbClr val="FFFFFF">
                  <a:alpha val="89999"/>
                </a:srgbClr>
              </a:gs>
            </a:gsLst>
            <a:lin ang="5400000" scaled="1"/>
          </a:gradFill>
          <a:ln w="9525" algn="ctr">
            <a:solidFill>
              <a:srgbClr val="808080"/>
            </a:solidFill>
            <a:miter lim="800000"/>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sz="3200"/>
          </a:p>
        </p:txBody>
      </p:sp>
      <p:grpSp>
        <p:nvGrpSpPr>
          <p:cNvPr id="32" name="组合 31"/>
          <p:cNvGrpSpPr/>
          <p:nvPr/>
        </p:nvGrpSpPr>
        <p:grpSpPr>
          <a:xfrm>
            <a:off x="2735496" y="2388874"/>
            <a:ext cx="901732" cy="666787"/>
            <a:chOff x="1763688" y="1543818"/>
            <a:chExt cx="676299" cy="500090"/>
          </a:xfrm>
        </p:grpSpPr>
        <p:sp>
          <p:nvSpPr>
            <p:cNvPr id="31" name="矩形 30"/>
            <p:cNvSpPr/>
            <p:nvPr/>
          </p:nvSpPr>
          <p:spPr>
            <a:xfrm>
              <a:off x="1763688" y="1567830"/>
              <a:ext cx="676299" cy="457200"/>
            </a:xfrm>
            <a:prstGeom prst="rect">
              <a:avLst/>
            </a:prstGeom>
            <a:gradFill flip="none" rotWithShape="1">
              <a:gsLst>
                <a:gs pos="0">
                  <a:srgbClr val="FF0000"/>
                </a:gs>
                <a:gs pos="50000">
                  <a:srgbClr val="C00000">
                    <a:shade val="67500"/>
                    <a:satMod val="115000"/>
                  </a:srgbClr>
                </a:gs>
                <a:gs pos="100000">
                  <a:srgbClr val="C00000">
                    <a:shade val="100000"/>
                    <a:satMod val="115000"/>
                  </a:srgbClr>
                </a:gs>
              </a:gsLst>
              <a:lin ang="2700000" scaled="1"/>
              <a:tileRect/>
            </a:gra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Text Box 124"/>
            <p:cNvSpPr txBox="1">
              <a:spLocks noChangeArrowheads="1"/>
            </p:cNvSpPr>
            <p:nvPr/>
          </p:nvSpPr>
          <p:spPr bwMode="auto">
            <a:xfrm>
              <a:off x="1907704" y="1543818"/>
              <a:ext cx="359714" cy="500090"/>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sz="3735" dirty="0" smtClean="0"/>
                <a:t>4</a:t>
              </a:r>
              <a:endParaRPr lang="en-US" altLang="zh-CN" sz="3735" dirty="0"/>
            </a:p>
          </p:txBody>
        </p:sp>
      </p:grpSp>
      <p:sp>
        <p:nvSpPr>
          <p:cNvPr id="11" name="Text Box 125"/>
          <p:cNvSpPr txBox="1">
            <a:spLocks noChangeArrowheads="1"/>
          </p:cNvSpPr>
          <p:nvPr/>
        </p:nvSpPr>
        <p:spPr bwMode="auto">
          <a:xfrm>
            <a:off x="4395416" y="2461106"/>
            <a:ext cx="4787056" cy="523220"/>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0" fontAlgn="ctr" hangingPunct="0">
              <a:spcBef>
                <a:spcPct val="50000"/>
              </a:spcBef>
              <a:buClr>
                <a:srgbClr val="FF0000"/>
              </a:buClr>
              <a:buSzPct val="70000"/>
            </a:pPr>
            <a:r>
              <a:rPr lang="zh-CN" altLang="en-US" sz="2800" b="1" dirty="0">
                <a:latin typeface="+mj-ea"/>
                <a:ea typeface="+mj-ea"/>
              </a:rPr>
              <a:t>点击</a:t>
            </a:r>
            <a:r>
              <a:rPr lang="zh-CN" altLang="en-US" sz="2800" b="1" dirty="0" smtClean="0">
                <a:latin typeface="+mj-ea"/>
                <a:ea typeface="+mj-ea"/>
              </a:rPr>
              <a:t>添加段落主题内容</a:t>
            </a:r>
            <a:endParaRPr lang="zh-CN" altLang="en-US" sz="2800" b="1" dirty="0">
              <a:latin typeface="+mj-ea"/>
              <a:ea typeface="+mj-ea"/>
            </a:endParaRPr>
          </a:p>
        </p:txBody>
      </p:sp>
      <p:sp>
        <p:nvSpPr>
          <p:cNvPr id="26" name="TextBox 14"/>
          <p:cNvSpPr txBox="1"/>
          <p:nvPr/>
        </p:nvSpPr>
        <p:spPr bwMode="auto">
          <a:xfrm>
            <a:off x="4416624" y="3070706"/>
            <a:ext cx="4415680" cy="1200329"/>
          </a:xfrm>
          <a:prstGeom prst="rect">
            <a:avLst/>
          </a:prstGeom>
          <a:noFill/>
        </p:spPr>
        <p:txBody>
          <a:bodyPr wrap="square">
            <a:spAutoFit/>
          </a:bodyPr>
          <a:lstStyle/>
          <a:p>
            <a:pPr>
              <a:lnSpc>
                <a:spcPct val="150000"/>
              </a:lnSpc>
            </a:pPr>
            <a:r>
              <a:rPr lang="zh-CN" altLang="en-US" sz="1200" dirty="0">
                <a:solidFill>
                  <a:schemeClr val="bg1">
                    <a:lumMod val="95000"/>
                  </a:schemeClr>
                </a:solidFill>
                <a:latin typeface="+mn-ea"/>
              </a:rPr>
              <a:t>这里用简约的文字，概述出前段时间的主要工作情况，可以分段，不宜字数太多。 这里用简约的文字，概述出前段时间的主要工作情况，可以分段，不宜字数太多。 这里用简约的文字，概述出前段时间的主要工作情况，可以分段，不宜字数太多。</a:t>
            </a:r>
            <a:endParaRPr lang="zh-CN" altLang="en-US" sz="1200" dirty="0">
              <a:solidFill>
                <a:schemeClr val="bg1">
                  <a:lumMod val="95000"/>
                </a:schemeClr>
              </a:solidFill>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Left)">
                                      <p:cBhvr>
                                        <p:cTn id="12" dur="500"/>
                                        <p:tgtEl>
                                          <p:spTgt spid="7"/>
                                        </p:tgtEl>
                                      </p:cBhvr>
                                    </p:animEffect>
                                  </p:childTnLst>
                                </p:cTn>
                              </p:par>
                              <p:par>
                                <p:cTn id="13" presetID="12" presetClass="entr" presetSubtype="8"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Left)">
                                      <p:cBhvr>
                                        <p:cTn id="15" dur="500"/>
                                        <p:tgtEl>
                                          <p:spTgt spid="11"/>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689177" y="1196752"/>
            <a:ext cx="4013321" cy="4966128"/>
            <a:chOff x="865232" y="1286330"/>
            <a:chExt cx="4013321" cy="4966128"/>
          </a:xfrm>
        </p:grpSpPr>
        <p:pic>
          <p:nvPicPr>
            <p:cNvPr id="24" name="Picture 3"/>
            <p:cNvPicPr>
              <a:picLocks noChangeAspect="1"/>
            </p:cNvPicPr>
            <p:nvPr/>
          </p:nvPicPr>
          <p:blipFill rotWithShape="1">
            <a:blip r:embed="rId1" cstate="print"/>
            <a:srcRect l="5354" t="8440" r="6203" b="10137"/>
            <a:stretch>
              <a:fillRect/>
            </a:stretch>
          </p:blipFill>
          <p:spPr>
            <a:xfrm>
              <a:off x="865232" y="1286330"/>
              <a:ext cx="4013321" cy="4966128"/>
            </a:xfrm>
            <a:prstGeom prst="rect">
              <a:avLst/>
            </a:prstGeom>
          </p:spPr>
        </p:pic>
        <p:sp>
          <p:nvSpPr>
            <p:cNvPr id="25" name="Rectangle 4"/>
            <p:cNvSpPr/>
            <p:nvPr/>
          </p:nvSpPr>
          <p:spPr>
            <a:xfrm>
              <a:off x="1454929" y="1875864"/>
              <a:ext cx="2838784" cy="3697941"/>
            </a:xfrm>
            <a:prstGeom prst="rect">
              <a:avLst/>
            </a:prstGeom>
            <a:blipFill>
              <a:blip r:embed="rId2"/>
              <a:srcRect/>
              <a:stretch>
                <a:fillRect/>
              </a:stretch>
            </a:blip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en-US" sz="3200" b="1" i="0" u="none" strike="noStrike" kern="0" cap="none" spc="0" normalizeH="0" baseline="0" noProof="0" smtClean="0">
                <a:ln>
                  <a:noFill/>
                </a:ln>
                <a:solidFill>
                  <a:prstClr val="white"/>
                </a:solidFill>
                <a:effectLst/>
                <a:uLnTx/>
                <a:uFillTx/>
                <a:latin typeface="Abadi MT"/>
                <a:ea typeface="微软雅黑" panose="020B0503020204020204" pitchFamily="34" charset="-122"/>
                <a:cs typeface="+mn-ea"/>
                <a:sym typeface="+mn-lt"/>
              </a:endParaRPr>
            </a:p>
          </p:txBody>
        </p:sp>
      </p:grpSp>
      <p:sp>
        <p:nvSpPr>
          <p:cNvPr id="26" name="矩形 25"/>
          <p:cNvSpPr/>
          <p:nvPr/>
        </p:nvSpPr>
        <p:spPr>
          <a:xfrm>
            <a:off x="6181840" y="1943456"/>
            <a:ext cx="3221557" cy="472433"/>
          </a:xfrm>
          <a:prstGeom prst="rect">
            <a:avLst/>
          </a:prstGeom>
          <a:solidFill>
            <a:srgbClr val="C00000"/>
          </a:solidFill>
          <a:ln w="25400" cap="flat" cmpd="sng" algn="ctr">
            <a:noFill/>
            <a:prstDash val="solid"/>
          </a:ln>
          <a:effectLst/>
        </p:spPr>
        <p:txBody>
          <a:bodyPr lIns="68580" tIns="34291" rIns="68580" bIns="3429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smtClean="0">
              <a:ln>
                <a:noFill/>
              </a:ln>
              <a:solidFill>
                <a:prstClr val="white">
                  <a:lumMod val="95000"/>
                </a:prstClr>
              </a:solidFill>
              <a:effectLst/>
              <a:uLnTx/>
              <a:uFillTx/>
              <a:latin typeface="Abadi MT"/>
              <a:ea typeface="微软雅黑" panose="020B0503020204020204" pitchFamily="34" charset="-122"/>
              <a:cs typeface="+mn-ea"/>
              <a:sym typeface="+mn-lt"/>
            </a:endParaRPr>
          </a:p>
        </p:txBody>
      </p:sp>
      <p:sp>
        <p:nvSpPr>
          <p:cNvPr id="27" name="TextBox 32"/>
          <p:cNvSpPr txBox="1"/>
          <p:nvPr/>
        </p:nvSpPr>
        <p:spPr>
          <a:xfrm>
            <a:off x="6235562" y="2026804"/>
            <a:ext cx="3025089" cy="315473"/>
          </a:xfrm>
          <a:prstGeom prst="rect">
            <a:avLst/>
          </a:prstGeom>
          <a:noFill/>
        </p:spPr>
        <p:txBody>
          <a:bodyPr wrap="square" lIns="68580" tIns="34291" rIns="68580" bIns="34291" rtlCol="0">
            <a:spAutoFit/>
          </a:bodyPr>
          <a:lstStyle/>
          <a:p>
            <a:pPr defTabSz="914400" fontAlgn="base">
              <a:spcBef>
                <a:spcPct val="0"/>
              </a:spcBef>
              <a:spcAft>
                <a:spcPct val="0"/>
              </a:spcAft>
            </a:pPr>
            <a:r>
              <a:rPr lang="zh-CN" altLang="en-US" sz="1600" dirty="0">
                <a:solidFill>
                  <a:prstClr val="white">
                    <a:lumMod val="95000"/>
                  </a:prstClr>
                </a:solidFill>
                <a:latin typeface="Abadi MT"/>
                <a:ea typeface="微软雅黑" panose="020B0503020204020204" pitchFamily="34" charset="-122"/>
                <a:cs typeface="+mn-ea"/>
                <a:sym typeface="+mn-lt"/>
              </a:rPr>
              <a:t>在此添加您的描述说明</a:t>
            </a:r>
            <a:endParaRPr lang="zh-CN" altLang="en-US" sz="1600" dirty="0">
              <a:solidFill>
                <a:prstClr val="white">
                  <a:lumMod val="95000"/>
                </a:prstClr>
              </a:solidFill>
              <a:latin typeface="Abadi MT"/>
              <a:ea typeface="微软雅黑" panose="020B0503020204020204" pitchFamily="34" charset="-122"/>
              <a:cs typeface="+mn-ea"/>
              <a:sym typeface="+mn-lt"/>
            </a:endParaRPr>
          </a:p>
        </p:txBody>
      </p:sp>
      <p:sp>
        <p:nvSpPr>
          <p:cNvPr id="28" name="矩形 27"/>
          <p:cNvSpPr/>
          <p:nvPr/>
        </p:nvSpPr>
        <p:spPr>
          <a:xfrm>
            <a:off x="6181837" y="2491245"/>
            <a:ext cx="3540863" cy="472433"/>
          </a:xfrm>
          <a:prstGeom prst="rect">
            <a:avLst/>
          </a:prstGeom>
          <a:solidFill>
            <a:srgbClr val="C00000"/>
          </a:solidFill>
          <a:ln w="25400" cap="flat" cmpd="sng" algn="ctr">
            <a:noFill/>
            <a:prstDash val="solid"/>
          </a:ln>
          <a:effectLst/>
        </p:spPr>
        <p:txBody>
          <a:bodyPr lIns="68580" tIns="34291" rIns="68580" bIns="3429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smtClean="0">
              <a:ln>
                <a:noFill/>
              </a:ln>
              <a:solidFill>
                <a:prstClr val="white">
                  <a:lumMod val="95000"/>
                </a:prstClr>
              </a:solidFill>
              <a:effectLst/>
              <a:uLnTx/>
              <a:uFillTx/>
              <a:latin typeface="Abadi MT"/>
              <a:ea typeface="微软雅黑" panose="020B0503020204020204" pitchFamily="34" charset="-122"/>
              <a:cs typeface="+mn-ea"/>
              <a:sym typeface="+mn-lt"/>
            </a:endParaRPr>
          </a:p>
        </p:txBody>
      </p:sp>
      <p:sp>
        <p:nvSpPr>
          <p:cNvPr id="29" name="TextBox 34"/>
          <p:cNvSpPr txBox="1"/>
          <p:nvPr/>
        </p:nvSpPr>
        <p:spPr>
          <a:xfrm>
            <a:off x="6235560" y="2574595"/>
            <a:ext cx="3167837" cy="315473"/>
          </a:xfrm>
          <a:prstGeom prst="rect">
            <a:avLst/>
          </a:prstGeom>
          <a:noFill/>
        </p:spPr>
        <p:txBody>
          <a:bodyPr wrap="square" lIns="68580" tIns="34291" rIns="68580" bIns="34291" rtlCol="0">
            <a:spAutoFit/>
          </a:bodyPr>
          <a:lstStyle/>
          <a:p>
            <a:pPr defTabSz="914400" fontAlgn="base">
              <a:spcBef>
                <a:spcPct val="0"/>
              </a:spcBef>
              <a:spcAft>
                <a:spcPct val="0"/>
              </a:spcAft>
            </a:pPr>
            <a:r>
              <a:rPr lang="zh-CN" altLang="en-US" sz="1600" dirty="0">
                <a:solidFill>
                  <a:prstClr val="white">
                    <a:lumMod val="95000"/>
                  </a:prstClr>
                </a:solidFill>
                <a:latin typeface="Abadi MT"/>
                <a:ea typeface="微软雅黑" panose="020B0503020204020204" pitchFamily="34" charset="-122"/>
                <a:cs typeface="+mn-ea"/>
                <a:sym typeface="+mn-lt"/>
              </a:rPr>
              <a:t>在此添加您的描述</a:t>
            </a:r>
            <a:endParaRPr lang="zh-CN" altLang="en-US" sz="1600" dirty="0">
              <a:solidFill>
                <a:prstClr val="white">
                  <a:lumMod val="95000"/>
                </a:prstClr>
              </a:solidFill>
              <a:latin typeface="Abadi MT"/>
              <a:ea typeface="微软雅黑" panose="020B0503020204020204" pitchFamily="34" charset="-122"/>
              <a:cs typeface="+mn-ea"/>
              <a:sym typeface="+mn-lt"/>
            </a:endParaRPr>
          </a:p>
        </p:txBody>
      </p:sp>
      <p:sp>
        <p:nvSpPr>
          <p:cNvPr id="30" name="矩形 29"/>
          <p:cNvSpPr/>
          <p:nvPr/>
        </p:nvSpPr>
        <p:spPr>
          <a:xfrm>
            <a:off x="6181839" y="3039035"/>
            <a:ext cx="3540863" cy="472433"/>
          </a:xfrm>
          <a:prstGeom prst="rect">
            <a:avLst/>
          </a:prstGeom>
          <a:solidFill>
            <a:srgbClr val="C00000"/>
          </a:solidFill>
          <a:ln w="25400" cap="flat" cmpd="sng" algn="ctr">
            <a:noFill/>
            <a:prstDash val="solid"/>
          </a:ln>
          <a:effectLst/>
        </p:spPr>
        <p:txBody>
          <a:bodyPr lIns="68580" tIns="34291" rIns="68580" bIns="3429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smtClean="0">
              <a:ln>
                <a:noFill/>
              </a:ln>
              <a:solidFill>
                <a:prstClr val="white">
                  <a:lumMod val="95000"/>
                </a:prstClr>
              </a:solidFill>
              <a:effectLst/>
              <a:uLnTx/>
              <a:uFillTx/>
              <a:latin typeface="Abadi MT"/>
              <a:ea typeface="微软雅黑" panose="020B0503020204020204" pitchFamily="34" charset="-122"/>
              <a:cs typeface="+mn-ea"/>
              <a:sym typeface="+mn-lt"/>
            </a:endParaRPr>
          </a:p>
        </p:txBody>
      </p:sp>
      <p:sp>
        <p:nvSpPr>
          <p:cNvPr id="31" name="TextBox 36"/>
          <p:cNvSpPr txBox="1"/>
          <p:nvPr/>
        </p:nvSpPr>
        <p:spPr>
          <a:xfrm>
            <a:off x="6235561" y="3122383"/>
            <a:ext cx="3391980" cy="315473"/>
          </a:xfrm>
          <a:prstGeom prst="rect">
            <a:avLst/>
          </a:prstGeom>
          <a:noFill/>
        </p:spPr>
        <p:txBody>
          <a:bodyPr wrap="square" lIns="68580" tIns="34291" rIns="68580" bIns="34291" rtlCol="0">
            <a:spAutoFit/>
          </a:bodyPr>
          <a:lstStyle/>
          <a:p>
            <a:pPr defTabSz="914400" fontAlgn="base">
              <a:spcBef>
                <a:spcPct val="0"/>
              </a:spcBef>
              <a:spcAft>
                <a:spcPct val="0"/>
              </a:spcAft>
            </a:pPr>
            <a:r>
              <a:rPr lang="zh-CN" altLang="en-US" sz="1600" dirty="0">
                <a:solidFill>
                  <a:prstClr val="white">
                    <a:lumMod val="95000"/>
                  </a:prstClr>
                </a:solidFill>
                <a:latin typeface="Abadi MT"/>
                <a:ea typeface="微软雅黑" panose="020B0503020204020204" pitchFamily="34" charset="-122"/>
                <a:cs typeface="+mn-ea"/>
                <a:sym typeface="+mn-lt"/>
              </a:rPr>
              <a:t>在此添加您的小标签</a:t>
            </a:r>
            <a:endParaRPr lang="zh-CN" altLang="en-US" sz="1600" dirty="0">
              <a:solidFill>
                <a:prstClr val="white">
                  <a:lumMod val="95000"/>
                </a:prstClr>
              </a:solidFill>
              <a:latin typeface="Abadi MT"/>
              <a:ea typeface="微软雅黑" panose="020B0503020204020204" pitchFamily="34" charset="-122"/>
              <a:cs typeface="+mn-ea"/>
              <a:sym typeface="+mn-lt"/>
            </a:endParaRPr>
          </a:p>
        </p:txBody>
      </p:sp>
      <p:sp>
        <p:nvSpPr>
          <p:cNvPr id="32" name="矩形 31"/>
          <p:cNvSpPr/>
          <p:nvPr/>
        </p:nvSpPr>
        <p:spPr>
          <a:xfrm>
            <a:off x="6181837" y="3586823"/>
            <a:ext cx="4065183" cy="472433"/>
          </a:xfrm>
          <a:prstGeom prst="rect">
            <a:avLst/>
          </a:prstGeom>
          <a:solidFill>
            <a:srgbClr val="C00000"/>
          </a:solidFill>
          <a:ln w="25400" cap="flat" cmpd="sng" algn="ctr">
            <a:noFill/>
            <a:prstDash val="solid"/>
          </a:ln>
          <a:effectLst/>
        </p:spPr>
        <p:txBody>
          <a:bodyPr lIns="68580" tIns="34291" rIns="68580" bIns="3429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smtClean="0">
              <a:ln>
                <a:noFill/>
              </a:ln>
              <a:solidFill>
                <a:prstClr val="white">
                  <a:lumMod val="95000"/>
                </a:prstClr>
              </a:solidFill>
              <a:effectLst/>
              <a:uLnTx/>
              <a:uFillTx/>
              <a:latin typeface="Abadi MT"/>
              <a:ea typeface="微软雅黑" panose="020B0503020204020204" pitchFamily="34" charset="-122"/>
              <a:cs typeface="+mn-ea"/>
              <a:sym typeface="+mn-lt"/>
            </a:endParaRPr>
          </a:p>
        </p:txBody>
      </p:sp>
      <p:sp>
        <p:nvSpPr>
          <p:cNvPr id="33" name="TextBox 38"/>
          <p:cNvSpPr txBox="1"/>
          <p:nvPr/>
        </p:nvSpPr>
        <p:spPr>
          <a:xfrm>
            <a:off x="6235561" y="3670171"/>
            <a:ext cx="3813297" cy="315473"/>
          </a:xfrm>
          <a:prstGeom prst="rect">
            <a:avLst/>
          </a:prstGeom>
          <a:noFill/>
        </p:spPr>
        <p:txBody>
          <a:bodyPr wrap="square" lIns="68580" tIns="34291" rIns="68580" bIns="34291" rtlCol="0">
            <a:spAutoFit/>
          </a:bodyPr>
          <a:lstStyle/>
          <a:p>
            <a:pPr defTabSz="914400" fontAlgn="base">
              <a:spcBef>
                <a:spcPct val="0"/>
              </a:spcBef>
              <a:spcAft>
                <a:spcPct val="0"/>
              </a:spcAft>
            </a:pPr>
            <a:r>
              <a:rPr lang="zh-CN" altLang="en-US" sz="1600" dirty="0">
                <a:solidFill>
                  <a:prstClr val="white">
                    <a:lumMod val="95000"/>
                  </a:prstClr>
                </a:solidFill>
                <a:latin typeface="Abadi MT"/>
                <a:ea typeface="微软雅黑" panose="020B0503020204020204" pitchFamily="34" charset="-122"/>
                <a:cs typeface="+mn-ea"/>
                <a:sym typeface="+mn-lt"/>
              </a:rPr>
              <a:t>在此添加您的描述</a:t>
            </a:r>
            <a:endParaRPr lang="zh-CN" altLang="en-US" sz="1600" dirty="0">
              <a:solidFill>
                <a:prstClr val="white">
                  <a:lumMod val="95000"/>
                </a:prstClr>
              </a:solidFill>
              <a:latin typeface="Abadi MT"/>
              <a:ea typeface="微软雅黑" panose="020B0503020204020204" pitchFamily="34" charset="-122"/>
              <a:cs typeface="+mn-ea"/>
              <a:sym typeface="+mn-lt"/>
            </a:endParaRPr>
          </a:p>
        </p:txBody>
      </p:sp>
      <p:sp>
        <p:nvSpPr>
          <p:cNvPr id="34" name="矩形 33"/>
          <p:cNvSpPr/>
          <p:nvPr/>
        </p:nvSpPr>
        <p:spPr>
          <a:xfrm>
            <a:off x="6181837" y="1395667"/>
            <a:ext cx="3867020" cy="472433"/>
          </a:xfrm>
          <a:prstGeom prst="rect">
            <a:avLst/>
          </a:prstGeom>
          <a:solidFill>
            <a:srgbClr val="C00000"/>
          </a:solidFill>
          <a:ln w="25400" cap="flat" cmpd="sng" algn="ctr">
            <a:noFill/>
            <a:prstDash val="solid"/>
          </a:ln>
          <a:effectLst/>
        </p:spPr>
        <p:txBody>
          <a:bodyPr lIns="68580" tIns="34291" rIns="68580" bIns="3429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smtClean="0">
              <a:ln>
                <a:noFill/>
              </a:ln>
              <a:solidFill>
                <a:prstClr val="white">
                  <a:lumMod val="95000"/>
                </a:prstClr>
              </a:solidFill>
              <a:effectLst/>
              <a:uLnTx/>
              <a:uFillTx/>
              <a:latin typeface="Abadi MT"/>
              <a:ea typeface="微软雅黑" panose="020B0503020204020204" pitchFamily="34" charset="-122"/>
              <a:cs typeface="+mn-ea"/>
              <a:sym typeface="+mn-lt"/>
            </a:endParaRPr>
          </a:p>
        </p:txBody>
      </p:sp>
      <p:sp>
        <p:nvSpPr>
          <p:cNvPr id="35" name="TextBox 40"/>
          <p:cNvSpPr txBox="1"/>
          <p:nvPr/>
        </p:nvSpPr>
        <p:spPr>
          <a:xfrm>
            <a:off x="6235560" y="1479015"/>
            <a:ext cx="3103105" cy="315473"/>
          </a:xfrm>
          <a:prstGeom prst="rect">
            <a:avLst/>
          </a:prstGeom>
          <a:noFill/>
        </p:spPr>
        <p:txBody>
          <a:bodyPr wrap="square" lIns="68580" tIns="34291" rIns="68580" bIns="34291" rtlCol="0">
            <a:spAutoFit/>
          </a:bodyPr>
          <a:lstStyle/>
          <a:p>
            <a:pPr defTabSz="914400" fontAlgn="base">
              <a:spcBef>
                <a:spcPct val="0"/>
              </a:spcBef>
              <a:spcAft>
                <a:spcPct val="0"/>
              </a:spcAft>
            </a:pPr>
            <a:r>
              <a:rPr lang="zh-CN" altLang="en-US" sz="1600" dirty="0">
                <a:solidFill>
                  <a:prstClr val="white">
                    <a:lumMod val="95000"/>
                  </a:prstClr>
                </a:solidFill>
                <a:latin typeface="Abadi MT"/>
                <a:ea typeface="微软雅黑" panose="020B0503020204020204" pitchFamily="34" charset="-122"/>
                <a:cs typeface="+mn-ea"/>
                <a:sym typeface="+mn-lt"/>
              </a:rPr>
              <a:t>在此添加您的小标签</a:t>
            </a:r>
            <a:endParaRPr lang="zh-CN" altLang="en-US" sz="1600" dirty="0">
              <a:solidFill>
                <a:prstClr val="white">
                  <a:lumMod val="95000"/>
                </a:prstClr>
              </a:solidFill>
              <a:latin typeface="Abadi MT"/>
              <a:ea typeface="微软雅黑" panose="020B0503020204020204" pitchFamily="34" charset="-122"/>
              <a:cs typeface="+mn-ea"/>
              <a:sym typeface="+mn-lt"/>
            </a:endParaRPr>
          </a:p>
        </p:txBody>
      </p:sp>
      <p:sp>
        <p:nvSpPr>
          <p:cNvPr id="36" name="矩形 35"/>
          <p:cNvSpPr/>
          <p:nvPr/>
        </p:nvSpPr>
        <p:spPr>
          <a:xfrm>
            <a:off x="6181841" y="4134613"/>
            <a:ext cx="2742076" cy="472433"/>
          </a:xfrm>
          <a:prstGeom prst="rect">
            <a:avLst/>
          </a:prstGeom>
          <a:solidFill>
            <a:srgbClr val="292A25"/>
          </a:solidFill>
          <a:ln w="25400" cap="flat" cmpd="sng" algn="ctr">
            <a:noFill/>
            <a:prstDash val="solid"/>
          </a:ln>
          <a:effectLst/>
        </p:spPr>
        <p:txBody>
          <a:bodyPr lIns="68580" tIns="34291" rIns="68580" bIns="34291" spcCol="0"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smtClean="0">
              <a:ln>
                <a:noFill/>
              </a:ln>
              <a:solidFill>
                <a:prstClr val="white">
                  <a:lumMod val="95000"/>
                </a:prstClr>
              </a:solidFill>
              <a:effectLst/>
              <a:uLnTx/>
              <a:uFillTx/>
              <a:latin typeface="Abadi MT"/>
              <a:ea typeface="微软雅黑" panose="020B0503020204020204" pitchFamily="34" charset="-122"/>
              <a:cs typeface="+mn-ea"/>
              <a:sym typeface="+mn-lt"/>
            </a:endParaRPr>
          </a:p>
        </p:txBody>
      </p:sp>
      <p:sp>
        <p:nvSpPr>
          <p:cNvPr id="37" name="TextBox 42"/>
          <p:cNvSpPr txBox="1"/>
          <p:nvPr/>
        </p:nvSpPr>
        <p:spPr>
          <a:xfrm>
            <a:off x="6235560" y="4200037"/>
            <a:ext cx="2433920" cy="315473"/>
          </a:xfrm>
          <a:prstGeom prst="rect">
            <a:avLst/>
          </a:prstGeom>
          <a:noFill/>
        </p:spPr>
        <p:txBody>
          <a:bodyPr wrap="square" lIns="68580" tIns="34291" rIns="68580" bIns="34291" rtlCol="0">
            <a:spAutoFit/>
          </a:bodyPr>
          <a:lstStyle/>
          <a:p>
            <a:pPr defTabSz="914400" fontAlgn="base">
              <a:spcBef>
                <a:spcPct val="0"/>
              </a:spcBef>
              <a:spcAft>
                <a:spcPct val="0"/>
              </a:spcAft>
            </a:pPr>
            <a:r>
              <a:rPr lang="zh-CN" altLang="en-US" sz="1600" dirty="0">
                <a:solidFill>
                  <a:prstClr val="white">
                    <a:lumMod val="95000"/>
                  </a:prstClr>
                </a:solidFill>
                <a:latin typeface="Abadi MT"/>
                <a:ea typeface="微软雅黑" panose="020B0503020204020204" pitchFamily="34" charset="-122"/>
                <a:cs typeface="+mn-ea"/>
                <a:sym typeface="+mn-lt"/>
              </a:rPr>
              <a:t>在此添加您的小标签</a:t>
            </a:r>
            <a:endParaRPr lang="zh-CN" altLang="en-US" sz="1600" dirty="0">
              <a:solidFill>
                <a:prstClr val="white">
                  <a:lumMod val="95000"/>
                </a:prstClr>
              </a:solidFill>
              <a:latin typeface="Abadi MT"/>
              <a:ea typeface="微软雅黑" panose="020B0503020204020204" pitchFamily="34" charset="-122"/>
              <a:cs typeface="+mn-ea"/>
              <a:sym typeface="+mn-lt"/>
            </a:endParaRPr>
          </a:p>
        </p:txBody>
      </p:sp>
      <p:sp>
        <p:nvSpPr>
          <p:cNvPr id="38" name="矩形 37"/>
          <p:cNvSpPr/>
          <p:nvPr/>
        </p:nvSpPr>
        <p:spPr>
          <a:xfrm>
            <a:off x="6105290" y="4927833"/>
            <a:ext cx="1345230" cy="441209"/>
          </a:xfrm>
          <a:prstGeom prst="rect">
            <a:avLst/>
          </a:prstGeom>
        </p:spPr>
        <p:txBody>
          <a:bodyPr wrap="none" lIns="91435" tIns="45719" rIns="91435" bIns="45719">
            <a:spAutoFit/>
          </a:bodyPr>
          <a:lstStyle/>
          <a:p>
            <a:pPr defTabSz="914400" fontAlgn="base">
              <a:spcBef>
                <a:spcPct val="0"/>
              </a:spcBef>
              <a:spcAft>
                <a:spcPct val="0"/>
              </a:spcAft>
            </a:pPr>
            <a:r>
              <a:rPr lang="zh-CN" altLang="en-US" sz="2265" b="1" dirty="0">
                <a:solidFill>
                  <a:prstClr val="black">
                    <a:lumMod val="75000"/>
                    <a:lumOff val="25000"/>
                  </a:prstClr>
                </a:solidFill>
                <a:latin typeface="Abadi MT"/>
                <a:ea typeface="微软雅黑" panose="020B0503020204020204" pitchFamily="34" charset="-122"/>
                <a:cs typeface="+mn-ea"/>
                <a:sym typeface="+mn-lt"/>
              </a:rPr>
              <a:t>添加标题</a:t>
            </a:r>
            <a:endParaRPr lang="en-US" altLang="zh-CN" sz="2265" b="1" dirty="0">
              <a:solidFill>
                <a:prstClr val="black">
                  <a:lumMod val="75000"/>
                  <a:lumOff val="25000"/>
                </a:prstClr>
              </a:solidFill>
              <a:latin typeface="Abadi MT"/>
              <a:ea typeface="微软雅黑" panose="020B0503020204020204" pitchFamily="34" charset="-122"/>
              <a:cs typeface="+mn-ea"/>
              <a:sym typeface="+mn-lt"/>
            </a:endParaRPr>
          </a:p>
        </p:txBody>
      </p:sp>
      <p:sp>
        <p:nvSpPr>
          <p:cNvPr id="39" name="矩形 47"/>
          <p:cNvSpPr>
            <a:spLocks noChangeArrowheads="1"/>
          </p:cNvSpPr>
          <p:nvPr/>
        </p:nvSpPr>
        <p:spPr bwMode="auto">
          <a:xfrm>
            <a:off x="6091279" y="5311325"/>
            <a:ext cx="2272427" cy="757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9" rIns="91435" bIns="45719">
            <a:spAutoFit/>
          </a:bodyPr>
          <a:lstStyle/>
          <a:p>
            <a:pPr defTabSz="914400" fontAlgn="base">
              <a:lnSpc>
                <a:spcPct val="120000"/>
              </a:lnSpc>
              <a:spcBef>
                <a:spcPct val="0"/>
              </a:spcBef>
              <a:spcAft>
                <a:spcPct val="0"/>
              </a:spcAft>
              <a:buFont typeface="Arial" panose="020B0604020202020204" pitchFamily="34" charset="0"/>
              <a:buNone/>
            </a:pPr>
            <a:r>
              <a:rPr lang="zh-CN" altLang="en-US" sz="1200" b="1" dirty="0">
                <a:solidFill>
                  <a:prstClr val="black">
                    <a:lumMod val="75000"/>
                    <a:lumOff val="25000"/>
                  </a:prstClr>
                </a:solidFill>
                <a:latin typeface="Abadi MT"/>
                <a:ea typeface="微软雅黑" panose="020B0503020204020204" pitchFamily="34" charset="-122"/>
                <a:cs typeface="+mn-ea"/>
                <a:sym typeface="+mn-lt"/>
              </a:rPr>
              <a:t>在此录入本图表的综合描述说明，在此录入本图表的综合描述说明。</a:t>
            </a:r>
            <a:endParaRPr lang="zh-CN" altLang="en-US" sz="1200" b="1" dirty="0">
              <a:solidFill>
                <a:prstClr val="black">
                  <a:lumMod val="75000"/>
                  <a:lumOff val="25000"/>
                </a:prstClr>
              </a:solidFill>
              <a:latin typeface="Abadi MT"/>
              <a:ea typeface="微软雅黑" panose="020B0503020204020204" pitchFamily="34" charset="-122"/>
              <a:cs typeface="+mn-ea"/>
              <a:sym typeface="+mn-lt"/>
            </a:endParaRPr>
          </a:p>
        </p:txBody>
      </p:sp>
      <p:sp>
        <p:nvSpPr>
          <p:cNvPr id="40" name="矩形 39"/>
          <p:cNvSpPr/>
          <p:nvPr/>
        </p:nvSpPr>
        <p:spPr>
          <a:xfrm>
            <a:off x="8683491" y="4927833"/>
            <a:ext cx="1345230" cy="441209"/>
          </a:xfrm>
          <a:prstGeom prst="rect">
            <a:avLst/>
          </a:prstGeom>
        </p:spPr>
        <p:txBody>
          <a:bodyPr wrap="none" lIns="91435" tIns="45719" rIns="91435" bIns="45719">
            <a:spAutoFit/>
          </a:bodyPr>
          <a:lstStyle/>
          <a:p>
            <a:pPr defTabSz="914400" fontAlgn="base">
              <a:spcBef>
                <a:spcPct val="0"/>
              </a:spcBef>
              <a:spcAft>
                <a:spcPct val="0"/>
              </a:spcAft>
            </a:pPr>
            <a:r>
              <a:rPr lang="zh-CN" altLang="en-US" sz="2265" b="1" dirty="0">
                <a:solidFill>
                  <a:prstClr val="black">
                    <a:lumMod val="75000"/>
                    <a:lumOff val="25000"/>
                  </a:prstClr>
                </a:solidFill>
                <a:latin typeface="Abadi MT"/>
                <a:ea typeface="微软雅黑" panose="020B0503020204020204" pitchFamily="34" charset="-122"/>
                <a:cs typeface="+mn-ea"/>
                <a:sym typeface="+mn-lt"/>
              </a:rPr>
              <a:t>添加标题</a:t>
            </a:r>
            <a:endParaRPr lang="en-US" altLang="zh-CN" sz="2265" b="1" dirty="0">
              <a:solidFill>
                <a:prstClr val="black">
                  <a:lumMod val="75000"/>
                  <a:lumOff val="25000"/>
                </a:prstClr>
              </a:solidFill>
              <a:latin typeface="Abadi MT"/>
              <a:ea typeface="微软雅黑" panose="020B0503020204020204" pitchFamily="34" charset="-122"/>
              <a:cs typeface="+mn-ea"/>
              <a:sym typeface="+mn-lt"/>
            </a:endParaRPr>
          </a:p>
        </p:txBody>
      </p:sp>
      <p:sp>
        <p:nvSpPr>
          <p:cNvPr id="41" name="矩形 40"/>
          <p:cNvSpPr>
            <a:spLocks noChangeArrowheads="1"/>
          </p:cNvSpPr>
          <p:nvPr/>
        </p:nvSpPr>
        <p:spPr bwMode="auto">
          <a:xfrm>
            <a:off x="8669479" y="5311325"/>
            <a:ext cx="2272427" cy="757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9" rIns="91435" bIns="45719">
            <a:spAutoFit/>
          </a:bodyPr>
          <a:lstStyle/>
          <a:p>
            <a:pPr defTabSz="914400" fontAlgn="base">
              <a:lnSpc>
                <a:spcPct val="120000"/>
              </a:lnSpc>
              <a:spcBef>
                <a:spcPct val="0"/>
              </a:spcBef>
              <a:spcAft>
                <a:spcPct val="0"/>
              </a:spcAft>
              <a:buFont typeface="Arial" panose="020B0604020202020204" pitchFamily="34" charset="0"/>
              <a:buNone/>
            </a:pPr>
            <a:r>
              <a:rPr lang="zh-CN" altLang="en-US" sz="1200" b="1" dirty="0">
                <a:solidFill>
                  <a:prstClr val="black">
                    <a:lumMod val="75000"/>
                    <a:lumOff val="25000"/>
                  </a:prstClr>
                </a:solidFill>
                <a:latin typeface="Abadi MT"/>
                <a:ea typeface="微软雅黑" panose="020B0503020204020204" pitchFamily="34" charset="-122"/>
                <a:cs typeface="+mn-ea"/>
                <a:sym typeface="+mn-lt"/>
              </a:rPr>
              <a:t>在此录入本图表的综合描述说明，在此录入本图表的综合描述说明。</a:t>
            </a:r>
            <a:endParaRPr lang="zh-CN" altLang="en-US" sz="1200" b="1" dirty="0">
              <a:solidFill>
                <a:prstClr val="black">
                  <a:lumMod val="75000"/>
                  <a:lumOff val="25000"/>
                </a:prstClr>
              </a:solidFill>
              <a:latin typeface="Abadi MT"/>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350"/>
                                        <p:tgtEl>
                                          <p:spTgt spid="35"/>
                                        </p:tgtEl>
                                        <p:attrNameLst>
                                          <p:attrName>ppt_x</p:attrName>
                                        </p:attrNameLst>
                                      </p:cBhvr>
                                      <p:tavLst>
                                        <p:tav tm="0">
                                          <p:val>
                                            <p:strVal val="#ppt_x-#ppt_w*1.125000"/>
                                          </p:val>
                                        </p:tav>
                                        <p:tav tm="100000">
                                          <p:val>
                                            <p:strVal val="#ppt_x"/>
                                          </p:val>
                                        </p:tav>
                                      </p:tavLst>
                                    </p:anim>
                                    <p:animEffect transition="in" filter="wipe(right)">
                                      <p:cBhvr>
                                        <p:cTn id="17" dur="350"/>
                                        <p:tgtEl>
                                          <p:spTgt spid="35"/>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350"/>
                                        <p:tgtEl>
                                          <p:spTgt spid="34"/>
                                        </p:tgtEl>
                                        <p:attrNameLst>
                                          <p:attrName>ppt_x</p:attrName>
                                        </p:attrNameLst>
                                      </p:cBhvr>
                                      <p:tavLst>
                                        <p:tav tm="0">
                                          <p:val>
                                            <p:strVal val="#ppt_x-#ppt_w*1.125000"/>
                                          </p:val>
                                        </p:tav>
                                        <p:tav tm="100000">
                                          <p:val>
                                            <p:strVal val="#ppt_x"/>
                                          </p:val>
                                        </p:tav>
                                      </p:tavLst>
                                    </p:anim>
                                    <p:animEffect transition="in" filter="wipe(right)">
                                      <p:cBhvr>
                                        <p:cTn id="21" dur="350"/>
                                        <p:tgtEl>
                                          <p:spTgt spid="34"/>
                                        </p:tgtEl>
                                      </p:cBhvr>
                                    </p:animEffect>
                                  </p:childTnLst>
                                </p:cTn>
                              </p:par>
                              <p:par>
                                <p:cTn id="22" presetID="12" presetClass="entr" presetSubtype="8" fill="hold" grpId="0" nodeType="withEffect">
                                  <p:stCondLst>
                                    <p:cond delay="25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350"/>
                                        <p:tgtEl>
                                          <p:spTgt spid="27"/>
                                        </p:tgtEl>
                                        <p:attrNameLst>
                                          <p:attrName>ppt_x</p:attrName>
                                        </p:attrNameLst>
                                      </p:cBhvr>
                                      <p:tavLst>
                                        <p:tav tm="0">
                                          <p:val>
                                            <p:strVal val="#ppt_x-#ppt_w*1.125000"/>
                                          </p:val>
                                        </p:tav>
                                        <p:tav tm="100000">
                                          <p:val>
                                            <p:strVal val="#ppt_x"/>
                                          </p:val>
                                        </p:tav>
                                      </p:tavLst>
                                    </p:anim>
                                    <p:animEffect transition="in" filter="wipe(right)">
                                      <p:cBhvr>
                                        <p:cTn id="25" dur="350"/>
                                        <p:tgtEl>
                                          <p:spTgt spid="27"/>
                                        </p:tgtEl>
                                      </p:cBhvr>
                                    </p:animEffect>
                                  </p:childTnLst>
                                </p:cTn>
                              </p:par>
                              <p:par>
                                <p:cTn id="26" presetID="12" presetClass="entr" presetSubtype="8" fill="hold" grpId="0" nodeType="withEffect">
                                  <p:stCondLst>
                                    <p:cond delay="25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350"/>
                                        <p:tgtEl>
                                          <p:spTgt spid="26"/>
                                        </p:tgtEl>
                                        <p:attrNameLst>
                                          <p:attrName>ppt_x</p:attrName>
                                        </p:attrNameLst>
                                      </p:cBhvr>
                                      <p:tavLst>
                                        <p:tav tm="0">
                                          <p:val>
                                            <p:strVal val="#ppt_x-#ppt_w*1.125000"/>
                                          </p:val>
                                        </p:tav>
                                        <p:tav tm="100000">
                                          <p:val>
                                            <p:strVal val="#ppt_x"/>
                                          </p:val>
                                        </p:tav>
                                      </p:tavLst>
                                    </p:anim>
                                    <p:animEffect transition="in" filter="wipe(right)">
                                      <p:cBhvr>
                                        <p:cTn id="29" dur="350"/>
                                        <p:tgtEl>
                                          <p:spTgt spid="26"/>
                                        </p:tgtEl>
                                      </p:cBhvr>
                                    </p:animEffect>
                                  </p:childTnLst>
                                </p:cTn>
                              </p:par>
                              <p:par>
                                <p:cTn id="30" presetID="12" presetClass="entr" presetSubtype="8" fill="hold" grpId="0" nodeType="withEffect">
                                  <p:stCondLst>
                                    <p:cond delay="50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350"/>
                                        <p:tgtEl>
                                          <p:spTgt spid="29"/>
                                        </p:tgtEl>
                                        <p:attrNameLst>
                                          <p:attrName>ppt_x</p:attrName>
                                        </p:attrNameLst>
                                      </p:cBhvr>
                                      <p:tavLst>
                                        <p:tav tm="0">
                                          <p:val>
                                            <p:strVal val="#ppt_x-#ppt_w*1.125000"/>
                                          </p:val>
                                        </p:tav>
                                        <p:tav tm="100000">
                                          <p:val>
                                            <p:strVal val="#ppt_x"/>
                                          </p:val>
                                        </p:tav>
                                      </p:tavLst>
                                    </p:anim>
                                    <p:animEffect transition="in" filter="wipe(right)">
                                      <p:cBhvr>
                                        <p:cTn id="33" dur="350"/>
                                        <p:tgtEl>
                                          <p:spTgt spid="29"/>
                                        </p:tgtEl>
                                      </p:cBhvr>
                                    </p:animEffect>
                                  </p:childTnLst>
                                </p:cTn>
                              </p:par>
                              <p:par>
                                <p:cTn id="34" presetID="12" presetClass="entr" presetSubtype="8" fill="hold" grpId="0"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350"/>
                                        <p:tgtEl>
                                          <p:spTgt spid="28"/>
                                        </p:tgtEl>
                                        <p:attrNameLst>
                                          <p:attrName>ppt_x</p:attrName>
                                        </p:attrNameLst>
                                      </p:cBhvr>
                                      <p:tavLst>
                                        <p:tav tm="0">
                                          <p:val>
                                            <p:strVal val="#ppt_x-#ppt_w*1.125000"/>
                                          </p:val>
                                        </p:tav>
                                        <p:tav tm="100000">
                                          <p:val>
                                            <p:strVal val="#ppt_x"/>
                                          </p:val>
                                        </p:tav>
                                      </p:tavLst>
                                    </p:anim>
                                    <p:animEffect transition="in" filter="wipe(right)">
                                      <p:cBhvr>
                                        <p:cTn id="37" dur="350"/>
                                        <p:tgtEl>
                                          <p:spTgt spid="28"/>
                                        </p:tgtEl>
                                      </p:cBhvr>
                                    </p:animEffect>
                                  </p:childTnLst>
                                </p:cTn>
                              </p:par>
                              <p:par>
                                <p:cTn id="38" presetID="12" presetClass="entr" presetSubtype="8" fill="hold" grpId="0" nodeType="withEffect">
                                  <p:stCondLst>
                                    <p:cond delay="25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350"/>
                                        <p:tgtEl>
                                          <p:spTgt spid="31"/>
                                        </p:tgtEl>
                                        <p:attrNameLst>
                                          <p:attrName>ppt_x</p:attrName>
                                        </p:attrNameLst>
                                      </p:cBhvr>
                                      <p:tavLst>
                                        <p:tav tm="0">
                                          <p:val>
                                            <p:strVal val="#ppt_x-#ppt_w*1.125000"/>
                                          </p:val>
                                        </p:tav>
                                        <p:tav tm="100000">
                                          <p:val>
                                            <p:strVal val="#ppt_x"/>
                                          </p:val>
                                        </p:tav>
                                      </p:tavLst>
                                    </p:anim>
                                    <p:animEffect transition="in" filter="wipe(right)">
                                      <p:cBhvr>
                                        <p:cTn id="41" dur="350"/>
                                        <p:tgtEl>
                                          <p:spTgt spid="31"/>
                                        </p:tgtEl>
                                      </p:cBhvr>
                                    </p:animEffect>
                                  </p:childTnLst>
                                </p:cTn>
                              </p:par>
                              <p:par>
                                <p:cTn id="42" presetID="12" presetClass="entr" presetSubtype="8" fill="hold" grpId="0" nodeType="withEffect">
                                  <p:stCondLst>
                                    <p:cond delay="25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350"/>
                                        <p:tgtEl>
                                          <p:spTgt spid="30"/>
                                        </p:tgtEl>
                                        <p:attrNameLst>
                                          <p:attrName>ppt_x</p:attrName>
                                        </p:attrNameLst>
                                      </p:cBhvr>
                                      <p:tavLst>
                                        <p:tav tm="0">
                                          <p:val>
                                            <p:strVal val="#ppt_x-#ppt_w*1.125000"/>
                                          </p:val>
                                        </p:tav>
                                        <p:tav tm="100000">
                                          <p:val>
                                            <p:strVal val="#ppt_x"/>
                                          </p:val>
                                        </p:tav>
                                      </p:tavLst>
                                    </p:anim>
                                    <p:animEffect transition="in" filter="wipe(right)">
                                      <p:cBhvr>
                                        <p:cTn id="45" dur="350"/>
                                        <p:tgtEl>
                                          <p:spTgt spid="30"/>
                                        </p:tgtEl>
                                      </p:cBhvr>
                                    </p:animEffect>
                                  </p:childTnLst>
                                </p:cTn>
                              </p:par>
                              <p:par>
                                <p:cTn id="46" presetID="12" presetClass="entr" presetSubtype="8" fill="hold" grpId="0" nodeType="withEffect">
                                  <p:stCondLst>
                                    <p:cond delay="75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350"/>
                                        <p:tgtEl>
                                          <p:spTgt spid="33"/>
                                        </p:tgtEl>
                                        <p:attrNameLst>
                                          <p:attrName>ppt_x</p:attrName>
                                        </p:attrNameLst>
                                      </p:cBhvr>
                                      <p:tavLst>
                                        <p:tav tm="0">
                                          <p:val>
                                            <p:strVal val="#ppt_x-#ppt_w*1.125000"/>
                                          </p:val>
                                        </p:tav>
                                        <p:tav tm="100000">
                                          <p:val>
                                            <p:strVal val="#ppt_x"/>
                                          </p:val>
                                        </p:tav>
                                      </p:tavLst>
                                    </p:anim>
                                    <p:animEffect transition="in" filter="wipe(right)">
                                      <p:cBhvr>
                                        <p:cTn id="49" dur="350"/>
                                        <p:tgtEl>
                                          <p:spTgt spid="33"/>
                                        </p:tgtEl>
                                      </p:cBhvr>
                                    </p:animEffect>
                                  </p:childTnLst>
                                </p:cTn>
                              </p:par>
                              <p:par>
                                <p:cTn id="50" presetID="12" presetClass="entr" presetSubtype="8" fill="hold" grpId="0" nodeType="withEffect">
                                  <p:stCondLst>
                                    <p:cond delay="75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350"/>
                                        <p:tgtEl>
                                          <p:spTgt spid="32"/>
                                        </p:tgtEl>
                                        <p:attrNameLst>
                                          <p:attrName>ppt_x</p:attrName>
                                        </p:attrNameLst>
                                      </p:cBhvr>
                                      <p:tavLst>
                                        <p:tav tm="0">
                                          <p:val>
                                            <p:strVal val="#ppt_x-#ppt_w*1.125000"/>
                                          </p:val>
                                        </p:tav>
                                        <p:tav tm="100000">
                                          <p:val>
                                            <p:strVal val="#ppt_x"/>
                                          </p:val>
                                        </p:tav>
                                      </p:tavLst>
                                    </p:anim>
                                    <p:animEffect transition="in" filter="wipe(right)">
                                      <p:cBhvr>
                                        <p:cTn id="53" dur="350"/>
                                        <p:tgtEl>
                                          <p:spTgt spid="32"/>
                                        </p:tgtEl>
                                      </p:cBhvr>
                                    </p:animEffect>
                                  </p:childTnLst>
                                </p:cTn>
                              </p:par>
                              <p:par>
                                <p:cTn id="54" presetID="12" presetClass="entr" presetSubtype="8" fill="hold" grpId="0" nodeType="withEffect">
                                  <p:stCondLst>
                                    <p:cond delay="1000"/>
                                  </p:stCondLst>
                                  <p:childTnLst>
                                    <p:set>
                                      <p:cBhvr>
                                        <p:cTn id="55" dur="1" fill="hold">
                                          <p:stCondLst>
                                            <p:cond delay="0"/>
                                          </p:stCondLst>
                                        </p:cTn>
                                        <p:tgtEl>
                                          <p:spTgt spid="37"/>
                                        </p:tgtEl>
                                        <p:attrNameLst>
                                          <p:attrName>style.visibility</p:attrName>
                                        </p:attrNameLst>
                                      </p:cBhvr>
                                      <p:to>
                                        <p:strVal val="visible"/>
                                      </p:to>
                                    </p:set>
                                    <p:anim calcmode="lin" valueType="num">
                                      <p:cBhvr additive="base">
                                        <p:cTn id="56" dur="350"/>
                                        <p:tgtEl>
                                          <p:spTgt spid="37"/>
                                        </p:tgtEl>
                                        <p:attrNameLst>
                                          <p:attrName>ppt_x</p:attrName>
                                        </p:attrNameLst>
                                      </p:cBhvr>
                                      <p:tavLst>
                                        <p:tav tm="0">
                                          <p:val>
                                            <p:strVal val="#ppt_x-#ppt_w*1.125000"/>
                                          </p:val>
                                        </p:tav>
                                        <p:tav tm="100000">
                                          <p:val>
                                            <p:strVal val="#ppt_x"/>
                                          </p:val>
                                        </p:tav>
                                      </p:tavLst>
                                    </p:anim>
                                    <p:animEffect transition="in" filter="wipe(right)">
                                      <p:cBhvr>
                                        <p:cTn id="57" dur="350"/>
                                        <p:tgtEl>
                                          <p:spTgt spid="37"/>
                                        </p:tgtEl>
                                      </p:cBhvr>
                                    </p:animEffect>
                                  </p:childTnLst>
                                </p:cTn>
                              </p:par>
                              <p:par>
                                <p:cTn id="58" presetID="12" presetClass="entr" presetSubtype="8" fill="hold" grpId="0" nodeType="withEffect">
                                  <p:stCondLst>
                                    <p:cond delay="100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350"/>
                                        <p:tgtEl>
                                          <p:spTgt spid="36"/>
                                        </p:tgtEl>
                                        <p:attrNameLst>
                                          <p:attrName>ppt_x</p:attrName>
                                        </p:attrNameLst>
                                      </p:cBhvr>
                                      <p:tavLst>
                                        <p:tav tm="0">
                                          <p:val>
                                            <p:strVal val="#ppt_x-#ppt_w*1.125000"/>
                                          </p:val>
                                        </p:tav>
                                        <p:tav tm="100000">
                                          <p:val>
                                            <p:strVal val="#ppt_x"/>
                                          </p:val>
                                        </p:tav>
                                      </p:tavLst>
                                    </p:anim>
                                    <p:animEffect transition="in" filter="wipe(right)">
                                      <p:cBhvr>
                                        <p:cTn id="61" dur="350"/>
                                        <p:tgtEl>
                                          <p:spTgt spid="36"/>
                                        </p:tgtEl>
                                      </p:cBhvr>
                                    </p:animEffect>
                                  </p:childTnLst>
                                </p:cTn>
                              </p:par>
                            </p:childTnLst>
                          </p:cTn>
                        </p:par>
                        <p:par>
                          <p:cTn id="62" fill="hold">
                            <p:stCondLst>
                              <p:cond delay="1500"/>
                            </p:stCondLst>
                            <p:childTnLst>
                              <p:par>
                                <p:cTn id="63" presetID="12" presetClass="entr" presetSubtype="4" fill="hold" grpId="0" nodeType="afterEffect">
                                  <p:stCondLst>
                                    <p:cond delay="50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500"/>
                                        <p:tgtEl>
                                          <p:spTgt spid="38"/>
                                        </p:tgtEl>
                                        <p:attrNameLst>
                                          <p:attrName>ppt_y</p:attrName>
                                        </p:attrNameLst>
                                      </p:cBhvr>
                                      <p:tavLst>
                                        <p:tav tm="0">
                                          <p:val>
                                            <p:strVal val="#ppt_y+#ppt_h*1.125000"/>
                                          </p:val>
                                        </p:tav>
                                        <p:tav tm="100000">
                                          <p:val>
                                            <p:strVal val="#ppt_y"/>
                                          </p:val>
                                        </p:tav>
                                      </p:tavLst>
                                    </p:anim>
                                    <p:animEffect transition="in" filter="wipe(up)">
                                      <p:cBhvr>
                                        <p:cTn id="66" dur="500"/>
                                        <p:tgtEl>
                                          <p:spTgt spid="38"/>
                                        </p:tgtEl>
                                      </p:cBhvr>
                                    </p:animEffect>
                                  </p:childTnLst>
                                </p:cTn>
                              </p:par>
                              <p:par>
                                <p:cTn id="67" presetID="12" presetClass="entr" presetSubtype="4" fill="hold" grpId="0" nodeType="withEffect">
                                  <p:stCondLst>
                                    <p:cond delay="50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500"/>
                                        <p:tgtEl>
                                          <p:spTgt spid="40"/>
                                        </p:tgtEl>
                                        <p:attrNameLst>
                                          <p:attrName>ppt_y</p:attrName>
                                        </p:attrNameLst>
                                      </p:cBhvr>
                                      <p:tavLst>
                                        <p:tav tm="0">
                                          <p:val>
                                            <p:strVal val="#ppt_y+#ppt_h*1.125000"/>
                                          </p:val>
                                        </p:tav>
                                        <p:tav tm="100000">
                                          <p:val>
                                            <p:strVal val="#ppt_y"/>
                                          </p:val>
                                        </p:tav>
                                      </p:tavLst>
                                    </p:anim>
                                    <p:animEffect transition="in" filter="wipe(up)">
                                      <p:cBhvr>
                                        <p:cTn id="70" dur="500"/>
                                        <p:tgtEl>
                                          <p:spTgt spid="40"/>
                                        </p:tgtEl>
                                      </p:cBhvr>
                                    </p:animEffect>
                                  </p:childTnLst>
                                </p:cTn>
                              </p:par>
                              <p:par>
                                <p:cTn id="71" presetID="12" presetClass="entr" presetSubtype="4" fill="hold" grpId="0" nodeType="withEffect">
                                  <p:stCondLst>
                                    <p:cond delay="75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500"/>
                                        <p:tgtEl>
                                          <p:spTgt spid="39"/>
                                        </p:tgtEl>
                                        <p:attrNameLst>
                                          <p:attrName>ppt_y</p:attrName>
                                        </p:attrNameLst>
                                      </p:cBhvr>
                                      <p:tavLst>
                                        <p:tav tm="0">
                                          <p:val>
                                            <p:strVal val="#ppt_y+#ppt_h*1.125000"/>
                                          </p:val>
                                        </p:tav>
                                        <p:tav tm="100000">
                                          <p:val>
                                            <p:strVal val="#ppt_y"/>
                                          </p:val>
                                        </p:tav>
                                      </p:tavLst>
                                    </p:anim>
                                    <p:animEffect transition="in" filter="wipe(up)">
                                      <p:cBhvr>
                                        <p:cTn id="74" dur="500"/>
                                        <p:tgtEl>
                                          <p:spTgt spid="39"/>
                                        </p:tgtEl>
                                      </p:cBhvr>
                                    </p:animEffect>
                                  </p:childTnLst>
                                </p:cTn>
                              </p:par>
                              <p:par>
                                <p:cTn id="75" presetID="12" presetClass="entr" presetSubtype="4" fill="hold" grpId="0" nodeType="withEffect">
                                  <p:stCondLst>
                                    <p:cond delay="75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p:tgtEl>
                                          <p:spTgt spid="41"/>
                                        </p:tgtEl>
                                        <p:attrNameLst>
                                          <p:attrName>ppt_y</p:attrName>
                                        </p:attrNameLst>
                                      </p:cBhvr>
                                      <p:tavLst>
                                        <p:tav tm="0">
                                          <p:val>
                                            <p:strVal val="#ppt_y+#ppt_h*1.125000"/>
                                          </p:val>
                                        </p:tav>
                                        <p:tav tm="100000">
                                          <p:val>
                                            <p:strVal val="#ppt_y"/>
                                          </p:val>
                                        </p:tav>
                                      </p:tavLst>
                                    </p:anim>
                                    <p:animEffect transition="in" filter="wipe(up)">
                                      <p:cBhvr>
                                        <p:cTn id="7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 grpId="0" animBg="1"/>
      <p:bldP spid="27" grpId="0"/>
      <p:bldP spid="28" grpId="0" animBg="1"/>
      <p:bldP spid="29" grpId="0"/>
      <p:bldP spid="30" grpId="0" animBg="1"/>
      <p:bldP spid="31" grpId="0"/>
      <p:bldP spid="32" grpId="0" animBg="1"/>
      <p:bldP spid="33" grpId="0"/>
      <p:bldP spid="34" grpId="0" animBg="1"/>
      <p:bldP spid="35" grpId="0"/>
      <p:bldP spid="36" grpId="0" animBg="1"/>
      <p:bldP spid="37" grpId="0"/>
      <p:bldP spid="38" grpId="0"/>
      <p:bldP spid="39" grpId="0"/>
      <p:bldP spid="40" grpId="0"/>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21"/>
          <p:cNvSpPr>
            <a:spLocks noChangeArrowheads="1"/>
          </p:cNvSpPr>
          <p:nvPr/>
        </p:nvSpPr>
        <p:spPr bwMode="auto">
          <a:xfrm>
            <a:off x="3407833" y="2090440"/>
            <a:ext cx="5994400" cy="609600"/>
          </a:xfrm>
          <a:prstGeom prst="rect">
            <a:avLst/>
          </a:prstGeom>
          <a:gradFill rotWithShape="1">
            <a:gsLst>
              <a:gs pos="0">
                <a:srgbClr val="B2B2B2"/>
              </a:gs>
              <a:gs pos="100000">
                <a:srgbClr val="FFFFFF">
                  <a:alpha val="89999"/>
                </a:srgbClr>
              </a:gs>
            </a:gsLst>
            <a:lin ang="5400000" scaled="1"/>
          </a:gradFill>
          <a:ln w="9525" algn="ctr">
            <a:solidFill>
              <a:srgbClr val="808080"/>
            </a:solidFill>
            <a:miter lim="800000"/>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sz="3200"/>
          </a:p>
        </p:txBody>
      </p:sp>
      <p:grpSp>
        <p:nvGrpSpPr>
          <p:cNvPr id="32" name="组合 31"/>
          <p:cNvGrpSpPr/>
          <p:nvPr/>
        </p:nvGrpSpPr>
        <p:grpSpPr>
          <a:xfrm>
            <a:off x="2351585" y="2058426"/>
            <a:ext cx="901732" cy="666787"/>
            <a:chOff x="1763688" y="1543819"/>
            <a:chExt cx="676299" cy="500090"/>
          </a:xfrm>
        </p:grpSpPr>
        <p:sp>
          <p:nvSpPr>
            <p:cNvPr id="31" name="矩形 30"/>
            <p:cNvSpPr/>
            <p:nvPr/>
          </p:nvSpPr>
          <p:spPr>
            <a:xfrm>
              <a:off x="1763688" y="1567830"/>
              <a:ext cx="676299" cy="457200"/>
            </a:xfrm>
            <a:prstGeom prst="rect">
              <a:avLst/>
            </a:prstGeom>
            <a:gradFill flip="none" rotWithShape="1">
              <a:gsLst>
                <a:gs pos="0">
                  <a:srgbClr val="FF0000"/>
                </a:gs>
                <a:gs pos="50000">
                  <a:srgbClr val="C00000">
                    <a:shade val="67500"/>
                    <a:satMod val="115000"/>
                  </a:srgbClr>
                </a:gs>
                <a:gs pos="100000">
                  <a:srgbClr val="C00000">
                    <a:shade val="100000"/>
                    <a:satMod val="115000"/>
                  </a:srgbClr>
                </a:gs>
              </a:gsLst>
              <a:lin ang="2700000" scaled="1"/>
              <a:tileRect/>
            </a:gra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Text Box 124"/>
            <p:cNvSpPr txBox="1">
              <a:spLocks noChangeArrowheads="1"/>
            </p:cNvSpPr>
            <p:nvPr/>
          </p:nvSpPr>
          <p:spPr bwMode="auto">
            <a:xfrm>
              <a:off x="1907704" y="1543819"/>
              <a:ext cx="359714" cy="500090"/>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sz="3735" dirty="0"/>
                <a:t>1</a:t>
              </a:r>
              <a:endParaRPr lang="en-US" altLang="zh-CN" sz="3735" dirty="0"/>
            </a:p>
          </p:txBody>
        </p:sp>
      </p:grpSp>
      <p:sp>
        <p:nvSpPr>
          <p:cNvPr id="11" name="Text Box 125"/>
          <p:cNvSpPr txBox="1">
            <a:spLocks noChangeArrowheads="1"/>
          </p:cNvSpPr>
          <p:nvPr/>
        </p:nvSpPr>
        <p:spPr bwMode="auto">
          <a:xfrm>
            <a:off x="4525433" y="2130658"/>
            <a:ext cx="3556000" cy="461665"/>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spAutoFit/>
            <a:flatTx/>
          </a:bodyPr>
          <a:lstStyle/>
          <a:p>
            <a:pPr eaLnBrk="0" fontAlgn="ctr" hangingPunct="0">
              <a:spcBef>
                <a:spcPct val="50000"/>
              </a:spcBef>
              <a:buClr>
                <a:srgbClr val="FF0000"/>
              </a:buClr>
              <a:buSzPct val="70000"/>
            </a:pPr>
            <a:r>
              <a:rPr lang="zh-CN" altLang="en-US" dirty="0">
                <a:latin typeface="+mj-ea"/>
                <a:ea typeface="+mj-ea"/>
              </a:rPr>
              <a:t>点击添加目录内容</a:t>
            </a:r>
            <a:endParaRPr lang="zh-CN" altLang="en-US" dirty="0">
              <a:latin typeface="+mj-ea"/>
              <a:ea typeface="+mj-ea"/>
            </a:endParaRPr>
          </a:p>
        </p:txBody>
      </p:sp>
      <p:sp>
        <p:nvSpPr>
          <p:cNvPr id="15" name="Rectangle 129"/>
          <p:cNvSpPr>
            <a:spLocks noChangeArrowheads="1"/>
          </p:cNvSpPr>
          <p:nvPr/>
        </p:nvSpPr>
        <p:spPr bwMode="auto">
          <a:xfrm>
            <a:off x="3407833" y="3004840"/>
            <a:ext cx="5994400" cy="609600"/>
          </a:xfrm>
          <a:prstGeom prst="rect">
            <a:avLst/>
          </a:prstGeom>
          <a:gradFill rotWithShape="1">
            <a:gsLst>
              <a:gs pos="0">
                <a:srgbClr val="B2B2B2"/>
              </a:gs>
              <a:gs pos="100000">
                <a:srgbClr val="FFFFFF">
                  <a:alpha val="89999"/>
                </a:srgbClr>
              </a:gs>
            </a:gsLst>
            <a:lin ang="5400000" scaled="1"/>
          </a:gradFill>
          <a:ln w="9525" algn="ctr">
            <a:solidFill>
              <a:srgbClr val="808080"/>
            </a:solidFill>
            <a:miter lim="800000"/>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sz="3200"/>
          </a:p>
        </p:txBody>
      </p:sp>
      <p:sp>
        <p:nvSpPr>
          <p:cNvPr id="19" name="Text Box 133"/>
          <p:cNvSpPr txBox="1">
            <a:spLocks noChangeArrowheads="1"/>
          </p:cNvSpPr>
          <p:nvPr/>
        </p:nvSpPr>
        <p:spPr bwMode="auto">
          <a:xfrm>
            <a:off x="4525433" y="3045058"/>
            <a:ext cx="3556000" cy="461665"/>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spAutoFit/>
            <a:flatTx/>
          </a:bodyPr>
          <a:lstStyle/>
          <a:p>
            <a:pPr eaLnBrk="0" fontAlgn="ctr" hangingPunct="0">
              <a:spcBef>
                <a:spcPct val="50000"/>
              </a:spcBef>
              <a:buClr>
                <a:srgbClr val="FF0000"/>
              </a:buClr>
              <a:buSzPct val="70000"/>
            </a:pPr>
            <a:r>
              <a:rPr lang="zh-CN" altLang="en-US">
                <a:latin typeface="+mj-ea"/>
                <a:ea typeface="+mj-ea"/>
              </a:rPr>
              <a:t>点击添加目录内容</a:t>
            </a:r>
            <a:endParaRPr lang="zh-CN" altLang="en-US">
              <a:latin typeface="+mj-ea"/>
              <a:ea typeface="+mj-ea"/>
            </a:endParaRPr>
          </a:p>
        </p:txBody>
      </p:sp>
      <p:sp>
        <p:nvSpPr>
          <p:cNvPr id="20" name="Rectangle 134"/>
          <p:cNvSpPr>
            <a:spLocks noChangeArrowheads="1"/>
          </p:cNvSpPr>
          <p:nvPr/>
        </p:nvSpPr>
        <p:spPr bwMode="auto">
          <a:xfrm>
            <a:off x="3407833" y="3893840"/>
            <a:ext cx="5994400" cy="609600"/>
          </a:xfrm>
          <a:prstGeom prst="rect">
            <a:avLst/>
          </a:prstGeom>
          <a:gradFill rotWithShape="1">
            <a:gsLst>
              <a:gs pos="0">
                <a:srgbClr val="B2B2B2"/>
              </a:gs>
              <a:gs pos="100000">
                <a:srgbClr val="FFFFFF">
                  <a:alpha val="89999"/>
                </a:srgbClr>
              </a:gs>
            </a:gsLst>
            <a:lin ang="5400000" scaled="1"/>
          </a:gradFill>
          <a:ln w="9525" algn="ctr">
            <a:solidFill>
              <a:srgbClr val="808080"/>
            </a:solidFill>
            <a:miter lim="800000"/>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sz="3200"/>
          </a:p>
        </p:txBody>
      </p:sp>
      <p:sp>
        <p:nvSpPr>
          <p:cNvPr id="24" name="Text Box 138"/>
          <p:cNvSpPr txBox="1">
            <a:spLocks noChangeArrowheads="1"/>
          </p:cNvSpPr>
          <p:nvPr/>
        </p:nvSpPr>
        <p:spPr bwMode="auto">
          <a:xfrm>
            <a:off x="4525433" y="3934058"/>
            <a:ext cx="3556000" cy="461665"/>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spAutoFit/>
            <a:flatTx/>
          </a:bodyPr>
          <a:lstStyle/>
          <a:p>
            <a:pPr eaLnBrk="0" fontAlgn="ctr" hangingPunct="0">
              <a:spcBef>
                <a:spcPct val="50000"/>
              </a:spcBef>
              <a:buClr>
                <a:srgbClr val="FF0000"/>
              </a:buClr>
              <a:buSzPct val="70000"/>
            </a:pPr>
            <a:r>
              <a:rPr lang="zh-CN" altLang="en-US">
                <a:latin typeface="+mj-ea"/>
                <a:ea typeface="+mj-ea"/>
              </a:rPr>
              <a:t>点击添加目录内容</a:t>
            </a:r>
            <a:endParaRPr lang="zh-CN" altLang="en-US">
              <a:latin typeface="+mj-ea"/>
              <a:ea typeface="+mj-ea"/>
            </a:endParaRPr>
          </a:p>
        </p:txBody>
      </p:sp>
      <p:sp>
        <p:nvSpPr>
          <p:cNvPr id="25" name="Rectangle 139"/>
          <p:cNvSpPr>
            <a:spLocks noChangeArrowheads="1"/>
          </p:cNvSpPr>
          <p:nvPr/>
        </p:nvSpPr>
        <p:spPr bwMode="auto">
          <a:xfrm>
            <a:off x="3407833" y="4808240"/>
            <a:ext cx="5994400" cy="609600"/>
          </a:xfrm>
          <a:prstGeom prst="rect">
            <a:avLst/>
          </a:prstGeom>
          <a:gradFill rotWithShape="1">
            <a:gsLst>
              <a:gs pos="0">
                <a:srgbClr val="B2B2B2"/>
              </a:gs>
              <a:gs pos="100000">
                <a:srgbClr val="FFFFFF">
                  <a:alpha val="89999"/>
                </a:srgbClr>
              </a:gs>
            </a:gsLst>
            <a:lin ang="5400000" scaled="1"/>
          </a:gradFill>
          <a:ln w="9525" algn="ctr">
            <a:solidFill>
              <a:srgbClr val="808080"/>
            </a:solidFill>
            <a:miter lim="800000"/>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sz="3200"/>
          </a:p>
        </p:txBody>
      </p:sp>
      <p:sp>
        <p:nvSpPr>
          <p:cNvPr id="29" name="Text Box 143"/>
          <p:cNvSpPr txBox="1">
            <a:spLocks noChangeArrowheads="1"/>
          </p:cNvSpPr>
          <p:nvPr/>
        </p:nvSpPr>
        <p:spPr bwMode="auto">
          <a:xfrm>
            <a:off x="4525433" y="4848458"/>
            <a:ext cx="3556000" cy="461665"/>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spAutoFit/>
            <a:flatTx/>
          </a:bodyPr>
          <a:lstStyle/>
          <a:p>
            <a:pPr eaLnBrk="0" fontAlgn="ctr" hangingPunct="0">
              <a:spcBef>
                <a:spcPct val="50000"/>
              </a:spcBef>
              <a:buClr>
                <a:srgbClr val="FF0000"/>
              </a:buClr>
              <a:buSzPct val="70000"/>
            </a:pPr>
            <a:r>
              <a:rPr lang="zh-CN" altLang="en-US">
                <a:latin typeface="+mj-ea"/>
                <a:ea typeface="+mj-ea"/>
              </a:rPr>
              <a:t>点击添加目录内容</a:t>
            </a:r>
            <a:endParaRPr lang="zh-CN" altLang="en-US">
              <a:latin typeface="+mj-ea"/>
              <a:ea typeface="+mj-ea"/>
            </a:endParaRPr>
          </a:p>
        </p:txBody>
      </p:sp>
      <p:grpSp>
        <p:nvGrpSpPr>
          <p:cNvPr id="33" name="组合 32"/>
          <p:cNvGrpSpPr/>
          <p:nvPr/>
        </p:nvGrpSpPr>
        <p:grpSpPr>
          <a:xfrm>
            <a:off x="2351585" y="2948973"/>
            <a:ext cx="901732" cy="666787"/>
            <a:chOff x="1763688" y="1543819"/>
            <a:chExt cx="676299" cy="500090"/>
          </a:xfrm>
        </p:grpSpPr>
        <p:sp>
          <p:nvSpPr>
            <p:cNvPr id="34" name="矩形 33"/>
            <p:cNvSpPr/>
            <p:nvPr/>
          </p:nvSpPr>
          <p:spPr>
            <a:xfrm>
              <a:off x="1763688" y="1567830"/>
              <a:ext cx="676299" cy="457200"/>
            </a:xfrm>
            <a:prstGeom prst="rect">
              <a:avLst/>
            </a:prstGeom>
            <a:gradFill flip="none" rotWithShape="1">
              <a:gsLst>
                <a:gs pos="0">
                  <a:srgbClr val="FF0000"/>
                </a:gs>
                <a:gs pos="50000">
                  <a:srgbClr val="C00000">
                    <a:shade val="67500"/>
                    <a:satMod val="115000"/>
                  </a:srgbClr>
                </a:gs>
                <a:gs pos="100000">
                  <a:srgbClr val="C00000">
                    <a:shade val="100000"/>
                    <a:satMod val="115000"/>
                  </a:srgbClr>
                </a:gs>
              </a:gsLst>
              <a:lin ang="2700000" scaled="1"/>
              <a:tileRect/>
            </a:gra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5" name="Text Box 124"/>
            <p:cNvSpPr txBox="1">
              <a:spLocks noChangeArrowheads="1"/>
            </p:cNvSpPr>
            <p:nvPr/>
          </p:nvSpPr>
          <p:spPr bwMode="auto">
            <a:xfrm>
              <a:off x="1907704" y="1543819"/>
              <a:ext cx="359714" cy="500090"/>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sz="3735" dirty="0"/>
                <a:t>2</a:t>
              </a:r>
              <a:endParaRPr lang="en-US" altLang="zh-CN" sz="3735" dirty="0"/>
            </a:p>
          </p:txBody>
        </p:sp>
      </p:grpSp>
      <p:grpSp>
        <p:nvGrpSpPr>
          <p:cNvPr id="36" name="组合 35"/>
          <p:cNvGrpSpPr/>
          <p:nvPr/>
        </p:nvGrpSpPr>
        <p:grpSpPr>
          <a:xfrm>
            <a:off x="2351585" y="3850121"/>
            <a:ext cx="901732" cy="666787"/>
            <a:chOff x="1763688" y="1543819"/>
            <a:chExt cx="676299" cy="500090"/>
          </a:xfrm>
        </p:grpSpPr>
        <p:sp>
          <p:nvSpPr>
            <p:cNvPr id="37" name="矩形 36"/>
            <p:cNvSpPr/>
            <p:nvPr/>
          </p:nvSpPr>
          <p:spPr>
            <a:xfrm>
              <a:off x="1763688" y="1567830"/>
              <a:ext cx="676299" cy="457200"/>
            </a:xfrm>
            <a:prstGeom prst="rect">
              <a:avLst/>
            </a:prstGeom>
            <a:gradFill flip="none" rotWithShape="1">
              <a:gsLst>
                <a:gs pos="0">
                  <a:srgbClr val="FF0000"/>
                </a:gs>
                <a:gs pos="50000">
                  <a:srgbClr val="C00000">
                    <a:shade val="67500"/>
                    <a:satMod val="115000"/>
                  </a:srgbClr>
                </a:gs>
                <a:gs pos="100000">
                  <a:srgbClr val="C00000">
                    <a:shade val="100000"/>
                    <a:satMod val="115000"/>
                  </a:srgbClr>
                </a:gs>
              </a:gsLst>
              <a:lin ang="2700000" scaled="1"/>
              <a:tileRect/>
            </a:gra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8" name="Text Box 124"/>
            <p:cNvSpPr txBox="1">
              <a:spLocks noChangeArrowheads="1"/>
            </p:cNvSpPr>
            <p:nvPr/>
          </p:nvSpPr>
          <p:spPr bwMode="auto">
            <a:xfrm>
              <a:off x="1907704" y="1543819"/>
              <a:ext cx="359714" cy="500090"/>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sz="3735" dirty="0"/>
                <a:t>3</a:t>
              </a:r>
              <a:endParaRPr lang="en-US" altLang="zh-CN" sz="3735" dirty="0"/>
            </a:p>
          </p:txBody>
        </p:sp>
      </p:grpSp>
      <p:grpSp>
        <p:nvGrpSpPr>
          <p:cNvPr id="39" name="组合 38"/>
          <p:cNvGrpSpPr/>
          <p:nvPr/>
        </p:nvGrpSpPr>
        <p:grpSpPr>
          <a:xfrm>
            <a:off x="2351585" y="4761870"/>
            <a:ext cx="901732" cy="666787"/>
            <a:chOff x="1763688" y="1543819"/>
            <a:chExt cx="676299" cy="500090"/>
          </a:xfrm>
        </p:grpSpPr>
        <p:sp>
          <p:nvSpPr>
            <p:cNvPr id="40" name="矩形 39"/>
            <p:cNvSpPr/>
            <p:nvPr/>
          </p:nvSpPr>
          <p:spPr>
            <a:xfrm>
              <a:off x="1763688" y="1567830"/>
              <a:ext cx="676299" cy="457200"/>
            </a:xfrm>
            <a:prstGeom prst="rect">
              <a:avLst/>
            </a:prstGeom>
            <a:gradFill flip="none" rotWithShape="1">
              <a:gsLst>
                <a:gs pos="0">
                  <a:srgbClr val="FF0000"/>
                </a:gs>
                <a:gs pos="50000">
                  <a:srgbClr val="C00000">
                    <a:shade val="67500"/>
                    <a:satMod val="115000"/>
                  </a:srgbClr>
                </a:gs>
                <a:gs pos="100000">
                  <a:srgbClr val="C00000">
                    <a:shade val="100000"/>
                    <a:satMod val="115000"/>
                  </a:srgbClr>
                </a:gs>
              </a:gsLst>
              <a:lin ang="2700000" scaled="1"/>
              <a:tileRect/>
            </a:gra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1" name="Text Box 124"/>
            <p:cNvSpPr txBox="1">
              <a:spLocks noChangeArrowheads="1"/>
            </p:cNvSpPr>
            <p:nvPr/>
          </p:nvSpPr>
          <p:spPr bwMode="auto">
            <a:xfrm>
              <a:off x="1907704" y="1543819"/>
              <a:ext cx="359714" cy="500090"/>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sz="3735" dirty="0"/>
                <a:t>4</a:t>
              </a:r>
              <a:endParaRPr lang="en-US" altLang="zh-CN" sz="3735" dirty="0"/>
            </a:p>
          </p:txBody>
        </p:sp>
      </p:grpSp>
      <p:sp>
        <p:nvSpPr>
          <p:cNvPr id="43" name="矩形 42"/>
          <p:cNvSpPr/>
          <p:nvPr/>
        </p:nvSpPr>
        <p:spPr>
          <a:xfrm>
            <a:off x="2351585" y="1780561"/>
            <a:ext cx="7050649" cy="60959"/>
          </a:xfrm>
          <a:prstGeom prst="rect">
            <a:avLst/>
          </a:prstGeom>
          <a:solidFill>
            <a:srgbClr val="FFFF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44" name="组合 43"/>
          <p:cNvGrpSpPr/>
          <p:nvPr/>
        </p:nvGrpSpPr>
        <p:grpSpPr>
          <a:xfrm>
            <a:off x="2255574" y="388401"/>
            <a:ext cx="4458887" cy="1569660"/>
            <a:chOff x="4657426" y="740310"/>
            <a:chExt cx="3344165" cy="1177245"/>
          </a:xfrm>
        </p:grpSpPr>
        <p:sp>
          <p:nvSpPr>
            <p:cNvPr id="45" name="TextBox 44"/>
            <p:cNvSpPr txBox="1"/>
            <p:nvPr/>
          </p:nvSpPr>
          <p:spPr>
            <a:xfrm>
              <a:off x="4657426" y="740310"/>
              <a:ext cx="3344165" cy="1177245"/>
            </a:xfrm>
            <a:prstGeom prst="rect">
              <a:avLst/>
            </a:prstGeom>
            <a:noFill/>
          </p:spPr>
          <p:txBody>
            <a:bodyPr wrap="square" rtlCol="0">
              <a:spAutoFit/>
            </a:bodyPr>
            <a:lstStyle/>
            <a:p>
              <a:r>
                <a:rPr lang="en-US" altLang="zh-CN" sz="9600" dirty="0">
                  <a:solidFill>
                    <a:schemeClr val="bg1">
                      <a:lumMod val="85000"/>
                    </a:schemeClr>
                  </a:solidFill>
                  <a:latin typeface="ITC Avant Garde Gothic" pitchFamily="34" charset="0"/>
                </a:rPr>
                <a:t>C</a:t>
              </a:r>
              <a:r>
                <a:rPr lang="en-US" altLang="zh-CN" sz="4265" dirty="0">
                  <a:solidFill>
                    <a:schemeClr val="bg1">
                      <a:lumMod val="85000"/>
                    </a:schemeClr>
                  </a:solidFill>
                  <a:latin typeface="ITC Avant Garde Gothic" pitchFamily="34" charset="0"/>
                </a:rPr>
                <a:t>ontents</a:t>
              </a:r>
              <a:endParaRPr lang="zh-CN" altLang="en-US" sz="3200" dirty="0">
                <a:solidFill>
                  <a:schemeClr val="bg1">
                    <a:lumMod val="85000"/>
                  </a:schemeClr>
                </a:solidFill>
                <a:latin typeface="ITC Avant Garde Gothic" pitchFamily="34" charset="0"/>
              </a:endParaRPr>
            </a:p>
          </p:txBody>
        </p:sp>
        <p:sp>
          <p:nvSpPr>
            <p:cNvPr id="46" name="TextBox 45"/>
            <p:cNvSpPr txBox="1"/>
            <p:nvPr/>
          </p:nvSpPr>
          <p:spPr>
            <a:xfrm>
              <a:off x="5324105" y="932527"/>
              <a:ext cx="934390" cy="500090"/>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zh-CN" altLang="en-US" sz="3735" spc="400" dirty="0">
                  <a:effectLst/>
                </a:rPr>
                <a:t>目录</a:t>
              </a:r>
              <a:endParaRPr lang="zh-CN" altLang="en-US" sz="3735" spc="400" dirty="0">
                <a:effectLst/>
              </a:endParaRPr>
            </a:p>
          </p:txBody>
        </p:sp>
      </p:gr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0-#ppt_w/2"/>
                                          </p:val>
                                        </p:tav>
                                        <p:tav tm="100000">
                                          <p:val>
                                            <p:strVal val="#ppt_x"/>
                                          </p:val>
                                        </p:tav>
                                      </p:tavLst>
                                    </p:anim>
                                    <p:anim calcmode="lin" valueType="num">
                                      <p:cBhvr additive="base">
                                        <p:cTn id="14" dur="500" fill="hold"/>
                                        <p:tgtEl>
                                          <p:spTgt spid="4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ppt_x"/>
                                          </p:val>
                                        </p:tav>
                                        <p:tav tm="100000">
                                          <p:val>
                                            <p:strVal val="#ppt_x"/>
                                          </p:val>
                                        </p:tav>
                                      </p:tavLst>
                                    </p:anim>
                                    <p:anim calcmode="lin" valueType="num">
                                      <p:cBhvr additive="base">
                                        <p:cTn id="19" dur="500" fill="hold"/>
                                        <p:tgtEl>
                                          <p:spTgt spid="32"/>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ppt_x"/>
                                          </p:val>
                                        </p:tav>
                                        <p:tav tm="100000">
                                          <p:val>
                                            <p:strVal val="#ppt_x"/>
                                          </p:val>
                                        </p:tav>
                                      </p:tavLst>
                                    </p:anim>
                                    <p:anim calcmode="lin" valueType="num">
                                      <p:cBhvr additive="base">
                                        <p:cTn id="31" dur="500" fill="hold"/>
                                        <p:tgtEl>
                                          <p:spTgt spid="39"/>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slide(fromLeft)">
                                      <p:cBhvr>
                                        <p:cTn id="35" dur="500"/>
                                        <p:tgtEl>
                                          <p:spTgt spid="7"/>
                                        </p:tgtEl>
                                      </p:cBhvr>
                                    </p:animEffect>
                                  </p:childTnLst>
                                </p:cTn>
                              </p:par>
                              <p:par>
                                <p:cTn id="36" presetID="12" presetClass="entr" presetSubtype="8"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lide(fromLeft)">
                                      <p:cBhvr>
                                        <p:cTn id="38" dur="500"/>
                                        <p:tgtEl>
                                          <p:spTgt spid="11"/>
                                        </p:tgtEl>
                                      </p:cBhvr>
                                    </p:animEffect>
                                  </p:childTnLst>
                                </p:cTn>
                              </p:par>
                            </p:childTnLst>
                          </p:cTn>
                        </p:par>
                        <p:par>
                          <p:cTn id="39" fill="hold">
                            <p:stCondLst>
                              <p:cond delay="2500"/>
                            </p:stCondLst>
                            <p:childTnLst>
                              <p:par>
                                <p:cTn id="40" presetID="1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slide(fromLeft)">
                                      <p:cBhvr>
                                        <p:cTn id="42" dur="500"/>
                                        <p:tgtEl>
                                          <p:spTgt spid="15"/>
                                        </p:tgtEl>
                                      </p:cBhvr>
                                    </p:animEffect>
                                  </p:childTnLst>
                                </p:cTn>
                              </p:par>
                              <p:par>
                                <p:cTn id="43" presetID="12" presetClass="entr" presetSubtype="8"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slide(fromLeft)">
                                      <p:cBhvr>
                                        <p:cTn id="45" dur="500"/>
                                        <p:tgtEl>
                                          <p:spTgt spid="19"/>
                                        </p:tgtEl>
                                      </p:cBhvr>
                                    </p:animEffect>
                                  </p:childTnLst>
                                </p:cTn>
                              </p:par>
                            </p:childTnLst>
                          </p:cTn>
                        </p:par>
                        <p:par>
                          <p:cTn id="46" fill="hold">
                            <p:stCondLst>
                              <p:cond delay="3000"/>
                            </p:stCondLst>
                            <p:childTnLst>
                              <p:par>
                                <p:cTn id="47" presetID="1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slide(fromLeft)">
                                      <p:cBhvr>
                                        <p:cTn id="49" dur="500"/>
                                        <p:tgtEl>
                                          <p:spTgt spid="20"/>
                                        </p:tgtEl>
                                      </p:cBhvr>
                                    </p:animEffect>
                                  </p:childTnLst>
                                </p:cTn>
                              </p:par>
                              <p:par>
                                <p:cTn id="50" presetID="12" presetClass="entr" presetSubtype="8"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slide(fromLeft)">
                                      <p:cBhvr>
                                        <p:cTn id="52" dur="500"/>
                                        <p:tgtEl>
                                          <p:spTgt spid="24"/>
                                        </p:tgtEl>
                                      </p:cBhvr>
                                    </p:animEffect>
                                  </p:childTnLst>
                                </p:cTn>
                              </p:par>
                            </p:childTnLst>
                          </p:cTn>
                        </p:par>
                        <p:par>
                          <p:cTn id="53" fill="hold">
                            <p:stCondLst>
                              <p:cond delay="3500"/>
                            </p:stCondLst>
                            <p:childTnLst>
                              <p:par>
                                <p:cTn id="54" presetID="12" presetClass="entr" presetSubtype="8"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slide(fromLeft)">
                                      <p:cBhvr>
                                        <p:cTn id="56" dur="500"/>
                                        <p:tgtEl>
                                          <p:spTgt spid="25"/>
                                        </p:tgtEl>
                                      </p:cBhvr>
                                    </p:animEffect>
                                  </p:childTnLst>
                                </p:cTn>
                              </p:par>
                              <p:par>
                                <p:cTn id="57" presetID="12" presetClass="entr" presetSubtype="8" fill="hold"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slide(fromLeft)">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animBg="1"/>
      <p:bldP spid="20" grpId="0" animBg="1"/>
      <p:bldP spid="25" grpId="0" animBg="1"/>
      <p:bldP spid="4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8903" y="4205997"/>
            <a:ext cx="6264696" cy="134096"/>
          </a:xfrm>
          <a:prstGeom prst="rect">
            <a:avLst/>
          </a:prstGeom>
          <a:pattFill prst="ltUpDiag">
            <a:fgClr>
              <a:srgbClr val="C00000"/>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a:endParaRPr lang="zh-CN" altLang="en-US" sz="3200"/>
          </a:p>
        </p:txBody>
      </p:sp>
      <p:sp>
        <p:nvSpPr>
          <p:cNvPr id="4" name="矩形 3"/>
          <p:cNvSpPr/>
          <p:nvPr/>
        </p:nvSpPr>
        <p:spPr>
          <a:xfrm>
            <a:off x="2782839" y="1839136"/>
            <a:ext cx="6264696" cy="134096"/>
          </a:xfrm>
          <a:prstGeom prst="rect">
            <a:avLst/>
          </a:prstGeom>
          <a:pattFill prst="ltUpDiag">
            <a:fgClr>
              <a:srgbClr val="C00000"/>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a:endParaRPr lang="zh-CN" altLang="en-US" sz="3200"/>
          </a:p>
        </p:txBody>
      </p:sp>
      <p:sp>
        <p:nvSpPr>
          <p:cNvPr id="5" name="椭圆 64"/>
          <p:cNvSpPr>
            <a:spLocks noChangeArrowheads="1"/>
          </p:cNvSpPr>
          <p:nvPr/>
        </p:nvSpPr>
        <p:spPr bwMode="auto">
          <a:xfrm>
            <a:off x="1268540" y="1509136"/>
            <a:ext cx="1658729" cy="1658432"/>
          </a:xfrm>
          <a:prstGeom prst="ellipse">
            <a:avLst/>
          </a:prstGeom>
          <a:solidFill>
            <a:srgbClr val="C00000"/>
          </a:solidFill>
          <a:ln w="190500" cap="sq" cmpd="sng">
            <a:noFill/>
            <a:round/>
          </a:ln>
        </p:spPr>
        <p:txBody>
          <a:bodyPr lIns="91420" tIns="45711" rIns="91420" bIns="45711"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 name="TextBox 5"/>
          <p:cNvSpPr txBox="1"/>
          <p:nvPr/>
        </p:nvSpPr>
        <p:spPr>
          <a:xfrm>
            <a:off x="3247629" y="2005617"/>
            <a:ext cx="6159947" cy="1692753"/>
          </a:xfrm>
          <a:prstGeom prst="rect">
            <a:avLst/>
          </a:prstGeom>
          <a:noFill/>
        </p:spPr>
        <p:txBody>
          <a:bodyPr wrap="square" lIns="91420" tIns="45711" rIns="91420" bIns="45711" rtlCol="0">
            <a:spAutoFit/>
          </a:bodyPr>
          <a:lstStyle/>
          <a:p>
            <a:pPr>
              <a:lnSpc>
                <a:spcPct val="130000"/>
              </a:lnSpc>
            </a:pPr>
            <a:r>
              <a:rPr lang="zh-CN" altLang="en-US" sz="1600" dirty="0">
                <a:solidFill>
                  <a:srgbClr val="353336"/>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rgbClr val="353336"/>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rgbClr val="353336"/>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600" dirty="0">
              <a:solidFill>
                <a:srgbClr val="353336"/>
              </a:solidFill>
              <a:latin typeface="微软雅黑" panose="020B0503020204020204" pitchFamily="34" charset="-122"/>
              <a:ea typeface="微软雅黑" panose="020B0503020204020204" pitchFamily="34" charset="-122"/>
            </a:endParaRPr>
          </a:p>
        </p:txBody>
      </p:sp>
      <p:sp>
        <p:nvSpPr>
          <p:cNvPr id="7" name="椭圆 64"/>
          <p:cNvSpPr>
            <a:spLocks noChangeArrowheads="1"/>
          </p:cNvSpPr>
          <p:nvPr/>
        </p:nvSpPr>
        <p:spPr bwMode="auto">
          <a:xfrm>
            <a:off x="9551142" y="3592853"/>
            <a:ext cx="1658729" cy="1658432"/>
          </a:xfrm>
          <a:prstGeom prst="ellipse">
            <a:avLst/>
          </a:prstGeom>
          <a:solidFill>
            <a:srgbClr val="C00000"/>
          </a:solidFill>
          <a:ln w="190500" cap="sq" cmpd="sng">
            <a:noFill/>
            <a:round/>
          </a:ln>
        </p:spPr>
        <p:txBody>
          <a:bodyPr lIns="91420" tIns="45711" rIns="91420" bIns="45711"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 name="TextBox 7"/>
          <p:cNvSpPr txBox="1"/>
          <p:nvPr/>
        </p:nvSpPr>
        <p:spPr>
          <a:xfrm>
            <a:off x="3247629" y="4422071"/>
            <a:ext cx="6159947" cy="1692753"/>
          </a:xfrm>
          <a:prstGeom prst="rect">
            <a:avLst/>
          </a:prstGeom>
          <a:noFill/>
        </p:spPr>
        <p:txBody>
          <a:bodyPr wrap="square" lIns="91420" tIns="45711" rIns="91420" bIns="45711" rtlCol="0">
            <a:spAutoFit/>
          </a:bodyPr>
          <a:lstStyle/>
          <a:p>
            <a:pPr>
              <a:lnSpc>
                <a:spcPct val="130000"/>
              </a:lnSpc>
            </a:pPr>
            <a:r>
              <a:rPr lang="zh-CN" altLang="en-US" sz="1600" dirty="0">
                <a:solidFill>
                  <a:srgbClr val="353336"/>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rgbClr val="353336"/>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rgbClr val="353336"/>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600" dirty="0">
              <a:solidFill>
                <a:srgbClr val="353336"/>
              </a:solidFill>
              <a:latin typeface="微软雅黑" panose="020B0503020204020204" pitchFamily="34" charset="-122"/>
              <a:ea typeface="微软雅黑" panose="020B0503020204020204" pitchFamily="34" charset="-122"/>
            </a:endParaRPr>
          </a:p>
        </p:txBody>
      </p:sp>
      <p:sp>
        <p:nvSpPr>
          <p:cNvPr id="9"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par>
                                <p:cTn id="23" presetID="36" presetClass="emph" presetSubtype="0" fill="hold" grpId="1" nodeType="withEffect">
                                  <p:stCondLst>
                                    <p:cond delay="0"/>
                                  </p:stCondLst>
                                  <p:iterate type="lt">
                                    <p:tmPct val="30000"/>
                                  </p:iterate>
                                  <p:childTnLst>
                                    <p:animScale>
                                      <p:cBhvr>
                                        <p:cTn id="24" dur="50" autoRev="1" fill="hold">
                                          <p:stCondLst>
                                            <p:cond delay="0"/>
                                          </p:stCondLst>
                                        </p:cTn>
                                        <p:tgtEl>
                                          <p:spTgt spid="6"/>
                                        </p:tgtEl>
                                      </p:cBhvr>
                                      <p:to x="80000" y="100000"/>
                                    </p:animScale>
                                    <p:anim by="(#ppt_w*0.10)" calcmode="lin" valueType="num">
                                      <p:cBhvr>
                                        <p:cTn id="25" dur="50" autoRev="1" fill="hold">
                                          <p:stCondLst>
                                            <p:cond delay="0"/>
                                          </p:stCondLst>
                                        </p:cTn>
                                        <p:tgtEl>
                                          <p:spTgt spid="6"/>
                                        </p:tgtEl>
                                        <p:attrNameLst>
                                          <p:attrName>ppt_x</p:attrName>
                                        </p:attrNameLst>
                                      </p:cBhvr>
                                    </p:anim>
                                    <p:anim by="(-#ppt_w*0.10)" calcmode="lin" valueType="num">
                                      <p:cBhvr>
                                        <p:cTn id="26" dur="50" autoRev="1" fill="hold">
                                          <p:stCondLst>
                                            <p:cond delay="0"/>
                                          </p:stCondLst>
                                        </p:cTn>
                                        <p:tgtEl>
                                          <p:spTgt spid="6"/>
                                        </p:tgtEl>
                                        <p:attrNameLst>
                                          <p:attrName>ppt_y</p:attrName>
                                        </p:attrNameLst>
                                      </p:cBhvr>
                                    </p:anim>
                                    <p:animRot by="-480000">
                                      <p:cBhvr>
                                        <p:cTn id="27" dur="50" autoRev="1" fill="hold">
                                          <p:stCondLst>
                                            <p:cond delay="0"/>
                                          </p:stCondLst>
                                        </p:cTn>
                                        <p:tgtEl>
                                          <p:spTgt spid="6"/>
                                        </p:tgtEl>
                                        <p:attrNameLst>
                                          <p:attrName>r</p:attrName>
                                        </p:attrNameLst>
                                      </p:cBhvr>
                                    </p:animRot>
                                  </p:childTnLst>
                                </p:cTn>
                              </p:par>
                            </p:childTnLst>
                          </p:cTn>
                        </p:par>
                        <p:par>
                          <p:cTn id="28" fill="hold">
                            <p:stCondLst>
                              <p:cond delay="5710"/>
                            </p:stCondLst>
                            <p:childTnLst>
                              <p:par>
                                <p:cTn id="29" presetID="2" presetClass="entr" presetSubtype="2"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1+#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8" presetClass="emph" presetSubtype="0" fill="hold" grpId="1" nodeType="withEffect">
                                  <p:stCondLst>
                                    <p:cond delay="0"/>
                                  </p:stCondLst>
                                  <p:childTnLst>
                                    <p:animRot by="-21600000">
                                      <p:cBhvr>
                                        <p:cTn id="34" dur="500" fill="hold"/>
                                        <p:tgtEl>
                                          <p:spTgt spid="7"/>
                                        </p:tgtEl>
                                        <p:attrNameLst>
                                          <p:attrName>r</p:attrName>
                                        </p:attrNameLst>
                                      </p:cBhvr>
                                    </p:animRot>
                                  </p:childTnLst>
                                </p:cTn>
                              </p:par>
                            </p:childTnLst>
                          </p:cTn>
                        </p:par>
                        <p:par>
                          <p:cTn id="35" fill="hold">
                            <p:stCondLst>
                              <p:cond delay="6210"/>
                            </p:stCondLst>
                            <p:childTnLst>
                              <p:par>
                                <p:cTn id="36" presetID="22" presetClass="entr" presetSubtype="2"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right)">
                                      <p:cBhvr>
                                        <p:cTn id="38" dur="500"/>
                                        <p:tgtEl>
                                          <p:spTgt spid="3"/>
                                        </p:tgtEl>
                                      </p:cBhvr>
                                    </p:animEffect>
                                  </p:childTnLst>
                                </p:cTn>
                              </p:par>
                            </p:childTnLst>
                          </p:cTn>
                        </p:par>
                        <p:par>
                          <p:cTn id="39" fill="hold">
                            <p:stCondLst>
                              <p:cond delay="671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8"/>
                                        </p:tgtEl>
                                        <p:attrNameLst>
                                          <p:attrName>style.visibility</p:attrName>
                                        </p:attrNameLst>
                                      </p:cBhvr>
                                      <p:to>
                                        <p:strVal val="visible"/>
                                      </p:to>
                                    </p:set>
                                    <p:animEffect transition="in" filter="wipe(left)">
                                      <p:cBhvr>
                                        <p:cTn id="42" dur="100"/>
                                        <p:tgtEl>
                                          <p:spTgt spid="8"/>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8"/>
                                        </p:tgtEl>
                                      </p:cBhvr>
                                      <p:to x="80000" y="100000"/>
                                    </p:animScale>
                                    <p:anim by="(#ppt_w*0.10)" calcmode="lin" valueType="num">
                                      <p:cBhvr>
                                        <p:cTn id="45" dur="50" autoRev="1" fill="hold">
                                          <p:stCondLst>
                                            <p:cond delay="0"/>
                                          </p:stCondLst>
                                        </p:cTn>
                                        <p:tgtEl>
                                          <p:spTgt spid="8"/>
                                        </p:tgtEl>
                                        <p:attrNameLst>
                                          <p:attrName>ppt_x</p:attrName>
                                        </p:attrNameLst>
                                      </p:cBhvr>
                                    </p:anim>
                                    <p:anim by="(-#ppt_w*0.10)" calcmode="lin" valueType="num">
                                      <p:cBhvr>
                                        <p:cTn id="46" dur="50" autoRev="1" fill="hold">
                                          <p:stCondLst>
                                            <p:cond delay="0"/>
                                          </p:stCondLst>
                                        </p:cTn>
                                        <p:tgtEl>
                                          <p:spTgt spid="8"/>
                                        </p:tgtEl>
                                        <p:attrNameLst>
                                          <p:attrName>ppt_y</p:attrName>
                                        </p:attrNameLst>
                                      </p:cBhvr>
                                    </p:anim>
                                    <p:animRot by="-480000">
                                      <p:cBhvr>
                                        <p:cTn id="47" dur="50" autoRev="1"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5" grpId="1" animBg="1"/>
      <p:bldP spid="6" grpId="0"/>
      <p:bldP spid="6" grpId="1"/>
      <p:bldP spid="7" grpId="0" animBg="1"/>
      <p:bldP spid="7" grpId="1" animBg="1"/>
      <p:bldP spid="8" grpId="0"/>
      <p:bldP spid="8" grpId="1"/>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
        <p:nvSpPr>
          <p:cNvPr id="4" name="五边形 3"/>
          <p:cNvSpPr/>
          <p:nvPr/>
        </p:nvSpPr>
        <p:spPr>
          <a:xfrm>
            <a:off x="946818" y="1700857"/>
            <a:ext cx="10525631" cy="420047"/>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latin typeface="+mj-lt"/>
              </a:rPr>
              <a:t>01</a:t>
            </a:r>
            <a:endParaRPr lang="zh-CN" altLang="en-US" sz="2135">
              <a:latin typeface="+mj-lt"/>
            </a:endParaRPr>
          </a:p>
        </p:txBody>
      </p:sp>
      <p:sp>
        <p:nvSpPr>
          <p:cNvPr id="5" name="五边形 4"/>
          <p:cNvSpPr/>
          <p:nvPr/>
        </p:nvSpPr>
        <p:spPr>
          <a:xfrm>
            <a:off x="3578224" y="2171366"/>
            <a:ext cx="7894224" cy="420047"/>
          </a:xfrm>
          <a:prstGeom prst="homePlate">
            <a:avLst/>
          </a:prstGeom>
          <a:solidFill>
            <a:srgbClr val="D83C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latin typeface="+mj-lt"/>
              </a:rPr>
              <a:t>02</a:t>
            </a:r>
            <a:endParaRPr lang="zh-CN" altLang="en-US" sz="2135">
              <a:latin typeface="+mj-lt"/>
            </a:endParaRPr>
          </a:p>
        </p:txBody>
      </p:sp>
      <p:sp>
        <p:nvSpPr>
          <p:cNvPr id="6" name="五边形 5"/>
          <p:cNvSpPr/>
          <p:nvPr/>
        </p:nvSpPr>
        <p:spPr>
          <a:xfrm>
            <a:off x="6209631" y="2641875"/>
            <a:ext cx="5262815" cy="420047"/>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latin typeface="+mj-lt"/>
              </a:rPr>
              <a:t>03</a:t>
            </a:r>
            <a:endParaRPr lang="zh-CN" altLang="en-US" sz="2135">
              <a:latin typeface="+mj-lt"/>
            </a:endParaRPr>
          </a:p>
        </p:txBody>
      </p:sp>
      <p:sp>
        <p:nvSpPr>
          <p:cNvPr id="7" name="五边形 6"/>
          <p:cNvSpPr/>
          <p:nvPr/>
        </p:nvSpPr>
        <p:spPr>
          <a:xfrm>
            <a:off x="8841039" y="3112386"/>
            <a:ext cx="2631407" cy="420047"/>
          </a:xfrm>
          <a:prstGeom prst="homePlate">
            <a:avLst/>
          </a:prstGeom>
          <a:solidFill>
            <a:srgbClr val="292A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135">
                <a:latin typeface="+mj-lt"/>
              </a:rPr>
              <a:t>04</a:t>
            </a:r>
            <a:endParaRPr lang="zh-CN" altLang="en-US" sz="2135">
              <a:latin typeface="+mj-lt"/>
            </a:endParaRPr>
          </a:p>
        </p:txBody>
      </p:sp>
      <p:sp>
        <p:nvSpPr>
          <p:cNvPr id="8" name="矩形 7"/>
          <p:cNvSpPr/>
          <p:nvPr/>
        </p:nvSpPr>
        <p:spPr>
          <a:xfrm>
            <a:off x="886810" y="3048186"/>
            <a:ext cx="2520277" cy="2354491"/>
          </a:xfrm>
          <a:prstGeom prst="rect">
            <a:avLst/>
          </a:prstGeom>
        </p:spPr>
        <p:txBody>
          <a:bodyPr wrap="square">
            <a:spAutoFit/>
          </a:bodyPr>
          <a:lstStyle/>
          <a:p>
            <a:pPr>
              <a:lnSpc>
                <a:spcPct val="150000"/>
              </a:lnSpc>
            </a:pPr>
            <a:r>
              <a:rPr lang="zh-CN" altLang="en-US" sz="1400" b="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这里输入简单的文字概述里输入简单文字概述这里输入简单的文字概述里输入简单文字概述这里输入简单的文字概述里输入简单文字概述这里输入简单的文字概述里输入简单文字概述这里输入简单的文字概述</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903846" y="2523030"/>
            <a:ext cx="2520277" cy="379656"/>
          </a:xfrm>
          <a:prstGeom prst="rect">
            <a:avLst/>
          </a:prstGeom>
        </p:spPr>
        <p:txBody>
          <a:bodyPr wrap="square">
            <a:spAutoFit/>
          </a:bodyPr>
          <a:lstStyle/>
          <a:p>
            <a:pPr lvl="0"/>
            <a:r>
              <a:rPr lang="zh-CN" altLang="en-US" sz="1865" b="1" dirty="0">
                <a:solidFill>
                  <a:srgbClr val="C00000"/>
                </a:solidFill>
                <a:latin typeface="微软雅黑" panose="020B0503020204020204" pitchFamily="34" charset="-122"/>
                <a:ea typeface="微软雅黑" panose="020B0503020204020204" pitchFamily="34" charset="-122"/>
              </a:rPr>
              <a:t>在此输入你的文本容</a:t>
            </a:r>
            <a:endParaRPr lang="zh-CN" altLang="en-US" sz="1865" b="1" dirty="0">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6227404" y="3725295"/>
            <a:ext cx="2520277" cy="2031325"/>
          </a:xfrm>
          <a:prstGeom prst="rect">
            <a:avLst/>
          </a:prstGeom>
        </p:spPr>
        <p:txBody>
          <a:bodyPr wrap="square">
            <a:spAutoFit/>
          </a:bodyPr>
          <a:lstStyle/>
          <a:p>
            <a:pPr>
              <a:lnSpc>
                <a:spcPct val="150000"/>
              </a:lnSpc>
            </a:pPr>
            <a:r>
              <a:rPr lang="zh-CN" altLang="en-US" sz="1400" b="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这里输入简单的文字概述里输入简单文字概述这里输入简单的文字概述里输入简单文字概述这里输入简单的文字概述里输入简单文字概述这里输入简单的文字概述</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6244441" y="3293439"/>
            <a:ext cx="2520277" cy="379656"/>
          </a:xfrm>
          <a:prstGeom prst="rect">
            <a:avLst/>
          </a:prstGeom>
        </p:spPr>
        <p:txBody>
          <a:bodyPr wrap="square">
            <a:spAutoFit/>
          </a:bodyPr>
          <a:lstStyle/>
          <a:p>
            <a:pPr lvl="0"/>
            <a:r>
              <a:rPr lang="zh-CN" altLang="en-US" sz="1865" b="1" dirty="0">
                <a:solidFill>
                  <a:srgbClr val="C00000"/>
                </a:solidFill>
                <a:latin typeface="微软雅黑" panose="020B0503020204020204" pitchFamily="34" charset="-122"/>
                <a:ea typeface="微软雅黑" panose="020B0503020204020204" pitchFamily="34" charset="-122"/>
              </a:rPr>
              <a:t>在此输入你的文本</a:t>
            </a:r>
            <a:endParaRPr lang="zh-CN" altLang="en-US" sz="1865" b="1" dirty="0">
              <a:solidFill>
                <a:srgbClr val="C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3527104" y="3386741"/>
            <a:ext cx="2520277" cy="2354491"/>
          </a:xfrm>
          <a:prstGeom prst="rect">
            <a:avLst/>
          </a:prstGeom>
        </p:spPr>
        <p:txBody>
          <a:bodyPr wrap="square">
            <a:spAutoFit/>
          </a:bodyPr>
          <a:lstStyle/>
          <a:p>
            <a:pPr>
              <a:lnSpc>
                <a:spcPct val="150000"/>
              </a:lnSpc>
            </a:pPr>
            <a:r>
              <a:rPr lang="zh-CN" altLang="en-US" sz="1400" b="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这里输入简单的文字概述里输入简单文字概述这里输入简单的文字概述里输入简单文字概述这里输入简单的文字概述里输入简单文字概述这里输入简单的文字概述里输入简单文字概述</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3544141" y="2943077"/>
            <a:ext cx="2520277" cy="379656"/>
          </a:xfrm>
          <a:prstGeom prst="rect">
            <a:avLst/>
          </a:prstGeom>
        </p:spPr>
        <p:txBody>
          <a:bodyPr wrap="square">
            <a:spAutoFit/>
          </a:bodyPr>
          <a:lstStyle/>
          <a:p>
            <a:pPr lvl="0"/>
            <a:r>
              <a:rPr lang="zh-CN" altLang="en-US" sz="1865" b="1" dirty="0">
                <a:solidFill>
                  <a:srgbClr val="C00000"/>
                </a:solidFill>
                <a:latin typeface="微软雅黑" panose="020B0503020204020204" pitchFamily="34" charset="-122"/>
                <a:ea typeface="微软雅黑" panose="020B0503020204020204" pitchFamily="34" charset="-122"/>
              </a:rPr>
              <a:t>在此输入你的文本</a:t>
            </a:r>
            <a:endParaRPr lang="zh-CN" altLang="en-US" sz="1865" b="1" dirty="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8807691" y="4063849"/>
            <a:ext cx="2520277" cy="1708160"/>
          </a:xfrm>
          <a:prstGeom prst="rect">
            <a:avLst/>
          </a:prstGeom>
        </p:spPr>
        <p:txBody>
          <a:bodyPr wrap="square">
            <a:spAutoFit/>
          </a:bodyPr>
          <a:lstStyle/>
          <a:p>
            <a:pPr>
              <a:lnSpc>
                <a:spcPct val="150000"/>
              </a:lnSpc>
            </a:pPr>
            <a:r>
              <a:rPr lang="zh-CN" altLang="en-US" sz="1400" b="0" kern="0" dirty="0">
                <a:solidFill>
                  <a:schemeClr val="tx1">
                    <a:lumMod val="65000"/>
                    <a:lumOff val="35000"/>
                  </a:schemeClr>
                </a:solidFill>
                <a:latin typeface="微软雅黑" panose="020B0503020204020204" pitchFamily="34" charset="-122"/>
                <a:ea typeface="微软雅黑" panose="020B0503020204020204" pitchFamily="34" charset="-122"/>
                <a:cs typeface="Raleway Light"/>
              </a:rPr>
              <a:t>这里输入简单的文字概述里输入简单文字概述这里输入简单的文字概述里输入简单文字概述这里输入简单的文字概述里输入简单文字概述</a:t>
            </a:r>
            <a:endParaRPr lang="zh-CN" altLang="en-US" sz="1400"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8807690" y="3663157"/>
            <a:ext cx="2520277" cy="379656"/>
          </a:xfrm>
          <a:prstGeom prst="rect">
            <a:avLst/>
          </a:prstGeom>
        </p:spPr>
        <p:txBody>
          <a:bodyPr wrap="square">
            <a:spAutoFit/>
          </a:bodyPr>
          <a:lstStyle/>
          <a:p>
            <a:pPr lvl="0"/>
            <a:r>
              <a:rPr lang="zh-CN" altLang="en-US" sz="1865" b="1" dirty="0">
                <a:solidFill>
                  <a:srgbClr val="C00000"/>
                </a:solidFill>
                <a:latin typeface="微软雅黑" panose="020B0503020204020204" pitchFamily="34" charset="-122"/>
                <a:ea typeface="微软雅黑" panose="020B0503020204020204" pitchFamily="34" charset="-122"/>
              </a:rPr>
              <a:t>在此输入你的文本</a:t>
            </a:r>
            <a:endParaRPr lang="zh-CN" altLang="en-US" sz="1865" b="1" dirty="0">
              <a:solidFill>
                <a:srgbClr val="C0000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3407088" y="3583532"/>
            <a:ext cx="0" cy="187014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107388" y="4073526"/>
            <a:ext cx="0" cy="138015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747681" y="4463958"/>
            <a:ext cx="0" cy="98972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par>
                          <p:cTn id="43" fill="hold">
                            <p:stCondLst>
                              <p:cond delay="4500"/>
                            </p:stCondLst>
                            <p:childTnLst>
                              <p:par>
                                <p:cTn id="44" presetID="53" presetClass="entr" presetSubtype="16"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par>
                          <p:cTn id="49" fill="hold">
                            <p:stCondLst>
                              <p:cond delay="5000"/>
                            </p:stCondLst>
                            <p:childTnLst>
                              <p:par>
                                <p:cTn id="50" presetID="42" presetClass="entr" presetSubtype="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childTnLst>
                          </p:cTn>
                        </p:par>
                        <p:par>
                          <p:cTn id="59" fill="hold">
                            <p:stCondLst>
                              <p:cond delay="6500"/>
                            </p:stCondLst>
                            <p:childTnLst>
                              <p:par>
                                <p:cTn id="60" presetID="53" presetClass="entr" presetSubtype="16"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childTnLst>
                          </p:cTn>
                        </p:par>
                        <p:par>
                          <p:cTn id="65" fill="hold">
                            <p:stCondLst>
                              <p:cond delay="7000"/>
                            </p:stCondLst>
                            <p:childTnLst>
                              <p:par>
                                <p:cTn id="66" presetID="42" presetClass="entr" presetSubtype="0"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1000"/>
                                        <p:tgtEl>
                                          <p:spTgt spid="14"/>
                                        </p:tgtEl>
                                      </p:cBhvr>
                                    </p:animEffect>
                                    <p:anim calcmode="lin" valueType="num">
                                      <p:cBhvr>
                                        <p:cTn id="69" dur="1000" fill="hold"/>
                                        <p:tgtEl>
                                          <p:spTgt spid="14"/>
                                        </p:tgtEl>
                                        <p:attrNameLst>
                                          <p:attrName>ppt_x</p:attrName>
                                        </p:attrNameLst>
                                      </p:cBhvr>
                                      <p:tavLst>
                                        <p:tav tm="0">
                                          <p:val>
                                            <p:strVal val="#ppt_x"/>
                                          </p:val>
                                        </p:tav>
                                        <p:tav tm="100000">
                                          <p:val>
                                            <p:strVal val="#ppt_x"/>
                                          </p:val>
                                        </p:tav>
                                      </p:tavLst>
                                    </p:anim>
                                    <p:anim calcmode="lin" valueType="num">
                                      <p:cBhvr>
                                        <p:cTn id="70" dur="1000" fill="hold"/>
                                        <p:tgtEl>
                                          <p:spTgt spid="14"/>
                                        </p:tgtEl>
                                        <p:attrNameLst>
                                          <p:attrName>ppt_y</p:attrName>
                                        </p:attrNameLst>
                                      </p:cBhvr>
                                      <p:tavLst>
                                        <p:tav tm="0">
                                          <p:val>
                                            <p:strVal val="#ppt_y+.1"/>
                                          </p:val>
                                        </p:tav>
                                        <p:tav tm="100000">
                                          <p:val>
                                            <p:strVal val="#ppt_y"/>
                                          </p:val>
                                        </p:tav>
                                      </p:tavLst>
                                    </p:anim>
                                  </p:childTnLst>
                                </p:cTn>
                              </p:par>
                            </p:childTnLst>
                          </p:cTn>
                        </p:par>
                        <p:par>
                          <p:cTn id="71" fill="hold">
                            <p:stCondLst>
                              <p:cond delay="8000"/>
                            </p:stCondLst>
                            <p:childTnLst>
                              <p:par>
                                <p:cTn id="72" presetID="1" presetClass="entr" presetSubtype="0" fill="hold" nodeType="afterEffect">
                                  <p:stCondLst>
                                    <p:cond delay="0"/>
                                  </p:stCondLst>
                                  <p:childTnLst>
                                    <p:set>
                                      <p:cBhvr>
                                        <p:cTn id="73" dur="1" fill="hold">
                                          <p:stCondLst>
                                            <p:cond delay="0"/>
                                          </p:stCondLst>
                                        </p:cTn>
                                        <p:tgtEl>
                                          <p:spTgt spid="16"/>
                                        </p:tgtEl>
                                        <p:attrNameLst>
                                          <p:attrName>style.visibility</p:attrName>
                                        </p:attrNameLst>
                                      </p:cBhvr>
                                      <p:to>
                                        <p:strVal val="visible"/>
                                      </p:to>
                                    </p:set>
                                  </p:childTnLst>
                                </p:cTn>
                              </p:par>
                            </p:childTnLst>
                          </p:cTn>
                        </p:par>
                        <p:par>
                          <p:cTn id="74" fill="hold">
                            <p:stCondLst>
                              <p:cond delay="8000"/>
                            </p:stCondLst>
                            <p:childTnLst>
                              <p:par>
                                <p:cTn id="75" presetID="1" presetClass="entr" presetSubtype="0"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childTnLst>
                                </p:cTn>
                              </p:par>
                            </p:childTnLst>
                          </p:cTn>
                        </p:par>
                        <p:par>
                          <p:cTn id="77" fill="hold">
                            <p:stCondLst>
                              <p:cond delay="8000"/>
                            </p:stCondLst>
                            <p:childTnLst>
                              <p:par>
                                <p:cTn id="78" presetID="1" presetClass="entr" presetSubtype="0" fill="hold" nodeType="afterEffect">
                                  <p:stCondLst>
                                    <p:cond delay="0"/>
                                  </p:stCondLst>
                                  <p:childTnLst>
                                    <p:set>
                                      <p:cBhvr>
                                        <p:cTn id="79"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1" y="5365990"/>
            <a:ext cx="5779393" cy="121917"/>
          </a:xfrm>
          <a:prstGeom prst="rect">
            <a:avLst/>
          </a:prstGeom>
          <a:solidFill>
            <a:srgbClr val="C00000"/>
          </a:solidFill>
          <a:ln w="9525" cap="flat" cmpd="sng" algn="ctr">
            <a:noFill/>
            <a:prstDash val="solid"/>
          </a:ln>
          <a:effectLst/>
        </p:spPr>
        <p:txBody>
          <a:bodyPr rtlCol="0" anchor="ctr"/>
          <a:lstStyle/>
          <a:p>
            <a:pPr algn="ctr" defTabSz="914400">
              <a:defRPr/>
            </a:pPr>
            <a:endParaRPr kumimoji="1" lang="zh-CN" altLang="en-US" sz="3200" kern="0" smtClean="0">
              <a:solidFill>
                <a:prstClr val="white"/>
              </a:solidFill>
              <a:latin typeface="Calibri" panose="020F0502020204030204"/>
              <a:ea typeface="微软雅黑" panose="020B0503020204020204" pitchFamily="34" charset="-122"/>
            </a:endParaRPr>
          </a:p>
        </p:txBody>
      </p:sp>
      <p:sp>
        <p:nvSpPr>
          <p:cNvPr id="25" name="矩形 24"/>
          <p:cNvSpPr/>
          <p:nvPr/>
        </p:nvSpPr>
        <p:spPr>
          <a:xfrm>
            <a:off x="1" y="4155084"/>
            <a:ext cx="5779393" cy="121917"/>
          </a:xfrm>
          <a:prstGeom prst="rect">
            <a:avLst/>
          </a:prstGeom>
          <a:solidFill>
            <a:srgbClr val="29303A"/>
          </a:solidFill>
          <a:ln w="9525" cap="flat" cmpd="sng" algn="ctr">
            <a:noFill/>
            <a:prstDash val="solid"/>
          </a:ln>
          <a:effectLst>
            <a:outerShdw blurRad="50800" dist="38100" dir="5400000" algn="t" rotWithShape="0">
              <a:prstClr val="black">
                <a:alpha val="40000"/>
              </a:prstClr>
            </a:outerShdw>
          </a:effectLst>
        </p:spPr>
        <p:txBody>
          <a:bodyPr rtlCol="0" anchor="ctr"/>
          <a:lstStyle/>
          <a:p>
            <a:pPr algn="ctr" defTabSz="914400">
              <a:defRPr/>
            </a:pPr>
            <a:endParaRPr kumimoji="1" lang="zh-CN" altLang="en-US" sz="3200" kern="0" smtClean="0">
              <a:solidFill>
                <a:prstClr val="white"/>
              </a:solidFill>
              <a:latin typeface="Calibri" panose="020F0502020204030204"/>
              <a:ea typeface="微软雅黑" panose="020B0503020204020204" pitchFamily="34" charset="-122"/>
            </a:endParaRPr>
          </a:p>
        </p:txBody>
      </p:sp>
      <p:sp>
        <p:nvSpPr>
          <p:cNvPr id="26" name="矩形 25"/>
          <p:cNvSpPr/>
          <p:nvPr/>
        </p:nvSpPr>
        <p:spPr>
          <a:xfrm>
            <a:off x="1" y="2996952"/>
            <a:ext cx="5779393" cy="121917"/>
          </a:xfrm>
          <a:prstGeom prst="rect">
            <a:avLst/>
          </a:prstGeom>
          <a:solidFill>
            <a:srgbClr val="C00000"/>
          </a:solidFill>
          <a:ln w="9525" cap="flat" cmpd="sng" algn="ctr">
            <a:noFill/>
            <a:prstDash val="solid"/>
          </a:ln>
          <a:effectLst/>
        </p:spPr>
        <p:txBody>
          <a:bodyPr rtlCol="0" anchor="ctr"/>
          <a:lstStyle/>
          <a:p>
            <a:pPr algn="ctr" defTabSz="914400">
              <a:defRPr/>
            </a:pPr>
            <a:endParaRPr kumimoji="1" lang="zh-CN" altLang="en-US" sz="3200" kern="0" smtClean="0">
              <a:solidFill>
                <a:prstClr val="white"/>
              </a:solidFill>
              <a:latin typeface="Calibri" panose="020F0502020204030204"/>
              <a:ea typeface="微软雅黑" panose="020B0503020204020204" pitchFamily="34" charset="-122"/>
            </a:endParaRPr>
          </a:p>
        </p:txBody>
      </p:sp>
      <p:sp>
        <p:nvSpPr>
          <p:cNvPr id="27" name="矩形 26"/>
          <p:cNvSpPr/>
          <p:nvPr/>
        </p:nvSpPr>
        <p:spPr>
          <a:xfrm>
            <a:off x="1" y="1834550"/>
            <a:ext cx="5779393" cy="121917"/>
          </a:xfrm>
          <a:prstGeom prst="rect">
            <a:avLst/>
          </a:prstGeom>
          <a:solidFill>
            <a:srgbClr val="C00000"/>
          </a:solidFill>
          <a:ln w="9525" cap="flat" cmpd="sng" algn="ctr">
            <a:noFill/>
            <a:prstDash val="solid"/>
          </a:ln>
          <a:effectLst/>
        </p:spPr>
        <p:txBody>
          <a:bodyPr rtlCol="0" anchor="ctr"/>
          <a:lstStyle/>
          <a:p>
            <a:pPr algn="ctr" defTabSz="914400">
              <a:defRPr/>
            </a:pPr>
            <a:endParaRPr kumimoji="1" lang="zh-CN" altLang="en-US" sz="3200" kern="0" smtClean="0">
              <a:solidFill>
                <a:prstClr val="white"/>
              </a:solidFill>
              <a:latin typeface="Calibri" panose="020F0502020204030204"/>
              <a:ea typeface="微软雅黑" panose="020B0503020204020204" pitchFamily="34" charset="-122"/>
            </a:endParaRPr>
          </a:p>
        </p:txBody>
      </p:sp>
      <p:sp>
        <p:nvSpPr>
          <p:cNvPr id="28" name="椭圆 27"/>
          <p:cNvSpPr/>
          <p:nvPr/>
        </p:nvSpPr>
        <p:spPr>
          <a:xfrm>
            <a:off x="5529859" y="1375788"/>
            <a:ext cx="907237" cy="907237"/>
          </a:xfrm>
          <a:prstGeom prst="ellipse">
            <a:avLst/>
          </a:prstGeom>
          <a:solidFill>
            <a:srgbClr val="C00000"/>
          </a:solidFill>
          <a:ln w="25400" cap="flat" cmpd="sng" algn="ctr">
            <a:noFill/>
            <a:prstDash val="solid"/>
          </a:ln>
          <a:effectLst/>
        </p:spPr>
        <p:txBody>
          <a:bodyPr rtlCol="0" anchor="ctr"/>
          <a:lstStyle/>
          <a:p>
            <a:pPr algn="ctr" defTabSz="914400">
              <a:defRPr/>
            </a:pPr>
            <a:r>
              <a:rPr lang="en-US" altLang="zh-CN" sz="3200" kern="0" dirty="0" smtClean="0">
                <a:solidFill>
                  <a:prstClr val="white"/>
                </a:solidFill>
                <a:latin typeface="Calibri" panose="020F0502020204030204"/>
                <a:ea typeface="微软雅黑" panose="020B0503020204020204" pitchFamily="34" charset="-122"/>
              </a:rPr>
              <a:t>01</a:t>
            </a:r>
            <a:endParaRPr lang="zh-CN" altLang="en-US" sz="3200" kern="0" dirty="0" smtClean="0">
              <a:solidFill>
                <a:prstClr val="white"/>
              </a:solidFill>
              <a:latin typeface="Calibri" panose="020F0502020204030204"/>
              <a:ea typeface="微软雅黑" panose="020B0503020204020204" pitchFamily="34" charset="-122"/>
            </a:endParaRPr>
          </a:p>
        </p:txBody>
      </p:sp>
      <p:sp>
        <p:nvSpPr>
          <p:cNvPr id="29" name="椭圆 28"/>
          <p:cNvSpPr/>
          <p:nvPr/>
        </p:nvSpPr>
        <p:spPr>
          <a:xfrm>
            <a:off x="5529859" y="2581802"/>
            <a:ext cx="907237" cy="907237"/>
          </a:xfrm>
          <a:prstGeom prst="ellipse">
            <a:avLst/>
          </a:prstGeom>
          <a:solidFill>
            <a:srgbClr val="C00000"/>
          </a:solidFill>
          <a:ln w="25400" cap="flat" cmpd="sng" algn="ctr">
            <a:noFill/>
            <a:prstDash val="solid"/>
          </a:ln>
          <a:effectLst/>
        </p:spPr>
        <p:txBody>
          <a:bodyPr rtlCol="0" anchor="ctr"/>
          <a:lstStyle/>
          <a:p>
            <a:pPr algn="ctr" defTabSz="914400">
              <a:defRPr/>
            </a:pPr>
            <a:r>
              <a:rPr lang="en-US" altLang="zh-CN" sz="3200" kern="0" dirty="0" smtClean="0">
                <a:solidFill>
                  <a:prstClr val="white"/>
                </a:solidFill>
                <a:latin typeface="Calibri" panose="020F0502020204030204"/>
                <a:ea typeface="微软雅黑" panose="020B0503020204020204" pitchFamily="34" charset="-122"/>
              </a:rPr>
              <a:t>02</a:t>
            </a:r>
            <a:endParaRPr lang="zh-CN" altLang="en-US" sz="3200" kern="0" dirty="0" smtClean="0">
              <a:solidFill>
                <a:prstClr val="white"/>
              </a:solidFill>
              <a:latin typeface="Calibri" panose="020F0502020204030204"/>
              <a:ea typeface="微软雅黑" panose="020B0503020204020204" pitchFamily="34" charset="-122"/>
            </a:endParaRPr>
          </a:p>
        </p:txBody>
      </p:sp>
      <p:sp>
        <p:nvSpPr>
          <p:cNvPr id="30" name="椭圆 29"/>
          <p:cNvSpPr/>
          <p:nvPr/>
        </p:nvSpPr>
        <p:spPr>
          <a:xfrm>
            <a:off x="5529859" y="3754314"/>
            <a:ext cx="907237" cy="907237"/>
          </a:xfrm>
          <a:prstGeom prst="ellipse">
            <a:avLst/>
          </a:prstGeom>
          <a:solidFill>
            <a:srgbClr val="29303A"/>
          </a:solidFill>
          <a:ln w="25400" cap="flat" cmpd="sng" algn="ctr">
            <a:noFill/>
            <a:prstDash val="solid"/>
          </a:ln>
          <a:effectLst>
            <a:outerShdw blurRad="63500" sx="102000" sy="102000" algn="ctr" rotWithShape="0">
              <a:prstClr val="black">
                <a:alpha val="40000"/>
              </a:prstClr>
            </a:outerShdw>
          </a:effectLst>
        </p:spPr>
        <p:txBody>
          <a:bodyPr rtlCol="0" anchor="ctr"/>
          <a:lstStyle/>
          <a:p>
            <a:pPr algn="ctr" defTabSz="914400">
              <a:defRPr/>
            </a:pPr>
            <a:r>
              <a:rPr lang="en-US" altLang="zh-CN" sz="3200" kern="0" dirty="0" smtClean="0">
                <a:solidFill>
                  <a:prstClr val="white"/>
                </a:solidFill>
                <a:latin typeface="Calibri" panose="020F0502020204030204"/>
                <a:ea typeface="微软雅黑" panose="020B0503020204020204" pitchFamily="34" charset="-122"/>
              </a:rPr>
              <a:t>03</a:t>
            </a:r>
            <a:endParaRPr lang="zh-CN" altLang="en-US" sz="3200" kern="0" dirty="0" smtClean="0">
              <a:solidFill>
                <a:prstClr val="white"/>
              </a:solidFill>
              <a:latin typeface="Calibri" panose="020F0502020204030204"/>
              <a:ea typeface="微软雅黑" panose="020B0503020204020204" pitchFamily="34" charset="-122"/>
            </a:endParaRPr>
          </a:p>
        </p:txBody>
      </p:sp>
      <p:sp>
        <p:nvSpPr>
          <p:cNvPr id="31" name="椭圆 30"/>
          <p:cNvSpPr/>
          <p:nvPr/>
        </p:nvSpPr>
        <p:spPr>
          <a:xfrm>
            <a:off x="5529859" y="4974680"/>
            <a:ext cx="907237" cy="907237"/>
          </a:xfrm>
          <a:prstGeom prst="ellipse">
            <a:avLst/>
          </a:prstGeom>
          <a:solidFill>
            <a:srgbClr val="C00000"/>
          </a:solidFill>
          <a:ln w="25400" cap="flat" cmpd="sng" algn="ctr">
            <a:noFill/>
            <a:prstDash val="solid"/>
          </a:ln>
          <a:effectLst/>
        </p:spPr>
        <p:txBody>
          <a:bodyPr rtlCol="0" anchor="ctr"/>
          <a:lstStyle/>
          <a:p>
            <a:pPr algn="ctr" defTabSz="914400">
              <a:defRPr/>
            </a:pPr>
            <a:r>
              <a:rPr lang="en-US" altLang="zh-CN" sz="3200" kern="0" dirty="0" smtClean="0">
                <a:solidFill>
                  <a:prstClr val="white"/>
                </a:solidFill>
                <a:latin typeface="Calibri" panose="020F0502020204030204"/>
                <a:ea typeface="微软雅黑" panose="020B0503020204020204" pitchFamily="34" charset="-122"/>
              </a:rPr>
              <a:t>04</a:t>
            </a:r>
            <a:endParaRPr lang="zh-CN" altLang="en-US" sz="3200" kern="0" dirty="0" smtClean="0">
              <a:solidFill>
                <a:prstClr val="white"/>
              </a:solidFill>
              <a:latin typeface="Calibri" panose="020F0502020204030204"/>
              <a:ea typeface="微软雅黑" panose="020B0503020204020204" pitchFamily="34" charset="-122"/>
            </a:endParaRPr>
          </a:p>
        </p:txBody>
      </p:sp>
      <p:grpSp>
        <p:nvGrpSpPr>
          <p:cNvPr id="32" name="组 10"/>
          <p:cNvGrpSpPr/>
          <p:nvPr/>
        </p:nvGrpSpPr>
        <p:grpSpPr>
          <a:xfrm>
            <a:off x="6962904" y="1397464"/>
            <a:ext cx="4042755" cy="1011915"/>
            <a:chOff x="247498" y="2041376"/>
            <a:chExt cx="3032066" cy="758936"/>
          </a:xfrm>
        </p:grpSpPr>
        <p:sp>
          <p:nvSpPr>
            <p:cNvPr id="33" name="文本框 32"/>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sz="1335" dirty="0">
                  <a:solidFill>
                    <a:prstClr val="black">
                      <a:lumMod val="75000"/>
                      <a:lumOff val="25000"/>
                    </a:prstClr>
                  </a:solidFill>
                  <a:latin typeface="Century Gothic" panose="020B0502020202020204"/>
                  <a:ea typeface="微软雅黑" panose="020B0503020204020204" pitchFamily="34" charset="-122"/>
                </a:rPr>
                <a:t>标题数字等都可以通过点击和重新输入进行更改，建议正文</a:t>
              </a:r>
              <a:r>
                <a:rPr lang="en-US" altLang="zh-CN" sz="1335" dirty="0">
                  <a:solidFill>
                    <a:prstClr val="black">
                      <a:lumMod val="75000"/>
                      <a:lumOff val="25000"/>
                    </a:prstClr>
                  </a:solidFill>
                  <a:latin typeface="Century Gothic" panose="020B0502020202020204"/>
                  <a:ea typeface="微软雅黑" panose="020B0503020204020204" pitchFamily="34" charset="-122"/>
                </a:rPr>
                <a:t>10</a:t>
              </a:r>
              <a:r>
                <a:rPr lang="zh-CN" altLang="en-US" sz="1335" dirty="0">
                  <a:solidFill>
                    <a:prstClr val="black">
                      <a:lumMod val="75000"/>
                      <a:lumOff val="25000"/>
                    </a:prstClr>
                  </a:solidFill>
                  <a:latin typeface="Century Gothic" panose="020B0502020202020204"/>
                  <a:ea typeface="微软雅黑" panose="020B0503020204020204" pitchFamily="34" charset="-122"/>
                </a:rPr>
                <a:t>号字，</a:t>
              </a:r>
              <a:r>
                <a:rPr lang="en-US" altLang="zh-CN" sz="1335" dirty="0">
                  <a:solidFill>
                    <a:prstClr val="black">
                      <a:lumMod val="75000"/>
                      <a:lumOff val="25000"/>
                    </a:prstClr>
                  </a:solidFill>
                  <a:latin typeface="Century Gothic" panose="020B0502020202020204"/>
                  <a:ea typeface="微软雅黑" panose="020B0503020204020204" pitchFamily="34" charset="-122"/>
                </a:rPr>
                <a:t>1.3</a:t>
              </a:r>
              <a:r>
                <a:rPr lang="zh-CN" altLang="en-US" sz="1335" dirty="0">
                  <a:solidFill>
                    <a:prstClr val="black">
                      <a:lumMod val="75000"/>
                      <a:lumOff val="25000"/>
                    </a:prstClr>
                  </a:solidFill>
                  <a:latin typeface="Century Gothic" panose="020B0502020202020204"/>
                  <a:ea typeface="微软雅黑" panose="020B0503020204020204" pitchFamily="34" charset="-122"/>
                </a:rPr>
                <a:t>倍字间距。</a:t>
              </a:r>
              <a:endParaRPr lang="zh-CN" altLang="en-US" sz="1335" dirty="0">
                <a:solidFill>
                  <a:prstClr val="black">
                    <a:lumMod val="75000"/>
                    <a:lumOff val="25000"/>
                  </a:prstClr>
                </a:solidFill>
                <a:latin typeface="Century Gothic" panose="020B0502020202020204"/>
                <a:ea typeface="微软雅黑" panose="020B0503020204020204" pitchFamily="34" charset="-122"/>
              </a:endParaRPr>
            </a:p>
          </p:txBody>
        </p:sp>
        <p:sp>
          <p:nvSpPr>
            <p:cNvPr id="34" name="矩形 33"/>
            <p:cNvSpPr/>
            <p:nvPr/>
          </p:nvSpPr>
          <p:spPr>
            <a:xfrm>
              <a:off x="247498" y="2041376"/>
              <a:ext cx="1571584" cy="349375"/>
            </a:xfrm>
            <a:prstGeom prst="rect">
              <a:avLst/>
            </a:prstGeom>
          </p:spPr>
          <p:txBody>
            <a:bodyPr wrap="none">
              <a:spAutoFit/>
            </a:bodyPr>
            <a:lstStyle/>
            <a:p>
              <a:pPr>
                <a:lnSpc>
                  <a:spcPct val="130000"/>
                </a:lnSpc>
                <a:defRPr/>
              </a:pPr>
              <a:r>
                <a:rPr lang="zh-CN" altLang="en-US" sz="1865" b="1" kern="0" dirty="0">
                  <a:solidFill>
                    <a:prstClr val="black">
                      <a:lumMod val="75000"/>
                      <a:lumOff val="25000"/>
                    </a:prstClr>
                  </a:solidFill>
                  <a:latin typeface="Calibri" panose="020F0502020204030204"/>
                  <a:ea typeface="微软雅黑" panose="020B0503020204020204" pitchFamily="34" charset="-122"/>
                </a:rPr>
                <a:t>点击此处添加标题</a:t>
              </a:r>
              <a:endParaRPr lang="en-US" altLang="zh-CN" sz="1865" b="1" kern="0" dirty="0">
                <a:solidFill>
                  <a:prstClr val="black">
                    <a:lumMod val="75000"/>
                    <a:lumOff val="25000"/>
                  </a:prstClr>
                </a:solidFill>
                <a:latin typeface="Calibri" panose="020F0502020204030204"/>
                <a:ea typeface="微软雅黑" panose="020B0503020204020204" pitchFamily="34" charset="-122"/>
              </a:endParaRPr>
            </a:p>
          </p:txBody>
        </p:sp>
      </p:grpSp>
      <p:grpSp>
        <p:nvGrpSpPr>
          <p:cNvPr id="35" name="组 13"/>
          <p:cNvGrpSpPr/>
          <p:nvPr/>
        </p:nvGrpSpPr>
        <p:grpSpPr>
          <a:xfrm>
            <a:off x="6962904" y="2603240"/>
            <a:ext cx="4042755" cy="1011915"/>
            <a:chOff x="247498" y="2041376"/>
            <a:chExt cx="3032066" cy="758936"/>
          </a:xfrm>
        </p:grpSpPr>
        <p:sp>
          <p:nvSpPr>
            <p:cNvPr id="36" name="文本框 35"/>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sz="1335" dirty="0">
                  <a:solidFill>
                    <a:prstClr val="black">
                      <a:lumMod val="75000"/>
                      <a:lumOff val="25000"/>
                    </a:prstClr>
                  </a:solidFill>
                  <a:latin typeface="Century Gothic" panose="020B0502020202020204"/>
                  <a:ea typeface="微软雅黑" panose="020B0503020204020204" pitchFamily="34" charset="-122"/>
                </a:rPr>
                <a:t>标题数字等都可以通过点击和重新输入进行更改，建议正文</a:t>
              </a:r>
              <a:r>
                <a:rPr lang="en-US" altLang="zh-CN" sz="1335" dirty="0">
                  <a:solidFill>
                    <a:prstClr val="black">
                      <a:lumMod val="75000"/>
                      <a:lumOff val="25000"/>
                    </a:prstClr>
                  </a:solidFill>
                  <a:latin typeface="Century Gothic" panose="020B0502020202020204"/>
                  <a:ea typeface="微软雅黑" panose="020B0503020204020204" pitchFamily="34" charset="-122"/>
                </a:rPr>
                <a:t>10</a:t>
              </a:r>
              <a:r>
                <a:rPr lang="zh-CN" altLang="en-US" sz="1335" dirty="0">
                  <a:solidFill>
                    <a:prstClr val="black">
                      <a:lumMod val="75000"/>
                      <a:lumOff val="25000"/>
                    </a:prstClr>
                  </a:solidFill>
                  <a:latin typeface="Century Gothic" panose="020B0502020202020204"/>
                  <a:ea typeface="微软雅黑" panose="020B0503020204020204" pitchFamily="34" charset="-122"/>
                </a:rPr>
                <a:t>号字，</a:t>
              </a:r>
              <a:r>
                <a:rPr lang="en-US" altLang="zh-CN" sz="1335" dirty="0">
                  <a:solidFill>
                    <a:prstClr val="black">
                      <a:lumMod val="75000"/>
                      <a:lumOff val="25000"/>
                    </a:prstClr>
                  </a:solidFill>
                  <a:latin typeface="Century Gothic" panose="020B0502020202020204"/>
                  <a:ea typeface="微软雅黑" panose="020B0503020204020204" pitchFamily="34" charset="-122"/>
                </a:rPr>
                <a:t>1.3</a:t>
              </a:r>
              <a:r>
                <a:rPr lang="zh-CN" altLang="en-US" sz="1335" dirty="0">
                  <a:solidFill>
                    <a:prstClr val="black">
                      <a:lumMod val="75000"/>
                      <a:lumOff val="25000"/>
                    </a:prstClr>
                  </a:solidFill>
                  <a:latin typeface="Century Gothic" panose="020B0502020202020204"/>
                  <a:ea typeface="微软雅黑" panose="020B0503020204020204" pitchFamily="34" charset="-122"/>
                </a:rPr>
                <a:t>倍字间距。</a:t>
              </a:r>
              <a:endParaRPr lang="zh-CN" altLang="en-US" sz="1335" dirty="0">
                <a:solidFill>
                  <a:prstClr val="black">
                    <a:lumMod val="75000"/>
                    <a:lumOff val="25000"/>
                  </a:prstClr>
                </a:solidFill>
                <a:latin typeface="Century Gothic" panose="020B0502020202020204"/>
                <a:ea typeface="微软雅黑" panose="020B0503020204020204" pitchFamily="34" charset="-122"/>
              </a:endParaRPr>
            </a:p>
          </p:txBody>
        </p:sp>
        <p:sp>
          <p:nvSpPr>
            <p:cNvPr id="37" name="矩形 36"/>
            <p:cNvSpPr/>
            <p:nvPr/>
          </p:nvSpPr>
          <p:spPr>
            <a:xfrm>
              <a:off x="247498" y="2041376"/>
              <a:ext cx="1571584" cy="349375"/>
            </a:xfrm>
            <a:prstGeom prst="rect">
              <a:avLst/>
            </a:prstGeom>
          </p:spPr>
          <p:txBody>
            <a:bodyPr wrap="none">
              <a:spAutoFit/>
            </a:bodyPr>
            <a:lstStyle/>
            <a:p>
              <a:pPr>
                <a:lnSpc>
                  <a:spcPct val="130000"/>
                </a:lnSpc>
                <a:defRPr/>
              </a:pPr>
              <a:r>
                <a:rPr lang="zh-CN" altLang="en-US" sz="1865" b="1" kern="0" dirty="0">
                  <a:solidFill>
                    <a:prstClr val="black">
                      <a:lumMod val="75000"/>
                      <a:lumOff val="25000"/>
                    </a:prstClr>
                  </a:solidFill>
                  <a:latin typeface="Calibri" panose="020F0502020204030204"/>
                  <a:ea typeface="微软雅黑" panose="020B0503020204020204" pitchFamily="34" charset="-122"/>
                </a:rPr>
                <a:t>点击此处添加标题</a:t>
              </a:r>
              <a:endParaRPr lang="en-US" altLang="zh-CN" sz="1865" b="1" kern="0" dirty="0">
                <a:solidFill>
                  <a:prstClr val="black">
                    <a:lumMod val="75000"/>
                    <a:lumOff val="25000"/>
                  </a:prstClr>
                </a:solidFill>
                <a:latin typeface="Calibri" panose="020F0502020204030204"/>
                <a:ea typeface="微软雅黑" panose="020B0503020204020204" pitchFamily="34" charset="-122"/>
              </a:endParaRPr>
            </a:p>
          </p:txBody>
        </p:sp>
      </p:grpSp>
      <p:grpSp>
        <p:nvGrpSpPr>
          <p:cNvPr id="38" name="组 16"/>
          <p:cNvGrpSpPr/>
          <p:nvPr/>
        </p:nvGrpSpPr>
        <p:grpSpPr>
          <a:xfrm>
            <a:off x="6962904" y="3809016"/>
            <a:ext cx="4042755" cy="1011915"/>
            <a:chOff x="247498" y="2041376"/>
            <a:chExt cx="3032066" cy="758936"/>
          </a:xfrm>
        </p:grpSpPr>
        <p:sp>
          <p:nvSpPr>
            <p:cNvPr id="39" name="文本框 38"/>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sz="1335" dirty="0">
                  <a:solidFill>
                    <a:prstClr val="black">
                      <a:lumMod val="75000"/>
                      <a:lumOff val="25000"/>
                    </a:prstClr>
                  </a:solidFill>
                  <a:latin typeface="Century Gothic" panose="020B0502020202020204"/>
                  <a:ea typeface="微软雅黑" panose="020B0503020204020204" pitchFamily="34" charset="-122"/>
                </a:rPr>
                <a:t>标题数字等都可以通过点击和重新输入进行更改，建议正文</a:t>
              </a:r>
              <a:r>
                <a:rPr lang="en-US" altLang="zh-CN" sz="1335" dirty="0">
                  <a:solidFill>
                    <a:prstClr val="black">
                      <a:lumMod val="75000"/>
                      <a:lumOff val="25000"/>
                    </a:prstClr>
                  </a:solidFill>
                  <a:latin typeface="Century Gothic" panose="020B0502020202020204"/>
                  <a:ea typeface="微软雅黑" panose="020B0503020204020204" pitchFamily="34" charset="-122"/>
                </a:rPr>
                <a:t>10</a:t>
              </a:r>
              <a:r>
                <a:rPr lang="zh-CN" altLang="en-US" sz="1335" dirty="0">
                  <a:solidFill>
                    <a:prstClr val="black">
                      <a:lumMod val="75000"/>
                      <a:lumOff val="25000"/>
                    </a:prstClr>
                  </a:solidFill>
                  <a:latin typeface="Century Gothic" panose="020B0502020202020204"/>
                  <a:ea typeface="微软雅黑" panose="020B0503020204020204" pitchFamily="34" charset="-122"/>
                </a:rPr>
                <a:t>号字，</a:t>
              </a:r>
              <a:r>
                <a:rPr lang="en-US" altLang="zh-CN" sz="1335" dirty="0">
                  <a:solidFill>
                    <a:prstClr val="black">
                      <a:lumMod val="75000"/>
                      <a:lumOff val="25000"/>
                    </a:prstClr>
                  </a:solidFill>
                  <a:latin typeface="Century Gothic" panose="020B0502020202020204"/>
                  <a:ea typeface="微软雅黑" panose="020B0503020204020204" pitchFamily="34" charset="-122"/>
                </a:rPr>
                <a:t>1.3</a:t>
              </a:r>
              <a:r>
                <a:rPr lang="zh-CN" altLang="en-US" sz="1335" dirty="0">
                  <a:solidFill>
                    <a:prstClr val="black">
                      <a:lumMod val="75000"/>
                      <a:lumOff val="25000"/>
                    </a:prstClr>
                  </a:solidFill>
                  <a:latin typeface="Century Gothic" panose="020B0502020202020204"/>
                  <a:ea typeface="微软雅黑" panose="020B0503020204020204" pitchFamily="34" charset="-122"/>
                </a:rPr>
                <a:t>倍字间距。</a:t>
              </a:r>
              <a:endParaRPr lang="zh-CN" altLang="en-US" sz="1335" dirty="0">
                <a:solidFill>
                  <a:prstClr val="black">
                    <a:lumMod val="75000"/>
                    <a:lumOff val="25000"/>
                  </a:prstClr>
                </a:solidFill>
                <a:latin typeface="Century Gothic" panose="020B0502020202020204"/>
                <a:ea typeface="微软雅黑" panose="020B0503020204020204" pitchFamily="34" charset="-122"/>
              </a:endParaRPr>
            </a:p>
          </p:txBody>
        </p:sp>
        <p:sp>
          <p:nvSpPr>
            <p:cNvPr id="40" name="矩形 39"/>
            <p:cNvSpPr/>
            <p:nvPr/>
          </p:nvSpPr>
          <p:spPr>
            <a:xfrm>
              <a:off x="247498" y="2041376"/>
              <a:ext cx="1571584" cy="349375"/>
            </a:xfrm>
            <a:prstGeom prst="rect">
              <a:avLst/>
            </a:prstGeom>
          </p:spPr>
          <p:txBody>
            <a:bodyPr wrap="none">
              <a:spAutoFit/>
            </a:bodyPr>
            <a:lstStyle/>
            <a:p>
              <a:pPr>
                <a:lnSpc>
                  <a:spcPct val="130000"/>
                </a:lnSpc>
                <a:defRPr/>
              </a:pPr>
              <a:r>
                <a:rPr lang="zh-CN" altLang="en-US" sz="1865" b="1" kern="0" dirty="0">
                  <a:solidFill>
                    <a:prstClr val="black">
                      <a:lumMod val="75000"/>
                      <a:lumOff val="25000"/>
                    </a:prstClr>
                  </a:solidFill>
                  <a:latin typeface="Calibri" panose="020F0502020204030204"/>
                  <a:ea typeface="微软雅黑" panose="020B0503020204020204" pitchFamily="34" charset="-122"/>
                </a:rPr>
                <a:t>点击此处添加标题</a:t>
              </a:r>
              <a:endParaRPr lang="en-US" altLang="zh-CN" sz="1865" b="1" kern="0" dirty="0">
                <a:solidFill>
                  <a:prstClr val="black">
                    <a:lumMod val="75000"/>
                    <a:lumOff val="25000"/>
                  </a:prstClr>
                </a:solidFill>
                <a:latin typeface="Calibri" panose="020F0502020204030204"/>
                <a:ea typeface="微软雅黑" panose="020B0503020204020204" pitchFamily="34" charset="-122"/>
              </a:endParaRPr>
            </a:p>
          </p:txBody>
        </p:sp>
      </p:grpSp>
      <p:grpSp>
        <p:nvGrpSpPr>
          <p:cNvPr id="41" name="组 19"/>
          <p:cNvGrpSpPr/>
          <p:nvPr/>
        </p:nvGrpSpPr>
        <p:grpSpPr>
          <a:xfrm>
            <a:off x="6962904" y="5014791"/>
            <a:ext cx="4042755" cy="1011915"/>
            <a:chOff x="247498" y="2041376"/>
            <a:chExt cx="3032066" cy="758936"/>
          </a:xfrm>
        </p:grpSpPr>
        <p:sp>
          <p:nvSpPr>
            <p:cNvPr id="42" name="文本框 41"/>
            <p:cNvSpPr txBox="1"/>
            <p:nvPr/>
          </p:nvSpPr>
          <p:spPr>
            <a:xfrm>
              <a:off x="247498" y="2331049"/>
              <a:ext cx="3032066" cy="4692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565">
                <a:lnSpc>
                  <a:spcPct val="130000"/>
                </a:lnSpc>
                <a:defRPr/>
              </a:pPr>
              <a:r>
                <a:rPr lang="zh-CN" altLang="en-US" sz="1335" dirty="0">
                  <a:solidFill>
                    <a:prstClr val="black">
                      <a:lumMod val="75000"/>
                      <a:lumOff val="25000"/>
                    </a:prstClr>
                  </a:solidFill>
                  <a:latin typeface="Century Gothic" panose="020B0502020202020204"/>
                  <a:ea typeface="微软雅黑" panose="020B0503020204020204" pitchFamily="34" charset="-122"/>
                </a:rPr>
                <a:t>标题数字等都可以通过点击和重新输入进行更改，建议正文</a:t>
              </a:r>
              <a:r>
                <a:rPr lang="en-US" altLang="zh-CN" sz="1335" dirty="0">
                  <a:solidFill>
                    <a:prstClr val="black">
                      <a:lumMod val="75000"/>
                      <a:lumOff val="25000"/>
                    </a:prstClr>
                  </a:solidFill>
                  <a:latin typeface="Century Gothic" panose="020B0502020202020204"/>
                  <a:ea typeface="微软雅黑" panose="020B0503020204020204" pitchFamily="34" charset="-122"/>
                </a:rPr>
                <a:t>10</a:t>
              </a:r>
              <a:r>
                <a:rPr lang="zh-CN" altLang="en-US" sz="1335" dirty="0">
                  <a:solidFill>
                    <a:prstClr val="black">
                      <a:lumMod val="75000"/>
                      <a:lumOff val="25000"/>
                    </a:prstClr>
                  </a:solidFill>
                  <a:latin typeface="Century Gothic" panose="020B0502020202020204"/>
                  <a:ea typeface="微软雅黑" panose="020B0503020204020204" pitchFamily="34" charset="-122"/>
                </a:rPr>
                <a:t>号字，</a:t>
              </a:r>
              <a:r>
                <a:rPr lang="en-US" altLang="zh-CN" sz="1335" dirty="0">
                  <a:solidFill>
                    <a:prstClr val="black">
                      <a:lumMod val="75000"/>
                      <a:lumOff val="25000"/>
                    </a:prstClr>
                  </a:solidFill>
                  <a:latin typeface="Century Gothic" panose="020B0502020202020204"/>
                  <a:ea typeface="微软雅黑" panose="020B0503020204020204" pitchFamily="34" charset="-122"/>
                </a:rPr>
                <a:t>1.3</a:t>
              </a:r>
              <a:r>
                <a:rPr lang="zh-CN" altLang="en-US" sz="1335" dirty="0">
                  <a:solidFill>
                    <a:prstClr val="black">
                      <a:lumMod val="75000"/>
                      <a:lumOff val="25000"/>
                    </a:prstClr>
                  </a:solidFill>
                  <a:latin typeface="Century Gothic" panose="020B0502020202020204"/>
                  <a:ea typeface="微软雅黑" panose="020B0503020204020204" pitchFamily="34" charset="-122"/>
                </a:rPr>
                <a:t>倍字间距。</a:t>
              </a:r>
              <a:endParaRPr lang="zh-CN" altLang="en-US" sz="1335" dirty="0">
                <a:solidFill>
                  <a:prstClr val="black">
                    <a:lumMod val="75000"/>
                    <a:lumOff val="25000"/>
                  </a:prstClr>
                </a:solidFill>
                <a:latin typeface="Century Gothic" panose="020B0502020202020204"/>
                <a:ea typeface="微软雅黑" panose="020B0503020204020204" pitchFamily="34" charset="-122"/>
              </a:endParaRPr>
            </a:p>
          </p:txBody>
        </p:sp>
        <p:sp>
          <p:nvSpPr>
            <p:cNvPr id="43" name="矩形 42"/>
            <p:cNvSpPr/>
            <p:nvPr/>
          </p:nvSpPr>
          <p:spPr>
            <a:xfrm>
              <a:off x="247498" y="2041376"/>
              <a:ext cx="1571584" cy="349375"/>
            </a:xfrm>
            <a:prstGeom prst="rect">
              <a:avLst/>
            </a:prstGeom>
          </p:spPr>
          <p:txBody>
            <a:bodyPr wrap="none">
              <a:spAutoFit/>
            </a:bodyPr>
            <a:lstStyle/>
            <a:p>
              <a:pPr>
                <a:lnSpc>
                  <a:spcPct val="130000"/>
                </a:lnSpc>
                <a:defRPr/>
              </a:pPr>
              <a:r>
                <a:rPr lang="zh-CN" altLang="en-US" sz="1865" b="1" kern="0" dirty="0">
                  <a:solidFill>
                    <a:prstClr val="black">
                      <a:lumMod val="75000"/>
                      <a:lumOff val="25000"/>
                    </a:prstClr>
                  </a:solidFill>
                  <a:latin typeface="Calibri" panose="020F0502020204030204"/>
                  <a:ea typeface="微软雅黑" panose="020B0503020204020204" pitchFamily="34" charset="-122"/>
                </a:rPr>
                <a:t>点击此处添加标题</a:t>
              </a:r>
              <a:endParaRPr lang="en-US" altLang="zh-CN" sz="1865" b="1" kern="0" dirty="0">
                <a:solidFill>
                  <a:prstClr val="black">
                    <a:lumMod val="75000"/>
                    <a:lumOff val="25000"/>
                  </a:prstClr>
                </a:solidFill>
                <a:latin typeface="Calibri" panose="020F0502020204030204"/>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3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1500"/>
                            </p:stCondLst>
                            <p:childTnLst>
                              <p:par>
                                <p:cTn id="47" presetID="42" presetClass="entr" presetSubtype="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1000"/>
                                        <p:tgtEl>
                                          <p:spTgt spid="35"/>
                                        </p:tgtEl>
                                      </p:cBhvr>
                                    </p:animEffect>
                                    <p:anim calcmode="lin" valueType="num">
                                      <p:cBhvr>
                                        <p:cTn id="55" dur="1000" fill="hold"/>
                                        <p:tgtEl>
                                          <p:spTgt spid="35"/>
                                        </p:tgtEl>
                                        <p:attrNameLst>
                                          <p:attrName>ppt_x</p:attrName>
                                        </p:attrNameLst>
                                      </p:cBhvr>
                                      <p:tavLst>
                                        <p:tav tm="0">
                                          <p:val>
                                            <p:strVal val="#ppt_x"/>
                                          </p:val>
                                        </p:tav>
                                        <p:tav tm="100000">
                                          <p:val>
                                            <p:strVal val="#ppt_x"/>
                                          </p:val>
                                        </p:tav>
                                      </p:tavLst>
                                    </p:anim>
                                    <p:anim calcmode="lin" valueType="num">
                                      <p:cBhvr>
                                        <p:cTn id="56" dur="1000" fill="hold"/>
                                        <p:tgtEl>
                                          <p:spTgt spid="35"/>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anim calcmode="lin" valueType="num">
                                      <p:cBhvr>
                                        <p:cTn id="60" dur="1000" fill="hold"/>
                                        <p:tgtEl>
                                          <p:spTgt spid="38"/>
                                        </p:tgtEl>
                                        <p:attrNameLst>
                                          <p:attrName>ppt_x</p:attrName>
                                        </p:attrNameLst>
                                      </p:cBhvr>
                                      <p:tavLst>
                                        <p:tav tm="0">
                                          <p:val>
                                            <p:strVal val="#ppt_x"/>
                                          </p:val>
                                        </p:tav>
                                        <p:tav tm="100000">
                                          <p:val>
                                            <p:strVal val="#ppt_x"/>
                                          </p:val>
                                        </p:tav>
                                      </p:tavLst>
                                    </p:anim>
                                    <p:anim calcmode="lin" valueType="num">
                                      <p:cBhvr>
                                        <p:cTn id="61" dur="1000" fill="hold"/>
                                        <p:tgtEl>
                                          <p:spTgt spid="3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1000"/>
                                        <p:tgtEl>
                                          <p:spTgt spid="41"/>
                                        </p:tgtEl>
                                      </p:cBhvr>
                                    </p:animEffect>
                                    <p:anim calcmode="lin" valueType="num">
                                      <p:cBhvr>
                                        <p:cTn id="65" dur="1000" fill="hold"/>
                                        <p:tgtEl>
                                          <p:spTgt spid="41"/>
                                        </p:tgtEl>
                                        <p:attrNameLst>
                                          <p:attrName>ppt_x</p:attrName>
                                        </p:attrNameLst>
                                      </p:cBhvr>
                                      <p:tavLst>
                                        <p:tav tm="0">
                                          <p:val>
                                            <p:strVal val="#ppt_x"/>
                                          </p:val>
                                        </p:tav>
                                        <p:tav tm="100000">
                                          <p:val>
                                            <p:strVal val="#ppt_x"/>
                                          </p:val>
                                        </p:tav>
                                      </p:tavLst>
                                    </p:anim>
                                    <p:anim calcmode="lin" valueType="num">
                                      <p:cBhvr>
                                        <p:cTn id="66"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4" grpId="0" animBg="1"/>
      <p:bldP spid="25" grpId="0" animBg="1"/>
      <p:bldP spid="26" grpId="0" animBg="1"/>
      <p:bldP spid="27" grpId="0" animBg="1"/>
      <p:bldP spid="28" grpId="0" animBg="1"/>
      <p:bldP spid="29" grpId="0" animBg="1"/>
      <p:bldP spid="30" grpId="0" animBg="1"/>
      <p:bldP spid="3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grpSp>
        <p:nvGrpSpPr>
          <p:cNvPr id="85" name="组合 84"/>
          <p:cNvGrpSpPr>
            <a:grpSpLocks noChangeAspect="1"/>
          </p:cNvGrpSpPr>
          <p:nvPr/>
        </p:nvGrpSpPr>
        <p:grpSpPr>
          <a:xfrm>
            <a:off x="4943872" y="2492896"/>
            <a:ext cx="733071" cy="3167093"/>
            <a:chOff x="4991519" y="2672239"/>
            <a:chExt cx="748030" cy="3231728"/>
          </a:xfrm>
        </p:grpSpPr>
        <p:sp>
          <p:nvSpPr>
            <p:cNvPr id="86" name="圆角矩形 85"/>
            <p:cNvSpPr/>
            <p:nvPr/>
          </p:nvSpPr>
          <p:spPr>
            <a:xfrm>
              <a:off x="4991519" y="26722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87" name="圆角矩形 86"/>
            <p:cNvSpPr/>
            <p:nvPr/>
          </p:nvSpPr>
          <p:spPr>
            <a:xfrm>
              <a:off x="4991519" y="30414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88" name="圆角矩形 87"/>
            <p:cNvSpPr/>
            <p:nvPr/>
          </p:nvSpPr>
          <p:spPr>
            <a:xfrm>
              <a:off x="4991519" y="34106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89" name="圆角矩形 88"/>
            <p:cNvSpPr/>
            <p:nvPr/>
          </p:nvSpPr>
          <p:spPr>
            <a:xfrm>
              <a:off x="4991519" y="37798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90" name="圆角矩形 89"/>
            <p:cNvSpPr/>
            <p:nvPr/>
          </p:nvSpPr>
          <p:spPr>
            <a:xfrm>
              <a:off x="4991519" y="4149039"/>
              <a:ext cx="748030" cy="27813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91" name="圆角矩形 90"/>
            <p:cNvSpPr/>
            <p:nvPr/>
          </p:nvSpPr>
          <p:spPr>
            <a:xfrm>
              <a:off x="4991519" y="4518239"/>
              <a:ext cx="748030" cy="27813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92" name="圆角矩形 91"/>
            <p:cNvSpPr/>
            <p:nvPr/>
          </p:nvSpPr>
          <p:spPr>
            <a:xfrm>
              <a:off x="4991519" y="4887439"/>
              <a:ext cx="748030" cy="27813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93" name="圆角矩形 92"/>
            <p:cNvSpPr/>
            <p:nvPr/>
          </p:nvSpPr>
          <p:spPr>
            <a:xfrm>
              <a:off x="4991519" y="5256639"/>
              <a:ext cx="748030" cy="27813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94" name="圆角矩形 93"/>
            <p:cNvSpPr/>
            <p:nvPr/>
          </p:nvSpPr>
          <p:spPr>
            <a:xfrm>
              <a:off x="4991519" y="5625837"/>
              <a:ext cx="748030" cy="27813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grpSp>
      <p:grpSp>
        <p:nvGrpSpPr>
          <p:cNvPr id="95" name="组合 94"/>
          <p:cNvGrpSpPr>
            <a:grpSpLocks noChangeAspect="1"/>
          </p:cNvGrpSpPr>
          <p:nvPr/>
        </p:nvGrpSpPr>
        <p:grpSpPr>
          <a:xfrm>
            <a:off x="3745943" y="2492896"/>
            <a:ext cx="733071" cy="3167093"/>
            <a:chOff x="3629444" y="2672239"/>
            <a:chExt cx="748030" cy="3231728"/>
          </a:xfrm>
        </p:grpSpPr>
        <p:sp>
          <p:nvSpPr>
            <p:cNvPr id="96" name="圆角矩形 95"/>
            <p:cNvSpPr/>
            <p:nvPr/>
          </p:nvSpPr>
          <p:spPr>
            <a:xfrm>
              <a:off x="3629444" y="26722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97" name="圆角矩形 96"/>
            <p:cNvSpPr/>
            <p:nvPr/>
          </p:nvSpPr>
          <p:spPr>
            <a:xfrm>
              <a:off x="3629444" y="30414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98" name="圆角矩形 97"/>
            <p:cNvSpPr/>
            <p:nvPr/>
          </p:nvSpPr>
          <p:spPr>
            <a:xfrm>
              <a:off x="3629444" y="34106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99" name="圆角矩形 98"/>
            <p:cNvSpPr/>
            <p:nvPr/>
          </p:nvSpPr>
          <p:spPr>
            <a:xfrm>
              <a:off x="3629444" y="37798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00" name="圆角矩形 99"/>
            <p:cNvSpPr/>
            <p:nvPr/>
          </p:nvSpPr>
          <p:spPr>
            <a:xfrm>
              <a:off x="3629444" y="41490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01" name="圆角矩形 100"/>
            <p:cNvSpPr/>
            <p:nvPr/>
          </p:nvSpPr>
          <p:spPr>
            <a:xfrm>
              <a:off x="3629444" y="4518239"/>
              <a:ext cx="748030" cy="278130"/>
            </a:xfrm>
            <a:prstGeom prst="roundRect">
              <a:avLst>
                <a:gd name="adj" fmla="val 6667"/>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02" name="圆角矩形 101"/>
            <p:cNvSpPr/>
            <p:nvPr/>
          </p:nvSpPr>
          <p:spPr>
            <a:xfrm>
              <a:off x="3629444" y="4887439"/>
              <a:ext cx="748030" cy="278130"/>
            </a:xfrm>
            <a:prstGeom prst="roundRect">
              <a:avLst>
                <a:gd name="adj" fmla="val 6667"/>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03" name="圆角矩形 102"/>
            <p:cNvSpPr/>
            <p:nvPr/>
          </p:nvSpPr>
          <p:spPr>
            <a:xfrm>
              <a:off x="3629444" y="5256639"/>
              <a:ext cx="748030" cy="278130"/>
            </a:xfrm>
            <a:prstGeom prst="roundRect">
              <a:avLst>
                <a:gd name="adj" fmla="val 6667"/>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04" name="圆角矩形 103"/>
            <p:cNvSpPr/>
            <p:nvPr/>
          </p:nvSpPr>
          <p:spPr>
            <a:xfrm>
              <a:off x="3629444" y="5625837"/>
              <a:ext cx="748030" cy="278130"/>
            </a:xfrm>
            <a:prstGeom prst="roundRect">
              <a:avLst>
                <a:gd name="adj" fmla="val 6667"/>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grpSp>
      <p:grpSp>
        <p:nvGrpSpPr>
          <p:cNvPr id="105" name="组合 104"/>
          <p:cNvGrpSpPr>
            <a:grpSpLocks noChangeAspect="1"/>
          </p:cNvGrpSpPr>
          <p:nvPr/>
        </p:nvGrpSpPr>
        <p:grpSpPr>
          <a:xfrm>
            <a:off x="2548015" y="2492896"/>
            <a:ext cx="733071" cy="3167093"/>
            <a:chOff x="2349176" y="2672239"/>
            <a:chExt cx="748030" cy="3231728"/>
          </a:xfrm>
        </p:grpSpPr>
        <p:sp>
          <p:nvSpPr>
            <p:cNvPr id="106" name="圆角矩形 105"/>
            <p:cNvSpPr/>
            <p:nvPr/>
          </p:nvSpPr>
          <p:spPr>
            <a:xfrm>
              <a:off x="2349176" y="26722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07" name="圆角矩形 106"/>
            <p:cNvSpPr/>
            <p:nvPr/>
          </p:nvSpPr>
          <p:spPr>
            <a:xfrm>
              <a:off x="2349176" y="30414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08" name="圆角矩形 107"/>
            <p:cNvSpPr/>
            <p:nvPr/>
          </p:nvSpPr>
          <p:spPr>
            <a:xfrm>
              <a:off x="2349176" y="34106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09" name="圆角矩形 108"/>
            <p:cNvSpPr/>
            <p:nvPr/>
          </p:nvSpPr>
          <p:spPr>
            <a:xfrm>
              <a:off x="2349176" y="3779839"/>
              <a:ext cx="748030" cy="27813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10" name="圆角矩形 109"/>
            <p:cNvSpPr/>
            <p:nvPr/>
          </p:nvSpPr>
          <p:spPr>
            <a:xfrm>
              <a:off x="2349176" y="4149039"/>
              <a:ext cx="748030" cy="27813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11" name="圆角矩形 110"/>
            <p:cNvSpPr/>
            <p:nvPr/>
          </p:nvSpPr>
          <p:spPr>
            <a:xfrm>
              <a:off x="2349176" y="4518239"/>
              <a:ext cx="748030" cy="27813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12" name="圆角矩形 111"/>
            <p:cNvSpPr/>
            <p:nvPr/>
          </p:nvSpPr>
          <p:spPr>
            <a:xfrm>
              <a:off x="2349176" y="4887439"/>
              <a:ext cx="748030" cy="27813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13" name="圆角矩形 112"/>
            <p:cNvSpPr/>
            <p:nvPr/>
          </p:nvSpPr>
          <p:spPr>
            <a:xfrm>
              <a:off x="2349176" y="5256639"/>
              <a:ext cx="748030" cy="27813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14" name="圆角矩形 113"/>
            <p:cNvSpPr/>
            <p:nvPr/>
          </p:nvSpPr>
          <p:spPr>
            <a:xfrm>
              <a:off x="2349176" y="5625837"/>
              <a:ext cx="748030" cy="27813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grpSp>
      <p:grpSp>
        <p:nvGrpSpPr>
          <p:cNvPr id="115" name="组合 114"/>
          <p:cNvGrpSpPr>
            <a:grpSpLocks noChangeAspect="1"/>
          </p:cNvGrpSpPr>
          <p:nvPr/>
        </p:nvGrpSpPr>
        <p:grpSpPr>
          <a:xfrm>
            <a:off x="1350084" y="2492896"/>
            <a:ext cx="733071" cy="3167093"/>
            <a:chOff x="1068908" y="2672239"/>
            <a:chExt cx="748030" cy="3231728"/>
          </a:xfrm>
        </p:grpSpPr>
        <p:sp>
          <p:nvSpPr>
            <p:cNvPr id="116" name="圆角矩形 115"/>
            <p:cNvSpPr/>
            <p:nvPr/>
          </p:nvSpPr>
          <p:spPr>
            <a:xfrm>
              <a:off x="1068908" y="26722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17" name="圆角矩形 116"/>
            <p:cNvSpPr/>
            <p:nvPr/>
          </p:nvSpPr>
          <p:spPr>
            <a:xfrm>
              <a:off x="1068908" y="30414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18" name="圆角矩形 117"/>
            <p:cNvSpPr/>
            <p:nvPr/>
          </p:nvSpPr>
          <p:spPr>
            <a:xfrm>
              <a:off x="1068908" y="34106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19" name="圆角矩形 118"/>
            <p:cNvSpPr/>
            <p:nvPr/>
          </p:nvSpPr>
          <p:spPr>
            <a:xfrm>
              <a:off x="1068908" y="3779839"/>
              <a:ext cx="748030" cy="278130"/>
            </a:xfrm>
            <a:prstGeom prst="roundRect">
              <a:avLst>
                <a:gd name="adj" fmla="val 6667"/>
              </a:avLst>
            </a:prstGeom>
            <a:solidFill>
              <a:sysClr val="window" lastClr="FFFFFF">
                <a:lumMod val="75000"/>
              </a:sysClr>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20" name="圆角矩形 119"/>
            <p:cNvSpPr/>
            <p:nvPr/>
          </p:nvSpPr>
          <p:spPr>
            <a:xfrm>
              <a:off x="1068908" y="4149039"/>
              <a:ext cx="748030" cy="278130"/>
            </a:xfrm>
            <a:prstGeom prst="roundRect">
              <a:avLst>
                <a:gd name="adj" fmla="val 6667"/>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21" name="圆角矩形 120"/>
            <p:cNvSpPr/>
            <p:nvPr/>
          </p:nvSpPr>
          <p:spPr>
            <a:xfrm>
              <a:off x="1068908" y="4518239"/>
              <a:ext cx="748030" cy="278130"/>
            </a:xfrm>
            <a:prstGeom prst="roundRect">
              <a:avLst>
                <a:gd name="adj" fmla="val 6667"/>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22" name="圆角矩形 121"/>
            <p:cNvSpPr/>
            <p:nvPr/>
          </p:nvSpPr>
          <p:spPr>
            <a:xfrm>
              <a:off x="1068908" y="4887439"/>
              <a:ext cx="748030" cy="278130"/>
            </a:xfrm>
            <a:prstGeom prst="roundRect">
              <a:avLst>
                <a:gd name="adj" fmla="val 6667"/>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23" name="圆角矩形 122"/>
            <p:cNvSpPr/>
            <p:nvPr/>
          </p:nvSpPr>
          <p:spPr>
            <a:xfrm>
              <a:off x="1068908" y="5256639"/>
              <a:ext cx="748030" cy="278130"/>
            </a:xfrm>
            <a:prstGeom prst="roundRect">
              <a:avLst>
                <a:gd name="adj" fmla="val 6667"/>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sp>
          <p:nvSpPr>
            <p:cNvPr id="124" name="圆角矩形 123"/>
            <p:cNvSpPr/>
            <p:nvPr/>
          </p:nvSpPr>
          <p:spPr>
            <a:xfrm>
              <a:off x="1068908" y="5625837"/>
              <a:ext cx="748030" cy="278130"/>
            </a:xfrm>
            <a:prstGeom prst="roundRect">
              <a:avLst>
                <a:gd name="adj" fmla="val 6667"/>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Arial" panose="020B0604020202020204" pitchFamily="34" charset="0"/>
                <a:cs typeface="Arial" panose="020B0604020202020204" pitchFamily="34" charset="0"/>
              </a:endParaRPr>
            </a:p>
          </p:txBody>
        </p:sp>
      </p:grpSp>
      <p:cxnSp>
        <p:nvCxnSpPr>
          <p:cNvPr id="125" name="直接连接符 124"/>
          <p:cNvCxnSpPr/>
          <p:nvPr/>
        </p:nvCxnSpPr>
        <p:spPr>
          <a:xfrm rot="5400000">
            <a:off x="4156555" y="3541617"/>
            <a:ext cx="4248000" cy="0"/>
          </a:xfrm>
          <a:prstGeom prst="line">
            <a:avLst/>
          </a:prstGeom>
          <a:noFill/>
          <a:ln w="12700" cap="flat" cmpd="sng" algn="ctr">
            <a:solidFill>
              <a:srgbClr val="9DA8B1"/>
            </a:solidFill>
            <a:prstDash val="solid"/>
            <a:miter lim="800000"/>
          </a:ln>
          <a:effectLst/>
        </p:spPr>
      </p:cxnSp>
      <p:grpSp>
        <p:nvGrpSpPr>
          <p:cNvPr id="126" name="组合 125"/>
          <p:cNvGrpSpPr>
            <a:grpSpLocks noChangeAspect="1"/>
          </p:cNvGrpSpPr>
          <p:nvPr/>
        </p:nvGrpSpPr>
        <p:grpSpPr>
          <a:xfrm>
            <a:off x="2521377" y="1427245"/>
            <a:ext cx="785276" cy="785276"/>
            <a:chOff x="2302357" y="1606583"/>
            <a:chExt cx="801303" cy="801303"/>
          </a:xfrm>
        </p:grpSpPr>
        <p:sp>
          <p:nvSpPr>
            <p:cNvPr id="127" name="泪滴形 126"/>
            <p:cNvSpPr/>
            <p:nvPr/>
          </p:nvSpPr>
          <p:spPr>
            <a:xfrm rot="8100000">
              <a:off x="2302357" y="1606583"/>
              <a:ext cx="801303" cy="801303"/>
            </a:xfrm>
            <a:prstGeom prst="teardrop">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微软雅黑" panose="020B0503020204020204" pitchFamily="34" charset="-122"/>
                <a:cs typeface="Arial" panose="020B0604020202020204" pitchFamily="34" charset="0"/>
              </a:endParaRPr>
            </a:p>
          </p:txBody>
        </p:sp>
        <p:sp>
          <p:nvSpPr>
            <p:cNvPr id="128" name="文本框 127"/>
            <p:cNvSpPr txBox="1"/>
            <p:nvPr/>
          </p:nvSpPr>
          <p:spPr>
            <a:xfrm>
              <a:off x="2336244" y="1745624"/>
              <a:ext cx="727398" cy="554967"/>
            </a:xfrm>
            <a:prstGeom prst="rect">
              <a:avLst/>
            </a:prstGeom>
            <a:noFill/>
          </p:spPr>
          <p:txBody>
            <a:bodyPr wrap="square" rtlCol="0">
              <a:spAutoFit/>
            </a:bodyPr>
            <a:lstStyle/>
            <a:p>
              <a:pPr algn="ctr" defTabSz="913765">
                <a:defRPr/>
              </a:pPr>
              <a:r>
                <a:rPr lang="en-US" altLang="zh-CN" sz="1465" kern="0"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rPr>
                <a:t>TEXT HERE </a:t>
              </a:r>
              <a:endParaRPr lang="zh-CN" altLang="en-US" sz="1465" kern="0" baseline="-3000"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29" name="组合 128"/>
          <p:cNvGrpSpPr>
            <a:grpSpLocks noChangeAspect="1"/>
          </p:cNvGrpSpPr>
          <p:nvPr/>
        </p:nvGrpSpPr>
        <p:grpSpPr>
          <a:xfrm>
            <a:off x="4917235" y="1427244"/>
            <a:ext cx="785276" cy="785276"/>
            <a:chOff x="5005364" y="1606583"/>
            <a:chExt cx="801303" cy="801303"/>
          </a:xfrm>
        </p:grpSpPr>
        <p:sp>
          <p:nvSpPr>
            <p:cNvPr id="130" name="泪滴形 129"/>
            <p:cNvSpPr/>
            <p:nvPr/>
          </p:nvSpPr>
          <p:spPr>
            <a:xfrm rot="8100000">
              <a:off x="5005364" y="1606583"/>
              <a:ext cx="801303" cy="801303"/>
            </a:xfrm>
            <a:prstGeom prst="teardrop">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prstClr val="white"/>
                </a:solidFill>
                <a:latin typeface="微软雅黑" panose="020B0503020204020204" pitchFamily="34" charset="-122"/>
                <a:cs typeface="Arial" panose="020B0604020202020204" pitchFamily="34" charset="0"/>
              </a:endParaRPr>
            </a:p>
          </p:txBody>
        </p:sp>
        <p:sp>
          <p:nvSpPr>
            <p:cNvPr id="131" name="文本框 130"/>
            <p:cNvSpPr txBox="1"/>
            <p:nvPr/>
          </p:nvSpPr>
          <p:spPr>
            <a:xfrm>
              <a:off x="5029617" y="1766989"/>
              <a:ext cx="762215" cy="554967"/>
            </a:xfrm>
            <a:prstGeom prst="rect">
              <a:avLst/>
            </a:prstGeom>
            <a:noFill/>
          </p:spPr>
          <p:txBody>
            <a:bodyPr wrap="square" rtlCol="0">
              <a:spAutoFit/>
            </a:bodyPr>
            <a:lstStyle/>
            <a:p>
              <a:pPr algn="ctr" defTabSz="913765">
                <a:defRPr/>
              </a:pPr>
              <a:r>
                <a:rPr lang="en-US" altLang="zh-CN" sz="1465" kern="0"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rPr>
                <a:t>TEXT HERE </a:t>
              </a:r>
              <a:endParaRPr lang="zh-CN" altLang="en-US" sz="1465" kern="0" baseline="-3000"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32" name="组合 131"/>
          <p:cNvGrpSpPr>
            <a:grpSpLocks noChangeAspect="1"/>
          </p:cNvGrpSpPr>
          <p:nvPr/>
        </p:nvGrpSpPr>
        <p:grpSpPr>
          <a:xfrm>
            <a:off x="3719307" y="1427244"/>
            <a:ext cx="785276" cy="785276"/>
            <a:chOff x="3607282" y="1606584"/>
            <a:chExt cx="801303" cy="801303"/>
          </a:xfrm>
        </p:grpSpPr>
        <p:sp>
          <p:nvSpPr>
            <p:cNvPr id="133" name="泪滴形 132"/>
            <p:cNvSpPr/>
            <p:nvPr/>
          </p:nvSpPr>
          <p:spPr>
            <a:xfrm rot="8100000">
              <a:off x="3607282" y="1606584"/>
              <a:ext cx="801303" cy="801303"/>
            </a:xfrm>
            <a:prstGeom prst="teardrop">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srgbClr val="44546A">
                    <a:lumMod val="50000"/>
                  </a:srgbClr>
                </a:solidFill>
                <a:latin typeface="微软雅黑" panose="020B0503020204020204" pitchFamily="34" charset="-122"/>
                <a:cs typeface="Arial" panose="020B0604020202020204" pitchFamily="34" charset="0"/>
              </a:endParaRPr>
            </a:p>
          </p:txBody>
        </p:sp>
        <p:sp>
          <p:nvSpPr>
            <p:cNvPr id="134" name="文本框 133"/>
            <p:cNvSpPr txBox="1"/>
            <p:nvPr/>
          </p:nvSpPr>
          <p:spPr>
            <a:xfrm>
              <a:off x="3648493" y="1766988"/>
              <a:ext cx="726206" cy="554967"/>
            </a:xfrm>
            <a:prstGeom prst="rect">
              <a:avLst/>
            </a:prstGeom>
            <a:noFill/>
          </p:spPr>
          <p:txBody>
            <a:bodyPr wrap="square" rtlCol="0">
              <a:spAutoFit/>
            </a:bodyPr>
            <a:lstStyle/>
            <a:p>
              <a:pPr algn="ctr" defTabSz="913765">
                <a:defRPr/>
              </a:pPr>
              <a:r>
                <a:rPr lang="en-US" altLang="zh-CN" sz="1465" kern="0"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rPr>
                <a:t>TEXT HERE </a:t>
              </a:r>
              <a:endParaRPr lang="zh-CN" altLang="en-US" sz="1465" kern="0" baseline="-3000"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35" name="组合 134"/>
          <p:cNvGrpSpPr>
            <a:grpSpLocks noChangeAspect="1"/>
          </p:cNvGrpSpPr>
          <p:nvPr/>
        </p:nvGrpSpPr>
        <p:grpSpPr>
          <a:xfrm>
            <a:off x="1323448" y="1427243"/>
            <a:ext cx="785276" cy="785276"/>
            <a:chOff x="1066721" y="1606582"/>
            <a:chExt cx="801303" cy="801303"/>
          </a:xfrm>
        </p:grpSpPr>
        <p:sp>
          <p:nvSpPr>
            <p:cNvPr id="136" name="泪滴形 135"/>
            <p:cNvSpPr/>
            <p:nvPr/>
          </p:nvSpPr>
          <p:spPr>
            <a:xfrm rot="8100000">
              <a:off x="1066721" y="1606582"/>
              <a:ext cx="801303" cy="801303"/>
            </a:xfrm>
            <a:prstGeom prst="teardrop">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srgbClr val="44546A">
                    <a:lumMod val="50000"/>
                  </a:srgbClr>
                </a:solidFill>
                <a:latin typeface="微软雅黑" panose="020B0503020204020204" pitchFamily="34" charset="-122"/>
                <a:cs typeface="Arial" panose="020B0604020202020204" pitchFamily="34" charset="0"/>
              </a:endParaRPr>
            </a:p>
          </p:txBody>
        </p:sp>
        <p:sp>
          <p:nvSpPr>
            <p:cNvPr id="137" name="文本框 136"/>
            <p:cNvSpPr txBox="1"/>
            <p:nvPr/>
          </p:nvSpPr>
          <p:spPr>
            <a:xfrm>
              <a:off x="1087956" y="1766988"/>
              <a:ext cx="748032" cy="554967"/>
            </a:xfrm>
            <a:prstGeom prst="rect">
              <a:avLst/>
            </a:prstGeom>
            <a:noFill/>
          </p:spPr>
          <p:txBody>
            <a:bodyPr wrap="square" rtlCol="0">
              <a:spAutoFit/>
            </a:bodyPr>
            <a:lstStyle/>
            <a:p>
              <a:pPr algn="ctr" defTabSz="913765">
                <a:defRPr/>
              </a:pPr>
              <a:r>
                <a:rPr lang="en-US" altLang="zh-CN" sz="1465" kern="0"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rPr>
                <a:t>TEXT HERE </a:t>
              </a:r>
              <a:endParaRPr lang="zh-CN" altLang="en-US" sz="1465" kern="0" baseline="-3000" dirty="0" smtClean="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38" name="组合 137"/>
          <p:cNvGrpSpPr/>
          <p:nvPr/>
        </p:nvGrpSpPr>
        <p:grpSpPr>
          <a:xfrm>
            <a:off x="6813516" y="4925029"/>
            <a:ext cx="748031" cy="665481"/>
            <a:chOff x="7307400" y="5203008"/>
            <a:chExt cx="748030" cy="665480"/>
          </a:xfrm>
        </p:grpSpPr>
        <p:sp>
          <p:nvSpPr>
            <p:cNvPr id="139" name="圆角矩形 138"/>
            <p:cNvSpPr/>
            <p:nvPr/>
          </p:nvSpPr>
          <p:spPr>
            <a:xfrm>
              <a:off x="7307400" y="5203008"/>
              <a:ext cx="748030" cy="66548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srgbClr val="292A25"/>
                </a:solidFill>
                <a:latin typeface="Arial" panose="020B0604020202020204" pitchFamily="34" charset="0"/>
                <a:cs typeface="Arial" panose="020B0604020202020204" pitchFamily="34" charset="0"/>
              </a:endParaRPr>
            </a:p>
          </p:txBody>
        </p:sp>
        <p:grpSp>
          <p:nvGrpSpPr>
            <p:cNvPr id="140" name="组合 139"/>
            <p:cNvGrpSpPr>
              <a:grpSpLocks noChangeAspect="1"/>
            </p:cNvGrpSpPr>
            <p:nvPr/>
          </p:nvGrpSpPr>
          <p:grpSpPr>
            <a:xfrm>
              <a:off x="7502838" y="5355748"/>
              <a:ext cx="357155" cy="360000"/>
              <a:chOff x="3225800" y="-446089"/>
              <a:chExt cx="398463" cy="401638"/>
            </a:xfrm>
            <a:solidFill>
              <a:srgbClr val="E7E7E7"/>
            </a:solidFill>
          </p:grpSpPr>
          <p:sp>
            <p:nvSpPr>
              <p:cNvPr id="141" name="Freeform 399"/>
              <p:cNvSpPr/>
              <p:nvPr/>
            </p:nvSpPr>
            <p:spPr bwMode="auto">
              <a:xfrm>
                <a:off x="3225800" y="-446089"/>
                <a:ext cx="290513" cy="401638"/>
              </a:xfrm>
              <a:custGeom>
                <a:avLst/>
                <a:gdLst>
                  <a:gd name="T0" fmla="*/ 129 w 183"/>
                  <a:gd name="T1" fmla="*/ 232 h 253"/>
                  <a:gd name="T2" fmla="*/ 21 w 183"/>
                  <a:gd name="T3" fmla="*/ 232 h 253"/>
                  <a:gd name="T4" fmla="*/ 21 w 183"/>
                  <a:gd name="T5" fmla="*/ 74 h 253"/>
                  <a:gd name="T6" fmla="*/ 74 w 183"/>
                  <a:gd name="T7" fmla="*/ 74 h 253"/>
                  <a:gd name="T8" fmla="*/ 74 w 183"/>
                  <a:gd name="T9" fmla="*/ 21 h 253"/>
                  <a:gd name="T10" fmla="*/ 162 w 183"/>
                  <a:gd name="T11" fmla="*/ 21 h 253"/>
                  <a:gd name="T12" fmla="*/ 162 w 183"/>
                  <a:gd name="T13" fmla="*/ 74 h 253"/>
                  <a:gd name="T14" fmla="*/ 183 w 183"/>
                  <a:gd name="T15" fmla="*/ 74 h 253"/>
                  <a:gd name="T16" fmla="*/ 183 w 183"/>
                  <a:gd name="T17" fmla="*/ 0 h 253"/>
                  <a:gd name="T18" fmla="*/ 53 w 183"/>
                  <a:gd name="T19" fmla="*/ 0 h 253"/>
                  <a:gd name="T20" fmla="*/ 53 w 183"/>
                  <a:gd name="T21" fmla="*/ 0 h 253"/>
                  <a:gd name="T22" fmla="*/ 0 w 183"/>
                  <a:gd name="T23" fmla="*/ 53 h 253"/>
                  <a:gd name="T24" fmla="*/ 0 w 183"/>
                  <a:gd name="T25" fmla="*/ 253 h 253"/>
                  <a:gd name="T26" fmla="*/ 129 w 183"/>
                  <a:gd name="T27" fmla="*/ 253 h 253"/>
                  <a:gd name="T28" fmla="*/ 129 w 183"/>
                  <a:gd name="T29" fmla="*/ 253 h 253"/>
                  <a:gd name="T30" fmla="*/ 129 w 183"/>
                  <a:gd name="T31" fmla="*/ 23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 h="253">
                    <a:moveTo>
                      <a:pt x="129" y="232"/>
                    </a:moveTo>
                    <a:lnTo>
                      <a:pt x="21" y="232"/>
                    </a:lnTo>
                    <a:lnTo>
                      <a:pt x="21" y="74"/>
                    </a:lnTo>
                    <a:lnTo>
                      <a:pt x="74" y="74"/>
                    </a:lnTo>
                    <a:lnTo>
                      <a:pt x="74" y="21"/>
                    </a:lnTo>
                    <a:lnTo>
                      <a:pt x="162" y="21"/>
                    </a:lnTo>
                    <a:lnTo>
                      <a:pt x="162" y="74"/>
                    </a:lnTo>
                    <a:lnTo>
                      <a:pt x="183" y="74"/>
                    </a:lnTo>
                    <a:lnTo>
                      <a:pt x="183" y="0"/>
                    </a:lnTo>
                    <a:lnTo>
                      <a:pt x="53" y="0"/>
                    </a:lnTo>
                    <a:lnTo>
                      <a:pt x="53" y="0"/>
                    </a:lnTo>
                    <a:lnTo>
                      <a:pt x="0" y="53"/>
                    </a:lnTo>
                    <a:lnTo>
                      <a:pt x="0" y="253"/>
                    </a:lnTo>
                    <a:lnTo>
                      <a:pt x="129" y="253"/>
                    </a:lnTo>
                    <a:lnTo>
                      <a:pt x="129" y="253"/>
                    </a:lnTo>
                    <a:lnTo>
                      <a:pt x="129" y="232"/>
                    </a:ln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765">
                  <a:defRPr/>
                </a:pPr>
                <a:endParaRPr lang="zh-CN" altLang="en-US" sz="2490" kern="0" smtClean="0">
                  <a:solidFill>
                    <a:srgbClr val="292A25"/>
                  </a:solidFill>
                  <a:latin typeface="Arial" panose="020B0604020202020204" pitchFamily="34" charset="0"/>
                  <a:ea typeface="微软雅黑" panose="020B0503020204020204" pitchFamily="34" charset="-122"/>
                  <a:cs typeface="Arial" panose="020B0604020202020204" pitchFamily="34" charset="0"/>
                </a:endParaRPr>
              </a:p>
            </p:txBody>
          </p:sp>
          <p:sp>
            <p:nvSpPr>
              <p:cNvPr id="142" name="Freeform 400"/>
              <p:cNvSpPr/>
              <p:nvPr/>
            </p:nvSpPr>
            <p:spPr bwMode="auto">
              <a:xfrm>
                <a:off x="3375025" y="-295276"/>
                <a:ext cx="249238" cy="250825"/>
              </a:xfrm>
              <a:custGeom>
                <a:avLst/>
                <a:gdLst>
                  <a:gd name="T0" fmla="*/ 100 w 157"/>
                  <a:gd name="T1" fmla="*/ 0 h 158"/>
                  <a:gd name="T2" fmla="*/ 56 w 157"/>
                  <a:gd name="T3" fmla="*/ 0 h 158"/>
                  <a:gd name="T4" fmla="*/ 56 w 157"/>
                  <a:gd name="T5" fmla="*/ 56 h 158"/>
                  <a:gd name="T6" fmla="*/ 0 w 157"/>
                  <a:gd name="T7" fmla="*/ 56 h 158"/>
                  <a:gd name="T8" fmla="*/ 0 w 157"/>
                  <a:gd name="T9" fmla="*/ 101 h 158"/>
                  <a:gd name="T10" fmla="*/ 56 w 157"/>
                  <a:gd name="T11" fmla="*/ 101 h 158"/>
                  <a:gd name="T12" fmla="*/ 56 w 157"/>
                  <a:gd name="T13" fmla="*/ 158 h 158"/>
                  <a:gd name="T14" fmla="*/ 100 w 157"/>
                  <a:gd name="T15" fmla="*/ 158 h 158"/>
                  <a:gd name="T16" fmla="*/ 100 w 157"/>
                  <a:gd name="T17" fmla="*/ 101 h 158"/>
                  <a:gd name="T18" fmla="*/ 157 w 157"/>
                  <a:gd name="T19" fmla="*/ 101 h 158"/>
                  <a:gd name="T20" fmla="*/ 157 w 157"/>
                  <a:gd name="T21" fmla="*/ 56 h 158"/>
                  <a:gd name="T22" fmla="*/ 100 w 157"/>
                  <a:gd name="T23" fmla="*/ 56 h 158"/>
                  <a:gd name="T24" fmla="*/ 100 w 157"/>
                  <a:gd name="T25"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7" h="158">
                    <a:moveTo>
                      <a:pt x="100" y="0"/>
                    </a:moveTo>
                    <a:lnTo>
                      <a:pt x="56" y="0"/>
                    </a:lnTo>
                    <a:lnTo>
                      <a:pt x="56" y="56"/>
                    </a:lnTo>
                    <a:lnTo>
                      <a:pt x="0" y="56"/>
                    </a:lnTo>
                    <a:lnTo>
                      <a:pt x="0" y="101"/>
                    </a:lnTo>
                    <a:lnTo>
                      <a:pt x="56" y="101"/>
                    </a:lnTo>
                    <a:lnTo>
                      <a:pt x="56" y="158"/>
                    </a:lnTo>
                    <a:lnTo>
                      <a:pt x="100" y="158"/>
                    </a:lnTo>
                    <a:lnTo>
                      <a:pt x="100" y="101"/>
                    </a:lnTo>
                    <a:lnTo>
                      <a:pt x="157" y="101"/>
                    </a:lnTo>
                    <a:lnTo>
                      <a:pt x="157" y="56"/>
                    </a:lnTo>
                    <a:lnTo>
                      <a:pt x="100" y="56"/>
                    </a:lnTo>
                    <a:lnTo>
                      <a:pt x="100" y="0"/>
                    </a:ln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765">
                  <a:defRPr/>
                </a:pPr>
                <a:endParaRPr lang="zh-CN" altLang="en-US" sz="2490" kern="0" smtClean="0">
                  <a:solidFill>
                    <a:srgbClr val="292A25"/>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43" name="组合 142"/>
          <p:cNvGrpSpPr/>
          <p:nvPr/>
        </p:nvGrpSpPr>
        <p:grpSpPr>
          <a:xfrm>
            <a:off x="6813516" y="3764473"/>
            <a:ext cx="748031" cy="665481"/>
            <a:chOff x="7307400" y="4028439"/>
            <a:chExt cx="748030" cy="665480"/>
          </a:xfrm>
        </p:grpSpPr>
        <p:sp>
          <p:nvSpPr>
            <p:cNvPr id="144" name="圆角矩形 143"/>
            <p:cNvSpPr/>
            <p:nvPr/>
          </p:nvSpPr>
          <p:spPr>
            <a:xfrm>
              <a:off x="7307400" y="4028439"/>
              <a:ext cx="748030" cy="665480"/>
            </a:xfrm>
            <a:prstGeom prst="roundRect">
              <a:avLst>
                <a:gd name="adj" fmla="val 6667"/>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srgbClr val="292A25"/>
                </a:solidFill>
                <a:latin typeface="Arial" panose="020B0604020202020204" pitchFamily="34" charset="0"/>
                <a:cs typeface="Arial" panose="020B0604020202020204" pitchFamily="34" charset="0"/>
              </a:endParaRPr>
            </a:p>
          </p:txBody>
        </p:sp>
        <p:grpSp>
          <p:nvGrpSpPr>
            <p:cNvPr id="145" name="组合 144"/>
            <p:cNvGrpSpPr>
              <a:grpSpLocks noChangeAspect="1"/>
            </p:cNvGrpSpPr>
            <p:nvPr/>
          </p:nvGrpSpPr>
          <p:grpSpPr>
            <a:xfrm>
              <a:off x="7523559" y="4181179"/>
              <a:ext cx="347244" cy="360000"/>
              <a:chOff x="4051497" y="-446089"/>
              <a:chExt cx="388937" cy="403225"/>
            </a:xfrm>
            <a:solidFill>
              <a:srgbClr val="9DA8B1"/>
            </a:solidFill>
          </p:grpSpPr>
          <p:sp>
            <p:nvSpPr>
              <p:cNvPr id="146" name="Freeform 397"/>
              <p:cNvSpPr/>
              <p:nvPr/>
            </p:nvSpPr>
            <p:spPr bwMode="auto">
              <a:xfrm>
                <a:off x="4051497" y="-446089"/>
                <a:ext cx="290513" cy="403225"/>
              </a:xfrm>
              <a:custGeom>
                <a:avLst/>
                <a:gdLst>
                  <a:gd name="T0" fmla="*/ 21 w 183"/>
                  <a:gd name="T1" fmla="*/ 233 h 254"/>
                  <a:gd name="T2" fmla="*/ 21 w 183"/>
                  <a:gd name="T3" fmla="*/ 75 h 254"/>
                  <a:gd name="T4" fmla="*/ 75 w 183"/>
                  <a:gd name="T5" fmla="*/ 75 h 254"/>
                  <a:gd name="T6" fmla="*/ 75 w 183"/>
                  <a:gd name="T7" fmla="*/ 21 h 254"/>
                  <a:gd name="T8" fmla="*/ 162 w 183"/>
                  <a:gd name="T9" fmla="*/ 21 h 254"/>
                  <a:gd name="T10" fmla="*/ 162 w 183"/>
                  <a:gd name="T11" fmla="*/ 102 h 254"/>
                  <a:gd name="T12" fmla="*/ 173 w 183"/>
                  <a:gd name="T13" fmla="*/ 112 h 254"/>
                  <a:gd name="T14" fmla="*/ 183 w 183"/>
                  <a:gd name="T15" fmla="*/ 102 h 254"/>
                  <a:gd name="T16" fmla="*/ 183 w 183"/>
                  <a:gd name="T17" fmla="*/ 0 h 254"/>
                  <a:gd name="T18" fmla="*/ 54 w 183"/>
                  <a:gd name="T19" fmla="*/ 0 h 254"/>
                  <a:gd name="T20" fmla="*/ 54 w 183"/>
                  <a:gd name="T21" fmla="*/ 1 h 254"/>
                  <a:gd name="T22" fmla="*/ 0 w 183"/>
                  <a:gd name="T23" fmla="*/ 54 h 254"/>
                  <a:gd name="T24" fmla="*/ 0 w 183"/>
                  <a:gd name="T25" fmla="*/ 254 h 254"/>
                  <a:gd name="T26" fmla="*/ 111 w 183"/>
                  <a:gd name="T27" fmla="*/ 254 h 254"/>
                  <a:gd name="T28" fmla="*/ 90 w 183"/>
                  <a:gd name="T29" fmla="*/ 233 h 254"/>
                  <a:gd name="T30" fmla="*/ 21 w 183"/>
                  <a:gd name="T31" fmla="*/ 23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3" h="254">
                    <a:moveTo>
                      <a:pt x="21" y="233"/>
                    </a:moveTo>
                    <a:lnTo>
                      <a:pt x="21" y="75"/>
                    </a:lnTo>
                    <a:lnTo>
                      <a:pt x="75" y="75"/>
                    </a:lnTo>
                    <a:lnTo>
                      <a:pt x="75" y="21"/>
                    </a:lnTo>
                    <a:lnTo>
                      <a:pt x="162" y="21"/>
                    </a:lnTo>
                    <a:lnTo>
                      <a:pt x="162" y="102"/>
                    </a:lnTo>
                    <a:lnTo>
                      <a:pt x="173" y="112"/>
                    </a:lnTo>
                    <a:lnTo>
                      <a:pt x="183" y="102"/>
                    </a:lnTo>
                    <a:lnTo>
                      <a:pt x="183" y="0"/>
                    </a:lnTo>
                    <a:lnTo>
                      <a:pt x="54" y="0"/>
                    </a:lnTo>
                    <a:lnTo>
                      <a:pt x="54" y="1"/>
                    </a:lnTo>
                    <a:lnTo>
                      <a:pt x="0" y="54"/>
                    </a:lnTo>
                    <a:lnTo>
                      <a:pt x="0" y="254"/>
                    </a:lnTo>
                    <a:lnTo>
                      <a:pt x="111" y="254"/>
                    </a:lnTo>
                    <a:lnTo>
                      <a:pt x="90" y="233"/>
                    </a:lnTo>
                    <a:lnTo>
                      <a:pt x="21" y="233"/>
                    </a:ln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765">
                  <a:defRPr/>
                </a:pPr>
                <a:endParaRPr lang="zh-CN" altLang="en-US" sz="2490" kern="0" smtClean="0">
                  <a:solidFill>
                    <a:srgbClr val="292A25"/>
                  </a:solidFill>
                  <a:latin typeface="Arial" panose="020B0604020202020204" pitchFamily="34" charset="0"/>
                  <a:ea typeface="微软雅黑" panose="020B0503020204020204" pitchFamily="34" charset="-122"/>
                  <a:cs typeface="Arial" panose="020B0604020202020204" pitchFamily="34" charset="0"/>
                </a:endParaRPr>
              </a:p>
            </p:txBody>
          </p:sp>
          <p:sp>
            <p:nvSpPr>
              <p:cNvPr id="147" name="Freeform 398"/>
              <p:cNvSpPr/>
              <p:nvPr/>
            </p:nvSpPr>
            <p:spPr bwMode="auto">
              <a:xfrm>
                <a:off x="4211834" y="-284164"/>
                <a:ext cx="228600" cy="228599"/>
              </a:xfrm>
              <a:custGeom>
                <a:avLst/>
                <a:gdLst>
                  <a:gd name="T0" fmla="*/ 112 w 144"/>
                  <a:gd name="T1" fmla="*/ 144 h 144"/>
                  <a:gd name="T2" fmla="*/ 144 w 144"/>
                  <a:gd name="T3" fmla="*/ 112 h 144"/>
                  <a:gd name="T4" fmla="*/ 103 w 144"/>
                  <a:gd name="T5" fmla="*/ 72 h 144"/>
                  <a:gd name="T6" fmla="*/ 144 w 144"/>
                  <a:gd name="T7" fmla="*/ 32 h 144"/>
                  <a:gd name="T8" fmla="*/ 112 w 144"/>
                  <a:gd name="T9" fmla="*/ 0 h 144"/>
                  <a:gd name="T10" fmla="*/ 72 w 144"/>
                  <a:gd name="T11" fmla="*/ 40 h 144"/>
                  <a:gd name="T12" fmla="*/ 31 w 144"/>
                  <a:gd name="T13" fmla="*/ 0 h 144"/>
                  <a:gd name="T14" fmla="*/ 0 w 144"/>
                  <a:gd name="T15" fmla="*/ 32 h 144"/>
                  <a:gd name="T16" fmla="*/ 40 w 144"/>
                  <a:gd name="T17" fmla="*/ 72 h 144"/>
                  <a:gd name="T18" fmla="*/ 0 w 144"/>
                  <a:gd name="T19" fmla="*/ 112 h 144"/>
                  <a:gd name="T20" fmla="*/ 31 w 144"/>
                  <a:gd name="T21" fmla="*/ 144 h 144"/>
                  <a:gd name="T22" fmla="*/ 72 w 144"/>
                  <a:gd name="T23" fmla="*/ 103 h 144"/>
                  <a:gd name="T24" fmla="*/ 112 w 144"/>
                  <a:gd name="T2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44">
                    <a:moveTo>
                      <a:pt x="112" y="144"/>
                    </a:moveTo>
                    <a:lnTo>
                      <a:pt x="144" y="112"/>
                    </a:lnTo>
                    <a:lnTo>
                      <a:pt x="103" y="72"/>
                    </a:lnTo>
                    <a:lnTo>
                      <a:pt x="144" y="32"/>
                    </a:lnTo>
                    <a:lnTo>
                      <a:pt x="112" y="0"/>
                    </a:lnTo>
                    <a:lnTo>
                      <a:pt x="72" y="40"/>
                    </a:lnTo>
                    <a:lnTo>
                      <a:pt x="31" y="0"/>
                    </a:lnTo>
                    <a:lnTo>
                      <a:pt x="0" y="32"/>
                    </a:lnTo>
                    <a:lnTo>
                      <a:pt x="40" y="72"/>
                    </a:lnTo>
                    <a:lnTo>
                      <a:pt x="0" y="112"/>
                    </a:lnTo>
                    <a:lnTo>
                      <a:pt x="31" y="144"/>
                    </a:lnTo>
                    <a:lnTo>
                      <a:pt x="72" y="103"/>
                    </a:lnTo>
                    <a:lnTo>
                      <a:pt x="112" y="144"/>
                    </a:ln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765">
                  <a:defRPr/>
                </a:pPr>
                <a:endParaRPr lang="zh-CN" altLang="en-US" sz="2490" kern="0" smtClean="0">
                  <a:solidFill>
                    <a:srgbClr val="292A25"/>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48" name="组合 147"/>
          <p:cNvGrpSpPr/>
          <p:nvPr/>
        </p:nvGrpSpPr>
        <p:grpSpPr>
          <a:xfrm>
            <a:off x="6813516" y="2656894"/>
            <a:ext cx="748031" cy="665481"/>
            <a:chOff x="7307400" y="2906848"/>
            <a:chExt cx="748030" cy="665480"/>
          </a:xfrm>
        </p:grpSpPr>
        <p:sp>
          <p:nvSpPr>
            <p:cNvPr id="149" name="圆角矩形 148"/>
            <p:cNvSpPr/>
            <p:nvPr/>
          </p:nvSpPr>
          <p:spPr>
            <a:xfrm>
              <a:off x="7307400" y="2906848"/>
              <a:ext cx="748030" cy="665480"/>
            </a:xfrm>
            <a:prstGeom prst="roundRect">
              <a:avLst>
                <a:gd name="adj" fmla="val 6667"/>
              </a:avLst>
            </a:prstGeom>
            <a:solidFill>
              <a:srgbClr val="292A25"/>
            </a:solidFill>
            <a:ln w="12700" cap="flat" cmpd="sng" algn="ctr">
              <a:noFill/>
              <a:prstDash val="solid"/>
              <a:miter lim="800000"/>
            </a:ln>
            <a:effectLst/>
          </p:spPr>
          <p:txBody>
            <a:bodyPr rtlCol="0" anchor="ctr"/>
            <a:lstStyle/>
            <a:p>
              <a:pPr algn="ctr" defTabSz="913765">
                <a:defRPr/>
              </a:pPr>
              <a:endParaRPr lang="zh-CN" altLang="en-US" sz="2490" kern="0" smtClean="0">
                <a:solidFill>
                  <a:srgbClr val="292A25"/>
                </a:solidFill>
                <a:latin typeface="Arial" panose="020B0604020202020204" pitchFamily="34" charset="0"/>
                <a:cs typeface="Arial" panose="020B0604020202020204" pitchFamily="34" charset="0"/>
              </a:endParaRPr>
            </a:p>
          </p:txBody>
        </p:sp>
        <p:grpSp>
          <p:nvGrpSpPr>
            <p:cNvPr id="150" name="组合 149"/>
            <p:cNvGrpSpPr>
              <a:grpSpLocks noChangeAspect="1"/>
            </p:cNvGrpSpPr>
            <p:nvPr/>
          </p:nvGrpSpPr>
          <p:grpSpPr>
            <a:xfrm>
              <a:off x="7501415" y="3059588"/>
              <a:ext cx="360000" cy="360000"/>
              <a:chOff x="4829175" y="-444501"/>
              <a:chExt cx="398463" cy="398463"/>
            </a:xfrm>
            <a:solidFill>
              <a:srgbClr val="E7E7E7"/>
            </a:solidFill>
          </p:grpSpPr>
          <p:sp>
            <p:nvSpPr>
              <p:cNvPr id="151" name="Freeform 401"/>
              <p:cNvSpPr/>
              <p:nvPr/>
            </p:nvSpPr>
            <p:spPr bwMode="auto">
              <a:xfrm>
                <a:off x="4829175" y="-444501"/>
                <a:ext cx="287338" cy="398463"/>
              </a:xfrm>
              <a:custGeom>
                <a:avLst/>
                <a:gdLst>
                  <a:gd name="T0" fmla="*/ 20 w 181"/>
                  <a:gd name="T1" fmla="*/ 230 h 251"/>
                  <a:gd name="T2" fmla="*/ 20 w 181"/>
                  <a:gd name="T3" fmla="*/ 74 h 251"/>
                  <a:gd name="T4" fmla="*/ 72 w 181"/>
                  <a:gd name="T5" fmla="*/ 74 h 251"/>
                  <a:gd name="T6" fmla="*/ 72 w 181"/>
                  <a:gd name="T7" fmla="*/ 21 h 251"/>
                  <a:gd name="T8" fmla="*/ 160 w 181"/>
                  <a:gd name="T9" fmla="*/ 21 h 251"/>
                  <a:gd name="T10" fmla="*/ 160 w 181"/>
                  <a:gd name="T11" fmla="*/ 66 h 251"/>
                  <a:gd name="T12" fmla="*/ 174 w 181"/>
                  <a:gd name="T13" fmla="*/ 78 h 251"/>
                  <a:gd name="T14" fmla="*/ 181 w 181"/>
                  <a:gd name="T15" fmla="*/ 84 h 251"/>
                  <a:gd name="T16" fmla="*/ 181 w 181"/>
                  <a:gd name="T17" fmla="*/ 0 h 251"/>
                  <a:gd name="T18" fmla="*/ 52 w 181"/>
                  <a:gd name="T19" fmla="*/ 0 h 251"/>
                  <a:gd name="T20" fmla="*/ 52 w 181"/>
                  <a:gd name="T21" fmla="*/ 0 h 251"/>
                  <a:gd name="T22" fmla="*/ 0 w 181"/>
                  <a:gd name="T23" fmla="*/ 53 h 251"/>
                  <a:gd name="T24" fmla="*/ 0 w 181"/>
                  <a:gd name="T25" fmla="*/ 251 h 251"/>
                  <a:gd name="T26" fmla="*/ 140 w 181"/>
                  <a:gd name="T27" fmla="*/ 251 h 251"/>
                  <a:gd name="T28" fmla="*/ 140 w 181"/>
                  <a:gd name="T29" fmla="*/ 230 h 251"/>
                  <a:gd name="T30" fmla="*/ 20 w 181"/>
                  <a:gd name="T31" fmla="*/ 23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251">
                    <a:moveTo>
                      <a:pt x="20" y="230"/>
                    </a:moveTo>
                    <a:lnTo>
                      <a:pt x="20" y="74"/>
                    </a:lnTo>
                    <a:lnTo>
                      <a:pt x="72" y="74"/>
                    </a:lnTo>
                    <a:lnTo>
                      <a:pt x="72" y="21"/>
                    </a:lnTo>
                    <a:lnTo>
                      <a:pt x="160" y="21"/>
                    </a:lnTo>
                    <a:lnTo>
                      <a:pt x="160" y="66"/>
                    </a:lnTo>
                    <a:lnTo>
                      <a:pt x="174" y="78"/>
                    </a:lnTo>
                    <a:lnTo>
                      <a:pt x="181" y="84"/>
                    </a:lnTo>
                    <a:lnTo>
                      <a:pt x="181" y="0"/>
                    </a:lnTo>
                    <a:lnTo>
                      <a:pt x="52" y="0"/>
                    </a:lnTo>
                    <a:lnTo>
                      <a:pt x="52" y="0"/>
                    </a:lnTo>
                    <a:lnTo>
                      <a:pt x="0" y="53"/>
                    </a:lnTo>
                    <a:lnTo>
                      <a:pt x="0" y="251"/>
                    </a:lnTo>
                    <a:lnTo>
                      <a:pt x="140" y="251"/>
                    </a:lnTo>
                    <a:lnTo>
                      <a:pt x="140" y="230"/>
                    </a:lnTo>
                    <a:lnTo>
                      <a:pt x="20" y="230"/>
                    </a:ln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765">
                  <a:defRPr/>
                </a:pPr>
                <a:endParaRPr lang="zh-CN" altLang="en-US" sz="2490" kern="0" smtClean="0">
                  <a:solidFill>
                    <a:srgbClr val="292A25"/>
                  </a:solidFill>
                  <a:latin typeface="Arial" panose="020B0604020202020204" pitchFamily="34" charset="0"/>
                  <a:ea typeface="微软雅黑" panose="020B0503020204020204" pitchFamily="34" charset="-122"/>
                  <a:cs typeface="Arial" panose="020B0604020202020204" pitchFamily="34" charset="0"/>
                </a:endParaRPr>
              </a:p>
            </p:txBody>
          </p:sp>
          <p:sp>
            <p:nvSpPr>
              <p:cNvPr id="152" name="Freeform 402"/>
              <p:cNvSpPr/>
              <p:nvPr/>
            </p:nvSpPr>
            <p:spPr bwMode="auto">
              <a:xfrm>
                <a:off x="4946650" y="-295276"/>
                <a:ext cx="280988" cy="249238"/>
              </a:xfrm>
              <a:custGeom>
                <a:avLst/>
                <a:gdLst>
                  <a:gd name="T0" fmla="*/ 87 w 177"/>
                  <a:gd name="T1" fmla="*/ 0 h 157"/>
                  <a:gd name="T2" fmla="*/ 87 w 177"/>
                  <a:gd name="T3" fmla="*/ 59 h 157"/>
                  <a:gd name="T4" fmla="*/ 0 w 177"/>
                  <a:gd name="T5" fmla="*/ 59 h 157"/>
                  <a:gd name="T6" fmla="*/ 0 w 177"/>
                  <a:gd name="T7" fmla="*/ 98 h 157"/>
                  <a:gd name="T8" fmla="*/ 87 w 177"/>
                  <a:gd name="T9" fmla="*/ 98 h 157"/>
                  <a:gd name="T10" fmla="*/ 87 w 177"/>
                  <a:gd name="T11" fmla="*/ 157 h 157"/>
                  <a:gd name="T12" fmla="*/ 177 w 177"/>
                  <a:gd name="T13" fmla="*/ 79 h 157"/>
                  <a:gd name="T14" fmla="*/ 87 w 177"/>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57">
                    <a:moveTo>
                      <a:pt x="87" y="0"/>
                    </a:moveTo>
                    <a:lnTo>
                      <a:pt x="87" y="59"/>
                    </a:lnTo>
                    <a:lnTo>
                      <a:pt x="0" y="59"/>
                    </a:lnTo>
                    <a:lnTo>
                      <a:pt x="0" y="98"/>
                    </a:lnTo>
                    <a:lnTo>
                      <a:pt x="87" y="98"/>
                    </a:lnTo>
                    <a:lnTo>
                      <a:pt x="87" y="157"/>
                    </a:lnTo>
                    <a:lnTo>
                      <a:pt x="177" y="79"/>
                    </a:lnTo>
                    <a:lnTo>
                      <a:pt x="87" y="0"/>
                    </a:ln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765">
                  <a:defRPr/>
                </a:pPr>
                <a:endParaRPr lang="zh-CN" altLang="en-US" sz="2490" kern="0" smtClean="0">
                  <a:solidFill>
                    <a:srgbClr val="292A25"/>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53" name="组合 152"/>
          <p:cNvGrpSpPr/>
          <p:nvPr/>
        </p:nvGrpSpPr>
        <p:grpSpPr>
          <a:xfrm>
            <a:off x="6813516" y="1524279"/>
            <a:ext cx="748031" cy="665481"/>
            <a:chOff x="7307400" y="1760220"/>
            <a:chExt cx="748030" cy="665480"/>
          </a:xfrm>
        </p:grpSpPr>
        <p:sp>
          <p:nvSpPr>
            <p:cNvPr id="154" name="圆角矩形 153"/>
            <p:cNvSpPr/>
            <p:nvPr/>
          </p:nvSpPr>
          <p:spPr>
            <a:xfrm>
              <a:off x="7307400" y="1760220"/>
              <a:ext cx="748030" cy="665480"/>
            </a:xfrm>
            <a:prstGeom prst="roundRect">
              <a:avLst>
                <a:gd name="adj" fmla="val 6667"/>
              </a:avLst>
            </a:prstGeom>
            <a:solidFill>
              <a:srgbClr val="C00000"/>
            </a:solidFill>
            <a:ln w="12700" cap="flat" cmpd="sng" algn="ctr">
              <a:noFill/>
              <a:prstDash val="solid"/>
              <a:miter lim="800000"/>
            </a:ln>
            <a:effectLst/>
          </p:spPr>
          <p:txBody>
            <a:bodyPr rtlCol="0" anchor="ctr"/>
            <a:lstStyle/>
            <a:p>
              <a:pPr algn="ctr" defTabSz="913765">
                <a:defRPr/>
              </a:pPr>
              <a:endParaRPr lang="zh-CN" altLang="en-US" sz="2490" kern="0" smtClean="0">
                <a:solidFill>
                  <a:srgbClr val="292A25"/>
                </a:solidFill>
                <a:latin typeface="Arial" panose="020B0604020202020204" pitchFamily="34" charset="0"/>
                <a:cs typeface="Arial" panose="020B0604020202020204" pitchFamily="34" charset="0"/>
              </a:endParaRPr>
            </a:p>
          </p:txBody>
        </p:sp>
        <p:grpSp>
          <p:nvGrpSpPr>
            <p:cNvPr id="155" name="组合 154"/>
            <p:cNvGrpSpPr>
              <a:grpSpLocks noChangeAspect="1"/>
            </p:cNvGrpSpPr>
            <p:nvPr/>
          </p:nvGrpSpPr>
          <p:grpSpPr>
            <a:xfrm>
              <a:off x="7530002" y="1912960"/>
              <a:ext cx="334387" cy="360000"/>
              <a:chOff x="5661153" y="-446089"/>
              <a:chExt cx="373062" cy="401638"/>
            </a:xfrm>
            <a:solidFill>
              <a:srgbClr val="9DA8B1"/>
            </a:solidFill>
          </p:grpSpPr>
          <p:sp>
            <p:nvSpPr>
              <p:cNvPr id="156" name="Freeform 365"/>
              <p:cNvSpPr/>
              <p:nvPr/>
            </p:nvSpPr>
            <p:spPr bwMode="auto">
              <a:xfrm>
                <a:off x="5661153" y="-446089"/>
                <a:ext cx="292100" cy="401638"/>
              </a:xfrm>
              <a:custGeom>
                <a:avLst/>
                <a:gdLst>
                  <a:gd name="T0" fmla="*/ 163 w 184"/>
                  <a:gd name="T1" fmla="*/ 232 h 253"/>
                  <a:gd name="T2" fmla="*/ 21 w 184"/>
                  <a:gd name="T3" fmla="*/ 232 h 253"/>
                  <a:gd name="T4" fmla="*/ 21 w 184"/>
                  <a:gd name="T5" fmla="*/ 74 h 253"/>
                  <a:gd name="T6" fmla="*/ 74 w 184"/>
                  <a:gd name="T7" fmla="*/ 74 h 253"/>
                  <a:gd name="T8" fmla="*/ 74 w 184"/>
                  <a:gd name="T9" fmla="*/ 21 h 253"/>
                  <a:gd name="T10" fmla="*/ 163 w 184"/>
                  <a:gd name="T11" fmla="*/ 21 h 253"/>
                  <a:gd name="T12" fmla="*/ 163 w 184"/>
                  <a:gd name="T13" fmla="*/ 43 h 253"/>
                  <a:gd name="T14" fmla="*/ 182 w 184"/>
                  <a:gd name="T15" fmla="*/ 24 h 253"/>
                  <a:gd name="T16" fmla="*/ 184 w 184"/>
                  <a:gd name="T17" fmla="*/ 22 h 253"/>
                  <a:gd name="T18" fmla="*/ 184 w 184"/>
                  <a:gd name="T19" fmla="*/ 0 h 253"/>
                  <a:gd name="T20" fmla="*/ 53 w 184"/>
                  <a:gd name="T21" fmla="*/ 0 h 253"/>
                  <a:gd name="T22" fmla="*/ 53 w 184"/>
                  <a:gd name="T23" fmla="*/ 0 h 253"/>
                  <a:gd name="T24" fmla="*/ 0 w 184"/>
                  <a:gd name="T25" fmla="*/ 53 h 253"/>
                  <a:gd name="T26" fmla="*/ 0 w 184"/>
                  <a:gd name="T27" fmla="*/ 253 h 253"/>
                  <a:gd name="T28" fmla="*/ 184 w 184"/>
                  <a:gd name="T29" fmla="*/ 253 h 253"/>
                  <a:gd name="T30" fmla="*/ 184 w 184"/>
                  <a:gd name="T31" fmla="*/ 158 h 253"/>
                  <a:gd name="T32" fmla="*/ 163 w 184"/>
                  <a:gd name="T33" fmla="*/ 179 h 253"/>
                  <a:gd name="T34" fmla="*/ 163 w 184"/>
                  <a:gd name="T35" fmla="*/ 23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253">
                    <a:moveTo>
                      <a:pt x="163" y="232"/>
                    </a:moveTo>
                    <a:lnTo>
                      <a:pt x="21" y="232"/>
                    </a:lnTo>
                    <a:lnTo>
                      <a:pt x="21" y="74"/>
                    </a:lnTo>
                    <a:lnTo>
                      <a:pt x="74" y="74"/>
                    </a:lnTo>
                    <a:lnTo>
                      <a:pt x="74" y="21"/>
                    </a:lnTo>
                    <a:lnTo>
                      <a:pt x="163" y="21"/>
                    </a:lnTo>
                    <a:lnTo>
                      <a:pt x="163" y="43"/>
                    </a:lnTo>
                    <a:lnTo>
                      <a:pt x="182" y="24"/>
                    </a:lnTo>
                    <a:lnTo>
                      <a:pt x="184" y="22"/>
                    </a:lnTo>
                    <a:lnTo>
                      <a:pt x="184" y="0"/>
                    </a:lnTo>
                    <a:lnTo>
                      <a:pt x="53" y="0"/>
                    </a:lnTo>
                    <a:lnTo>
                      <a:pt x="53" y="0"/>
                    </a:lnTo>
                    <a:lnTo>
                      <a:pt x="0" y="53"/>
                    </a:lnTo>
                    <a:lnTo>
                      <a:pt x="0" y="253"/>
                    </a:lnTo>
                    <a:lnTo>
                      <a:pt x="184" y="253"/>
                    </a:lnTo>
                    <a:lnTo>
                      <a:pt x="184" y="158"/>
                    </a:lnTo>
                    <a:lnTo>
                      <a:pt x="163" y="179"/>
                    </a:lnTo>
                    <a:lnTo>
                      <a:pt x="163" y="232"/>
                    </a:ln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765">
                  <a:defRPr/>
                </a:pPr>
                <a:endParaRPr lang="zh-CN" altLang="en-US" sz="2490" kern="0" smtClean="0">
                  <a:solidFill>
                    <a:srgbClr val="292A25"/>
                  </a:solidFill>
                  <a:latin typeface="Arial" panose="020B0604020202020204" pitchFamily="34" charset="0"/>
                  <a:ea typeface="微软雅黑" panose="020B0503020204020204" pitchFamily="34" charset="-122"/>
                  <a:cs typeface="Arial" panose="020B0604020202020204" pitchFamily="34" charset="0"/>
                </a:endParaRPr>
              </a:p>
            </p:txBody>
          </p:sp>
          <p:sp>
            <p:nvSpPr>
              <p:cNvPr id="157" name="Freeform 366"/>
              <p:cNvSpPr>
                <a:spLocks noEditPoints="1"/>
              </p:cNvSpPr>
              <p:nvPr/>
            </p:nvSpPr>
            <p:spPr bwMode="auto">
              <a:xfrm>
                <a:off x="5781802" y="-384177"/>
                <a:ext cx="252413" cy="252413"/>
              </a:xfrm>
              <a:custGeom>
                <a:avLst/>
                <a:gdLst>
                  <a:gd name="T0" fmla="*/ 18 w 159"/>
                  <a:gd name="T1" fmla="*/ 102 h 159"/>
                  <a:gd name="T2" fmla="*/ 18 w 159"/>
                  <a:gd name="T3" fmla="*/ 102 h 159"/>
                  <a:gd name="T4" fmla="*/ 18 w 159"/>
                  <a:gd name="T5" fmla="*/ 102 h 159"/>
                  <a:gd name="T6" fmla="*/ 18 w 159"/>
                  <a:gd name="T7" fmla="*/ 102 h 159"/>
                  <a:gd name="T8" fmla="*/ 0 w 159"/>
                  <a:gd name="T9" fmla="*/ 159 h 159"/>
                  <a:gd name="T10" fmla="*/ 57 w 159"/>
                  <a:gd name="T11" fmla="*/ 140 h 159"/>
                  <a:gd name="T12" fmla="*/ 57 w 159"/>
                  <a:gd name="T13" fmla="*/ 140 h 159"/>
                  <a:gd name="T14" fmla="*/ 57 w 159"/>
                  <a:gd name="T15" fmla="*/ 140 h 159"/>
                  <a:gd name="T16" fmla="*/ 57 w 159"/>
                  <a:gd name="T17" fmla="*/ 140 h 159"/>
                  <a:gd name="T18" fmla="*/ 159 w 159"/>
                  <a:gd name="T19" fmla="*/ 38 h 159"/>
                  <a:gd name="T20" fmla="*/ 121 w 159"/>
                  <a:gd name="T21" fmla="*/ 0 h 159"/>
                  <a:gd name="T22" fmla="*/ 18 w 159"/>
                  <a:gd name="T23" fmla="*/ 102 h 159"/>
                  <a:gd name="T24" fmla="*/ 18 w 159"/>
                  <a:gd name="T25" fmla="*/ 102 h 159"/>
                  <a:gd name="T26" fmla="*/ 52 w 159"/>
                  <a:gd name="T27" fmla="*/ 132 h 159"/>
                  <a:gd name="T28" fmla="*/ 14 w 159"/>
                  <a:gd name="T29" fmla="*/ 145 h 159"/>
                  <a:gd name="T30" fmla="*/ 26 w 159"/>
                  <a:gd name="T31" fmla="*/ 107 h 159"/>
                  <a:gd name="T32" fmla="*/ 52 w 159"/>
                  <a:gd name="T33" fmla="*/ 13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59">
                    <a:moveTo>
                      <a:pt x="18" y="102"/>
                    </a:moveTo>
                    <a:lnTo>
                      <a:pt x="18" y="102"/>
                    </a:lnTo>
                    <a:lnTo>
                      <a:pt x="18" y="102"/>
                    </a:lnTo>
                    <a:lnTo>
                      <a:pt x="18" y="102"/>
                    </a:lnTo>
                    <a:lnTo>
                      <a:pt x="0" y="159"/>
                    </a:lnTo>
                    <a:lnTo>
                      <a:pt x="57" y="140"/>
                    </a:lnTo>
                    <a:lnTo>
                      <a:pt x="57" y="140"/>
                    </a:lnTo>
                    <a:lnTo>
                      <a:pt x="57" y="140"/>
                    </a:lnTo>
                    <a:lnTo>
                      <a:pt x="57" y="140"/>
                    </a:lnTo>
                    <a:lnTo>
                      <a:pt x="159" y="38"/>
                    </a:lnTo>
                    <a:lnTo>
                      <a:pt x="121" y="0"/>
                    </a:lnTo>
                    <a:lnTo>
                      <a:pt x="18" y="102"/>
                    </a:lnTo>
                    <a:lnTo>
                      <a:pt x="18" y="102"/>
                    </a:lnTo>
                    <a:close/>
                    <a:moveTo>
                      <a:pt x="52" y="132"/>
                    </a:moveTo>
                    <a:lnTo>
                      <a:pt x="14" y="145"/>
                    </a:lnTo>
                    <a:lnTo>
                      <a:pt x="26" y="107"/>
                    </a:lnTo>
                    <a:lnTo>
                      <a:pt x="52" y="132"/>
                    </a:lnTo>
                    <a:close/>
                  </a:path>
                </a:pathLst>
              </a:custGeom>
              <a:solidFill>
                <a:sysClr val="window" lastClr="FFFFFF">
                  <a:lumMod val="95000"/>
                </a:sys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3765">
                  <a:defRPr/>
                </a:pPr>
                <a:endParaRPr lang="zh-CN" altLang="en-US" sz="2490" kern="0" smtClean="0">
                  <a:solidFill>
                    <a:srgbClr val="292A25"/>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58" name="矩形 157"/>
          <p:cNvSpPr/>
          <p:nvPr/>
        </p:nvSpPr>
        <p:spPr>
          <a:xfrm>
            <a:off x="7692627" y="1384295"/>
            <a:ext cx="1210570" cy="400101"/>
          </a:xfrm>
          <a:prstGeom prst="rect">
            <a:avLst/>
          </a:prstGeom>
        </p:spPr>
        <p:txBody>
          <a:bodyPr wrap="none" lIns="91431" tIns="45716" rIns="91431" bIns="45716">
            <a:spAutoFit/>
          </a:bodyPr>
          <a:lstStyle/>
          <a:p>
            <a:pPr defTabSz="913765"/>
            <a:r>
              <a:rPr lang="zh-CN" altLang="en-US" sz="2000" b="1" dirty="0">
                <a:solidFill>
                  <a:srgbClr val="292A25"/>
                </a:solidFill>
                <a:latin typeface="微软雅黑" panose="020B0503020204020204" pitchFamily="34" charset="-122"/>
                <a:ea typeface="微软雅黑" panose="020B0503020204020204" pitchFamily="34" charset="-122"/>
              </a:rPr>
              <a:t>添加标题</a:t>
            </a:r>
            <a:endParaRPr lang="en-US" altLang="zh-CN" sz="2000" b="1" dirty="0">
              <a:solidFill>
                <a:srgbClr val="292A25"/>
              </a:solidFill>
              <a:latin typeface="微软雅黑" panose="020B0503020204020204" pitchFamily="34" charset="-122"/>
              <a:ea typeface="微软雅黑" panose="020B0503020204020204" pitchFamily="34" charset="-122"/>
            </a:endParaRPr>
          </a:p>
        </p:txBody>
      </p:sp>
      <p:sp>
        <p:nvSpPr>
          <p:cNvPr id="159" name="矩形 47"/>
          <p:cNvSpPr>
            <a:spLocks noChangeArrowheads="1"/>
          </p:cNvSpPr>
          <p:nvPr/>
        </p:nvSpPr>
        <p:spPr bwMode="auto">
          <a:xfrm>
            <a:off x="7692627" y="1762607"/>
            <a:ext cx="310440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3765"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rgbClr val="292A25"/>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kumimoji="0" lang="zh-CN" altLang="en-US" sz="1400" b="0" i="0" u="none" strike="noStrike" kern="0" cap="none" spc="0" normalizeH="0" baseline="0" noProof="0" dirty="0">
              <a:ln>
                <a:noFill/>
              </a:ln>
              <a:solidFill>
                <a:srgbClr val="292A25"/>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0" name="矩形 159"/>
          <p:cNvSpPr/>
          <p:nvPr/>
        </p:nvSpPr>
        <p:spPr>
          <a:xfrm>
            <a:off x="7692627" y="2514529"/>
            <a:ext cx="1210570" cy="400101"/>
          </a:xfrm>
          <a:prstGeom prst="rect">
            <a:avLst/>
          </a:prstGeom>
        </p:spPr>
        <p:txBody>
          <a:bodyPr wrap="none" lIns="91431" tIns="45716" rIns="91431" bIns="45716">
            <a:spAutoFit/>
          </a:bodyPr>
          <a:lstStyle/>
          <a:p>
            <a:pPr defTabSz="913765"/>
            <a:r>
              <a:rPr lang="zh-CN" altLang="en-US" sz="2000" b="1" dirty="0">
                <a:solidFill>
                  <a:srgbClr val="292A25"/>
                </a:solidFill>
                <a:latin typeface="微软雅黑" panose="020B0503020204020204" pitchFamily="34" charset="-122"/>
                <a:ea typeface="微软雅黑" panose="020B0503020204020204" pitchFamily="34" charset="-122"/>
              </a:rPr>
              <a:t>添加标题</a:t>
            </a:r>
            <a:endParaRPr lang="en-US" altLang="zh-CN" sz="2000" b="1" dirty="0">
              <a:solidFill>
                <a:srgbClr val="292A25"/>
              </a:solidFill>
              <a:latin typeface="微软雅黑" panose="020B0503020204020204" pitchFamily="34" charset="-122"/>
              <a:ea typeface="微软雅黑" panose="020B0503020204020204" pitchFamily="34" charset="-122"/>
            </a:endParaRPr>
          </a:p>
        </p:txBody>
      </p:sp>
      <p:sp>
        <p:nvSpPr>
          <p:cNvPr id="161" name="矩形 47"/>
          <p:cNvSpPr>
            <a:spLocks noChangeArrowheads="1"/>
          </p:cNvSpPr>
          <p:nvPr/>
        </p:nvSpPr>
        <p:spPr bwMode="auto">
          <a:xfrm>
            <a:off x="7692627" y="2892841"/>
            <a:ext cx="310440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3765"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rgbClr val="292A25"/>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kumimoji="0" lang="zh-CN" altLang="en-US" sz="1400" b="0" i="0" u="none" strike="noStrike" kern="0" cap="none" spc="0" normalizeH="0" baseline="0" noProof="0" dirty="0">
              <a:ln>
                <a:noFill/>
              </a:ln>
              <a:solidFill>
                <a:srgbClr val="292A25"/>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2" name="矩形 161"/>
          <p:cNvSpPr/>
          <p:nvPr/>
        </p:nvSpPr>
        <p:spPr>
          <a:xfrm>
            <a:off x="7692627" y="3644763"/>
            <a:ext cx="1210570" cy="400101"/>
          </a:xfrm>
          <a:prstGeom prst="rect">
            <a:avLst/>
          </a:prstGeom>
        </p:spPr>
        <p:txBody>
          <a:bodyPr wrap="none" lIns="91431" tIns="45716" rIns="91431" bIns="45716">
            <a:spAutoFit/>
          </a:bodyPr>
          <a:lstStyle/>
          <a:p>
            <a:pPr defTabSz="913765"/>
            <a:r>
              <a:rPr lang="zh-CN" altLang="en-US" sz="2000" b="1" dirty="0">
                <a:solidFill>
                  <a:srgbClr val="292A25"/>
                </a:solidFill>
                <a:latin typeface="微软雅黑" panose="020B0503020204020204" pitchFamily="34" charset="-122"/>
                <a:ea typeface="微软雅黑" panose="020B0503020204020204" pitchFamily="34" charset="-122"/>
              </a:rPr>
              <a:t>添加标题</a:t>
            </a:r>
            <a:endParaRPr lang="en-US" altLang="zh-CN" sz="2000" b="1" dirty="0">
              <a:solidFill>
                <a:srgbClr val="292A25"/>
              </a:solidFill>
              <a:latin typeface="微软雅黑" panose="020B0503020204020204" pitchFamily="34" charset="-122"/>
              <a:ea typeface="微软雅黑" panose="020B0503020204020204" pitchFamily="34" charset="-122"/>
            </a:endParaRPr>
          </a:p>
        </p:txBody>
      </p:sp>
      <p:sp>
        <p:nvSpPr>
          <p:cNvPr id="163" name="矩形 47"/>
          <p:cNvSpPr>
            <a:spLocks noChangeArrowheads="1"/>
          </p:cNvSpPr>
          <p:nvPr/>
        </p:nvSpPr>
        <p:spPr bwMode="auto">
          <a:xfrm>
            <a:off x="7692627" y="4023075"/>
            <a:ext cx="310440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3765"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rgbClr val="292A25"/>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kumimoji="0" lang="zh-CN" altLang="en-US" sz="1400" b="0" i="0" u="none" strike="noStrike" kern="0" cap="none" spc="0" normalizeH="0" baseline="0" noProof="0" dirty="0">
              <a:ln>
                <a:noFill/>
              </a:ln>
              <a:solidFill>
                <a:srgbClr val="292A25"/>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 name="矩形 163"/>
          <p:cNvSpPr/>
          <p:nvPr/>
        </p:nvSpPr>
        <p:spPr>
          <a:xfrm>
            <a:off x="7692627" y="4774996"/>
            <a:ext cx="1210570" cy="400101"/>
          </a:xfrm>
          <a:prstGeom prst="rect">
            <a:avLst/>
          </a:prstGeom>
        </p:spPr>
        <p:txBody>
          <a:bodyPr wrap="none" lIns="91431" tIns="45716" rIns="91431" bIns="45716">
            <a:spAutoFit/>
          </a:bodyPr>
          <a:lstStyle/>
          <a:p>
            <a:pPr defTabSz="913765"/>
            <a:r>
              <a:rPr lang="zh-CN" altLang="en-US" sz="2000" b="1" dirty="0">
                <a:solidFill>
                  <a:srgbClr val="292A25"/>
                </a:solidFill>
                <a:latin typeface="微软雅黑" panose="020B0503020204020204" pitchFamily="34" charset="-122"/>
                <a:ea typeface="微软雅黑" panose="020B0503020204020204" pitchFamily="34" charset="-122"/>
              </a:rPr>
              <a:t>添加标题</a:t>
            </a:r>
            <a:endParaRPr lang="en-US" altLang="zh-CN" sz="2000" b="1" dirty="0">
              <a:solidFill>
                <a:srgbClr val="292A25"/>
              </a:solidFill>
              <a:latin typeface="微软雅黑" panose="020B0503020204020204" pitchFamily="34" charset="-122"/>
              <a:ea typeface="微软雅黑" panose="020B0503020204020204" pitchFamily="34" charset="-122"/>
            </a:endParaRPr>
          </a:p>
        </p:txBody>
      </p:sp>
      <p:sp>
        <p:nvSpPr>
          <p:cNvPr id="165" name="矩形 47"/>
          <p:cNvSpPr>
            <a:spLocks noChangeArrowheads="1"/>
          </p:cNvSpPr>
          <p:nvPr/>
        </p:nvSpPr>
        <p:spPr bwMode="auto">
          <a:xfrm>
            <a:off x="7692627" y="5153308"/>
            <a:ext cx="310440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defTabSz="913765" eaLnBrk="1" fontAlgn="auto" latinLnBrk="0" hangingPunct="1">
              <a:lnSpc>
                <a:spcPct val="12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rgbClr val="292A25"/>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在此录入上述图表的描述说明，在此录入上述图表的描述说明。</a:t>
            </a:r>
            <a:endParaRPr kumimoji="0" lang="zh-CN" altLang="en-US" sz="1400" b="0" i="0" u="none" strike="noStrike" kern="0" cap="none" spc="0" normalizeH="0" baseline="0" noProof="0" dirty="0">
              <a:ln>
                <a:noFill/>
              </a:ln>
              <a:solidFill>
                <a:srgbClr val="292A25"/>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5"/>
                                        </p:tgtEl>
                                        <p:attrNameLst>
                                          <p:attrName>style.visibility</p:attrName>
                                        </p:attrNameLst>
                                      </p:cBhvr>
                                      <p:to>
                                        <p:strVal val="visible"/>
                                      </p:to>
                                    </p:set>
                                    <p:animEffect transition="in" filter="wipe(down)">
                                      <p:cBhvr>
                                        <p:cTn id="11" dur="750"/>
                                        <p:tgtEl>
                                          <p:spTgt spid="115"/>
                                        </p:tgtEl>
                                      </p:cBhvr>
                                    </p:animEffect>
                                  </p:childTnLst>
                                </p:cTn>
                              </p:par>
                            </p:childTnLst>
                          </p:cTn>
                        </p:par>
                        <p:par>
                          <p:cTn id="12" fill="hold">
                            <p:stCondLst>
                              <p:cond delay="1500"/>
                            </p:stCondLst>
                            <p:childTnLst>
                              <p:par>
                                <p:cTn id="13" presetID="23" presetClass="entr" presetSubtype="16" fill="hold" nodeType="afterEffect">
                                  <p:stCondLst>
                                    <p:cond delay="0"/>
                                  </p:stCondLst>
                                  <p:childTnLst>
                                    <p:set>
                                      <p:cBhvr>
                                        <p:cTn id="14" dur="1" fill="hold">
                                          <p:stCondLst>
                                            <p:cond delay="0"/>
                                          </p:stCondLst>
                                        </p:cTn>
                                        <p:tgtEl>
                                          <p:spTgt spid="135"/>
                                        </p:tgtEl>
                                        <p:attrNameLst>
                                          <p:attrName>style.visibility</p:attrName>
                                        </p:attrNameLst>
                                      </p:cBhvr>
                                      <p:to>
                                        <p:strVal val="visible"/>
                                      </p:to>
                                    </p:set>
                                    <p:anim calcmode="lin" valueType="num">
                                      <p:cBhvr>
                                        <p:cTn id="15" dur="350" fill="hold"/>
                                        <p:tgtEl>
                                          <p:spTgt spid="135"/>
                                        </p:tgtEl>
                                        <p:attrNameLst>
                                          <p:attrName>ppt_w</p:attrName>
                                        </p:attrNameLst>
                                      </p:cBhvr>
                                      <p:tavLst>
                                        <p:tav tm="0">
                                          <p:val>
                                            <p:fltVal val="0"/>
                                          </p:val>
                                        </p:tav>
                                        <p:tav tm="100000">
                                          <p:val>
                                            <p:strVal val="#ppt_w"/>
                                          </p:val>
                                        </p:tav>
                                      </p:tavLst>
                                    </p:anim>
                                    <p:anim calcmode="lin" valueType="num">
                                      <p:cBhvr>
                                        <p:cTn id="16" dur="350" fill="hold"/>
                                        <p:tgtEl>
                                          <p:spTgt spid="135"/>
                                        </p:tgtEl>
                                        <p:attrNameLst>
                                          <p:attrName>ppt_h</p:attrName>
                                        </p:attrNameLst>
                                      </p:cBhvr>
                                      <p:tavLst>
                                        <p:tav tm="0">
                                          <p:val>
                                            <p:fltVal val="0"/>
                                          </p:val>
                                        </p:tav>
                                        <p:tav tm="100000">
                                          <p:val>
                                            <p:strVal val="#ppt_h"/>
                                          </p:val>
                                        </p:tav>
                                      </p:tavLst>
                                    </p:anim>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wipe(down)">
                                      <p:cBhvr>
                                        <p:cTn id="20" dur="750"/>
                                        <p:tgtEl>
                                          <p:spTgt spid="105"/>
                                        </p:tgtEl>
                                      </p:cBhvr>
                                    </p:animEffect>
                                  </p:childTnLst>
                                </p:cTn>
                              </p:par>
                            </p:childTnLst>
                          </p:cTn>
                        </p:par>
                        <p:par>
                          <p:cTn id="21" fill="hold">
                            <p:stCondLst>
                              <p:cond delay="3000"/>
                            </p:stCondLst>
                            <p:childTnLst>
                              <p:par>
                                <p:cTn id="22" presetID="23" presetClass="entr" presetSubtype="16" fill="hold" nodeType="afterEffect">
                                  <p:stCondLst>
                                    <p:cond delay="0"/>
                                  </p:stCondLst>
                                  <p:childTnLst>
                                    <p:set>
                                      <p:cBhvr>
                                        <p:cTn id="23" dur="1" fill="hold">
                                          <p:stCondLst>
                                            <p:cond delay="0"/>
                                          </p:stCondLst>
                                        </p:cTn>
                                        <p:tgtEl>
                                          <p:spTgt spid="126"/>
                                        </p:tgtEl>
                                        <p:attrNameLst>
                                          <p:attrName>style.visibility</p:attrName>
                                        </p:attrNameLst>
                                      </p:cBhvr>
                                      <p:to>
                                        <p:strVal val="visible"/>
                                      </p:to>
                                    </p:set>
                                    <p:anim calcmode="lin" valueType="num">
                                      <p:cBhvr>
                                        <p:cTn id="24" dur="350" fill="hold"/>
                                        <p:tgtEl>
                                          <p:spTgt spid="126"/>
                                        </p:tgtEl>
                                        <p:attrNameLst>
                                          <p:attrName>ppt_w</p:attrName>
                                        </p:attrNameLst>
                                      </p:cBhvr>
                                      <p:tavLst>
                                        <p:tav tm="0">
                                          <p:val>
                                            <p:fltVal val="0"/>
                                          </p:val>
                                        </p:tav>
                                        <p:tav tm="100000">
                                          <p:val>
                                            <p:strVal val="#ppt_w"/>
                                          </p:val>
                                        </p:tav>
                                      </p:tavLst>
                                    </p:anim>
                                    <p:anim calcmode="lin" valueType="num">
                                      <p:cBhvr>
                                        <p:cTn id="25" dur="350" fill="hold"/>
                                        <p:tgtEl>
                                          <p:spTgt spid="126"/>
                                        </p:tgtEl>
                                        <p:attrNameLst>
                                          <p:attrName>ppt_h</p:attrName>
                                        </p:attrNameLst>
                                      </p:cBhvr>
                                      <p:tavLst>
                                        <p:tav tm="0">
                                          <p:val>
                                            <p:fltVal val="0"/>
                                          </p:val>
                                        </p:tav>
                                        <p:tav tm="100000">
                                          <p:val>
                                            <p:strVal val="#ppt_h"/>
                                          </p:val>
                                        </p:tav>
                                      </p:tavLst>
                                    </p:anim>
                                  </p:childTnLst>
                                </p:cTn>
                              </p:par>
                            </p:childTnLst>
                          </p:cTn>
                        </p:par>
                        <p:par>
                          <p:cTn id="26" fill="hold">
                            <p:stCondLst>
                              <p:cond delay="3500"/>
                            </p:stCondLst>
                            <p:childTnLst>
                              <p:par>
                                <p:cTn id="27" presetID="22" presetClass="entr" presetSubtype="4" fill="hold" nodeType="afterEffect">
                                  <p:stCondLst>
                                    <p:cond delay="0"/>
                                  </p:stCondLst>
                                  <p:childTnLst>
                                    <p:set>
                                      <p:cBhvr>
                                        <p:cTn id="28" dur="1" fill="hold">
                                          <p:stCondLst>
                                            <p:cond delay="0"/>
                                          </p:stCondLst>
                                        </p:cTn>
                                        <p:tgtEl>
                                          <p:spTgt spid="95"/>
                                        </p:tgtEl>
                                        <p:attrNameLst>
                                          <p:attrName>style.visibility</p:attrName>
                                        </p:attrNameLst>
                                      </p:cBhvr>
                                      <p:to>
                                        <p:strVal val="visible"/>
                                      </p:to>
                                    </p:set>
                                    <p:animEffect transition="in" filter="wipe(down)">
                                      <p:cBhvr>
                                        <p:cTn id="29" dur="750"/>
                                        <p:tgtEl>
                                          <p:spTgt spid="95"/>
                                        </p:tgtEl>
                                      </p:cBhvr>
                                    </p:animEffect>
                                  </p:childTnLst>
                                </p:cTn>
                              </p:par>
                            </p:childTnLst>
                          </p:cTn>
                        </p:par>
                        <p:par>
                          <p:cTn id="30" fill="hold">
                            <p:stCondLst>
                              <p:cond delay="4500"/>
                            </p:stCondLst>
                            <p:childTnLst>
                              <p:par>
                                <p:cTn id="31" presetID="23" presetClass="entr" presetSubtype="16" fill="hold" nodeType="afterEffect">
                                  <p:stCondLst>
                                    <p:cond delay="0"/>
                                  </p:stCondLst>
                                  <p:childTnLst>
                                    <p:set>
                                      <p:cBhvr>
                                        <p:cTn id="32" dur="1" fill="hold">
                                          <p:stCondLst>
                                            <p:cond delay="0"/>
                                          </p:stCondLst>
                                        </p:cTn>
                                        <p:tgtEl>
                                          <p:spTgt spid="132"/>
                                        </p:tgtEl>
                                        <p:attrNameLst>
                                          <p:attrName>style.visibility</p:attrName>
                                        </p:attrNameLst>
                                      </p:cBhvr>
                                      <p:to>
                                        <p:strVal val="visible"/>
                                      </p:to>
                                    </p:set>
                                    <p:anim calcmode="lin" valueType="num">
                                      <p:cBhvr>
                                        <p:cTn id="33" dur="350" fill="hold"/>
                                        <p:tgtEl>
                                          <p:spTgt spid="132"/>
                                        </p:tgtEl>
                                        <p:attrNameLst>
                                          <p:attrName>ppt_w</p:attrName>
                                        </p:attrNameLst>
                                      </p:cBhvr>
                                      <p:tavLst>
                                        <p:tav tm="0">
                                          <p:val>
                                            <p:fltVal val="0"/>
                                          </p:val>
                                        </p:tav>
                                        <p:tav tm="100000">
                                          <p:val>
                                            <p:strVal val="#ppt_w"/>
                                          </p:val>
                                        </p:tav>
                                      </p:tavLst>
                                    </p:anim>
                                    <p:anim calcmode="lin" valueType="num">
                                      <p:cBhvr>
                                        <p:cTn id="34" dur="350" fill="hold"/>
                                        <p:tgtEl>
                                          <p:spTgt spid="132"/>
                                        </p:tgtEl>
                                        <p:attrNameLst>
                                          <p:attrName>ppt_h</p:attrName>
                                        </p:attrNameLst>
                                      </p:cBhvr>
                                      <p:tavLst>
                                        <p:tav tm="0">
                                          <p:val>
                                            <p:fltVal val="0"/>
                                          </p:val>
                                        </p:tav>
                                        <p:tav tm="100000">
                                          <p:val>
                                            <p:strVal val="#ppt_h"/>
                                          </p:val>
                                        </p:tav>
                                      </p:tavLst>
                                    </p:anim>
                                  </p:childTnLst>
                                </p:cTn>
                              </p:par>
                            </p:childTnLst>
                          </p:cTn>
                        </p:par>
                        <p:par>
                          <p:cTn id="35" fill="hold">
                            <p:stCondLst>
                              <p:cond delay="5000"/>
                            </p:stCondLst>
                            <p:childTnLst>
                              <p:par>
                                <p:cTn id="36" presetID="22" presetClass="entr" presetSubtype="4" fill="hold" nodeType="after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wipe(down)">
                                      <p:cBhvr>
                                        <p:cTn id="38" dur="750"/>
                                        <p:tgtEl>
                                          <p:spTgt spid="85"/>
                                        </p:tgtEl>
                                      </p:cBhvr>
                                    </p:animEffect>
                                  </p:childTnLst>
                                </p:cTn>
                              </p:par>
                            </p:childTnLst>
                          </p:cTn>
                        </p:par>
                        <p:par>
                          <p:cTn id="39" fill="hold">
                            <p:stCondLst>
                              <p:cond delay="6000"/>
                            </p:stCondLst>
                            <p:childTnLst>
                              <p:par>
                                <p:cTn id="40" presetID="23" presetClass="entr" presetSubtype="16" fill="hold" nodeType="afterEffect">
                                  <p:stCondLst>
                                    <p:cond delay="0"/>
                                  </p:stCondLst>
                                  <p:childTnLst>
                                    <p:set>
                                      <p:cBhvr>
                                        <p:cTn id="41" dur="1" fill="hold">
                                          <p:stCondLst>
                                            <p:cond delay="0"/>
                                          </p:stCondLst>
                                        </p:cTn>
                                        <p:tgtEl>
                                          <p:spTgt spid="129"/>
                                        </p:tgtEl>
                                        <p:attrNameLst>
                                          <p:attrName>style.visibility</p:attrName>
                                        </p:attrNameLst>
                                      </p:cBhvr>
                                      <p:to>
                                        <p:strVal val="visible"/>
                                      </p:to>
                                    </p:set>
                                    <p:anim calcmode="lin" valueType="num">
                                      <p:cBhvr>
                                        <p:cTn id="42" dur="350" fill="hold"/>
                                        <p:tgtEl>
                                          <p:spTgt spid="129"/>
                                        </p:tgtEl>
                                        <p:attrNameLst>
                                          <p:attrName>ppt_w</p:attrName>
                                        </p:attrNameLst>
                                      </p:cBhvr>
                                      <p:tavLst>
                                        <p:tav tm="0">
                                          <p:val>
                                            <p:fltVal val="0"/>
                                          </p:val>
                                        </p:tav>
                                        <p:tav tm="100000">
                                          <p:val>
                                            <p:strVal val="#ppt_w"/>
                                          </p:val>
                                        </p:tav>
                                      </p:tavLst>
                                    </p:anim>
                                    <p:anim calcmode="lin" valueType="num">
                                      <p:cBhvr>
                                        <p:cTn id="43" dur="350" fill="hold"/>
                                        <p:tgtEl>
                                          <p:spTgt spid="129"/>
                                        </p:tgtEl>
                                        <p:attrNameLst>
                                          <p:attrName>ppt_h</p:attrName>
                                        </p:attrNameLst>
                                      </p:cBhvr>
                                      <p:tavLst>
                                        <p:tav tm="0">
                                          <p:val>
                                            <p:fltVal val="0"/>
                                          </p:val>
                                        </p:tav>
                                        <p:tav tm="100000">
                                          <p:val>
                                            <p:strVal val="#ppt_h"/>
                                          </p:val>
                                        </p:tav>
                                      </p:tavLst>
                                    </p:anim>
                                  </p:childTnLst>
                                </p:cTn>
                              </p:par>
                            </p:childTnLst>
                          </p:cTn>
                        </p:par>
                        <p:par>
                          <p:cTn id="44" fill="hold">
                            <p:stCondLst>
                              <p:cond delay="6500"/>
                            </p:stCondLst>
                            <p:childTnLst>
                              <p:par>
                                <p:cTn id="45" presetID="16" presetClass="entr" presetSubtype="26" fill="hold" nodeType="afterEffect">
                                  <p:stCondLst>
                                    <p:cond delay="0"/>
                                  </p:stCondLst>
                                  <p:childTnLst>
                                    <p:set>
                                      <p:cBhvr>
                                        <p:cTn id="46" dur="1" fill="hold">
                                          <p:stCondLst>
                                            <p:cond delay="0"/>
                                          </p:stCondLst>
                                        </p:cTn>
                                        <p:tgtEl>
                                          <p:spTgt spid="125"/>
                                        </p:tgtEl>
                                        <p:attrNameLst>
                                          <p:attrName>style.visibility</p:attrName>
                                        </p:attrNameLst>
                                      </p:cBhvr>
                                      <p:to>
                                        <p:strVal val="visible"/>
                                      </p:to>
                                    </p:set>
                                    <p:animEffect transition="in" filter="barn(inHorizontal)">
                                      <p:cBhvr>
                                        <p:cTn id="47" dur="500"/>
                                        <p:tgtEl>
                                          <p:spTgt spid="125"/>
                                        </p:tgtEl>
                                      </p:cBhvr>
                                    </p:animEffect>
                                  </p:childTnLst>
                                </p:cTn>
                              </p:par>
                            </p:childTnLst>
                          </p:cTn>
                        </p:par>
                        <p:par>
                          <p:cTn id="48" fill="hold">
                            <p:stCondLst>
                              <p:cond delay="7000"/>
                            </p:stCondLst>
                            <p:childTnLst>
                              <p:par>
                                <p:cTn id="49" presetID="2" presetClass="entr" presetSubtype="2" fill="hold" nodeType="afterEffect">
                                  <p:stCondLst>
                                    <p:cond delay="0"/>
                                  </p:stCondLst>
                                  <p:childTnLst>
                                    <p:set>
                                      <p:cBhvr>
                                        <p:cTn id="50" dur="1" fill="hold">
                                          <p:stCondLst>
                                            <p:cond delay="0"/>
                                          </p:stCondLst>
                                        </p:cTn>
                                        <p:tgtEl>
                                          <p:spTgt spid="153"/>
                                        </p:tgtEl>
                                        <p:attrNameLst>
                                          <p:attrName>style.visibility</p:attrName>
                                        </p:attrNameLst>
                                      </p:cBhvr>
                                      <p:to>
                                        <p:strVal val="visible"/>
                                      </p:to>
                                    </p:set>
                                    <p:anim calcmode="lin" valueType="num">
                                      <p:cBhvr additive="base">
                                        <p:cTn id="51" dur="500" fill="hold"/>
                                        <p:tgtEl>
                                          <p:spTgt spid="153"/>
                                        </p:tgtEl>
                                        <p:attrNameLst>
                                          <p:attrName>ppt_x</p:attrName>
                                        </p:attrNameLst>
                                      </p:cBhvr>
                                      <p:tavLst>
                                        <p:tav tm="0">
                                          <p:val>
                                            <p:strVal val="1+#ppt_w/2"/>
                                          </p:val>
                                        </p:tav>
                                        <p:tav tm="100000">
                                          <p:val>
                                            <p:strVal val="#ppt_x"/>
                                          </p:val>
                                        </p:tav>
                                      </p:tavLst>
                                    </p:anim>
                                    <p:anim calcmode="lin" valueType="num">
                                      <p:cBhvr additive="base">
                                        <p:cTn id="52" dur="500" fill="hold"/>
                                        <p:tgtEl>
                                          <p:spTgt spid="153"/>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58"/>
                                        </p:tgtEl>
                                        <p:attrNameLst>
                                          <p:attrName>style.visibility</p:attrName>
                                        </p:attrNameLst>
                                      </p:cBhvr>
                                      <p:to>
                                        <p:strVal val="visible"/>
                                      </p:to>
                                    </p:set>
                                    <p:anim calcmode="lin" valueType="num">
                                      <p:cBhvr additive="base">
                                        <p:cTn id="55" dur="500" fill="hold"/>
                                        <p:tgtEl>
                                          <p:spTgt spid="158"/>
                                        </p:tgtEl>
                                        <p:attrNameLst>
                                          <p:attrName>ppt_x</p:attrName>
                                        </p:attrNameLst>
                                      </p:cBhvr>
                                      <p:tavLst>
                                        <p:tav tm="0">
                                          <p:val>
                                            <p:strVal val="1+#ppt_w/2"/>
                                          </p:val>
                                        </p:tav>
                                        <p:tav tm="100000">
                                          <p:val>
                                            <p:strVal val="#ppt_x"/>
                                          </p:val>
                                        </p:tav>
                                      </p:tavLst>
                                    </p:anim>
                                    <p:anim calcmode="lin" valueType="num">
                                      <p:cBhvr additive="base">
                                        <p:cTn id="56" dur="500" fill="hold"/>
                                        <p:tgtEl>
                                          <p:spTgt spid="15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59"/>
                                        </p:tgtEl>
                                        <p:attrNameLst>
                                          <p:attrName>style.visibility</p:attrName>
                                        </p:attrNameLst>
                                      </p:cBhvr>
                                      <p:to>
                                        <p:strVal val="visible"/>
                                      </p:to>
                                    </p:set>
                                    <p:anim calcmode="lin" valueType="num">
                                      <p:cBhvr additive="base">
                                        <p:cTn id="59" dur="500" fill="hold"/>
                                        <p:tgtEl>
                                          <p:spTgt spid="159"/>
                                        </p:tgtEl>
                                        <p:attrNameLst>
                                          <p:attrName>ppt_x</p:attrName>
                                        </p:attrNameLst>
                                      </p:cBhvr>
                                      <p:tavLst>
                                        <p:tav tm="0">
                                          <p:val>
                                            <p:strVal val="1+#ppt_w/2"/>
                                          </p:val>
                                        </p:tav>
                                        <p:tav tm="100000">
                                          <p:val>
                                            <p:strVal val="#ppt_x"/>
                                          </p:val>
                                        </p:tav>
                                      </p:tavLst>
                                    </p:anim>
                                    <p:anim calcmode="lin" valueType="num">
                                      <p:cBhvr additive="base">
                                        <p:cTn id="60" dur="500" fill="hold"/>
                                        <p:tgtEl>
                                          <p:spTgt spid="159"/>
                                        </p:tgtEl>
                                        <p:attrNameLst>
                                          <p:attrName>ppt_y</p:attrName>
                                        </p:attrNameLst>
                                      </p:cBhvr>
                                      <p:tavLst>
                                        <p:tav tm="0">
                                          <p:val>
                                            <p:strVal val="#ppt_y"/>
                                          </p:val>
                                        </p:tav>
                                        <p:tav tm="100000">
                                          <p:val>
                                            <p:strVal val="#ppt_y"/>
                                          </p:val>
                                        </p:tav>
                                      </p:tavLst>
                                    </p:anim>
                                  </p:childTnLst>
                                </p:cTn>
                              </p:par>
                            </p:childTnLst>
                          </p:cTn>
                        </p:par>
                        <p:par>
                          <p:cTn id="61" fill="hold">
                            <p:stCondLst>
                              <p:cond delay="7500"/>
                            </p:stCondLst>
                            <p:childTnLst>
                              <p:par>
                                <p:cTn id="62" presetID="2" presetClass="entr" presetSubtype="2" fill="hold" nodeType="afterEffect">
                                  <p:stCondLst>
                                    <p:cond delay="0"/>
                                  </p:stCondLst>
                                  <p:childTnLst>
                                    <p:set>
                                      <p:cBhvr>
                                        <p:cTn id="63" dur="1" fill="hold">
                                          <p:stCondLst>
                                            <p:cond delay="0"/>
                                          </p:stCondLst>
                                        </p:cTn>
                                        <p:tgtEl>
                                          <p:spTgt spid="148"/>
                                        </p:tgtEl>
                                        <p:attrNameLst>
                                          <p:attrName>style.visibility</p:attrName>
                                        </p:attrNameLst>
                                      </p:cBhvr>
                                      <p:to>
                                        <p:strVal val="visible"/>
                                      </p:to>
                                    </p:set>
                                    <p:anim calcmode="lin" valueType="num">
                                      <p:cBhvr additive="base">
                                        <p:cTn id="64" dur="500" fill="hold"/>
                                        <p:tgtEl>
                                          <p:spTgt spid="148"/>
                                        </p:tgtEl>
                                        <p:attrNameLst>
                                          <p:attrName>ppt_x</p:attrName>
                                        </p:attrNameLst>
                                      </p:cBhvr>
                                      <p:tavLst>
                                        <p:tav tm="0">
                                          <p:val>
                                            <p:strVal val="1+#ppt_w/2"/>
                                          </p:val>
                                        </p:tav>
                                        <p:tav tm="100000">
                                          <p:val>
                                            <p:strVal val="#ppt_x"/>
                                          </p:val>
                                        </p:tav>
                                      </p:tavLst>
                                    </p:anim>
                                    <p:anim calcmode="lin" valueType="num">
                                      <p:cBhvr additive="base">
                                        <p:cTn id="65" dur="500" fill="hold"/>
                                        <p:tgtEl>
                                          <p:spTgt spid="148"/>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60"/>
                                        </p:tgtEl>
                                        <p:attrNameLst>
                                          <p:attrName>style.visibility</p:attrName>
                                        </p:attrNameLst>
                                      </p:cBhvr>
                                      <p:to>
                                        <p:strVal val="visible"/>
                                      </p:to>
                                    </p:set>
                                    <p:anim calcmode="lin" valueType="num">
                                      <p:cBhvr additive="base">
                                        <p:cTn id="68" dur="500" fill="hold"/>
                                        <p:tgtEl>
                                          <p:spTgt spid="160"/>
                                        </p:tgtEl>
                                        <p:attrNameLst>
                                          <p:attrName>ppt_x</p:attrName>
                                        </p:attrNameLst>
                                      </p:cBhvr>
                                      <p:tavLst>
                                        <p:tav tm="0">
                                          <p:val>
                                            <p:strVal val="1+#ppt_w/2"/>
                                          </p:val>
                                        </p:tav>
                                        <p:tav tm="100000">
                                          <p:val>
                                            <p:strVal val="#ppt_x"/>
                                          </p:val>
                                        </p:tav>
                                      </p:tavLst>
                                    </p:anim>
                                    <p:anim calcmode="lin" valueType="num">
                                      <p:cBhvr additive="base">
                                        <p:cTn id="69" dur="500" fill="hold"/>
                                        <p:tgtEl>
                                          <p:spTgt spid="160"/>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161"/>
                                        </p:tgtEl>
                                        <p:attrNameLst>
                                          <p:attrName>style.visibility</p:attrName>
                                        </p:attrNameLst>
                                      </p:cBhvr>
                                      <p:to>
                                        <p:strVal val="visible"/>
                                      </p:to>
                                    </p:set>
                                    <p:anim calcmode="lin" valueType="num">
                                      <p:cBhvr additive="base">
                                        <p:cTn id="72" dur="500" fill="hold"/>
                                        <p:tgtEl>
                                          <p:spTgt spid="161"/>
                                        </p:tgtEl>
                                        <p:attrNameLst>
                                          <p:attrName>ppt_x</p:attrName>
                                        </p:attrNameLst>
                                      </p:cBhvr>
                                      <p:tavLst>
                                        <p:tav tm="0">
                                          <p:val>
                                            <p:strVal val="1+#ppt_w/2"/>
                                          </p:val>
                                        </p:tav>
                                        <p:tav tm="100000">
                                          <p:val>
                                            <p:strVal val="#ppt_x"/>
                                          </p:val>
                                        </p:tav>
                                      </p:tavLst>
                                    </p:anim>
                                    <p:anim calcmode="lin" valueType="num">
                                      <p:cBhvr additive="base">
                                        <p:cTn id="73" dur="500" fill="hold"/>
                                        <p:tgtEl>
                                          <p:spTgt spid="161"/>
                                        </p:tgtEl>
                                        <p:attrNameLst>
                                          <p:attrName>ppt_y</p:attrName>
                                        </p:attrNameLst>
                                      </p:cBhvr>
                                      <p:tavLst>
                                        <p:tav tm="0">
                                          <p:val>
                                            <p:strVal val="#ppt_y"/>
                                          </p:val>
                                        </p:tav>
                                        <p:tav tm="100000">
                                          <p:val>
                                            <p:strVal val="#ppt_y"/>
                                          </p:val>
                                        </p:tav>
                                      </p:tavLst>
                                    </p:anim>
                                  </p:childTnLst>
                                </p:cTn>
                              </p:par>
                            </p:childTnLst>
                          </p:cTn>
                        </p:par>
                        <p:par>
                          <p:cTn id="74" fill="hold">
                            <p:stCondLst>
                              <p:cond delay="8000"/>
                            </p:stCondLst>
                            <p:childTnLst>
                              <p:par>
                                <p:cTn id="75" presetID="2" presetClass="entr" presetSubtype="2" fill="hold" nodeType="afterEffect">
                                  <p:stCondLst>
                                    <p:cond delay="0"/>
                                  </p:stCondLst>
                                  <p:childTnLst>
                                    <p:set>
                                      <p:cBhvr>
                                        <p:cTn id="76" dur="1" fill="hold">
                                          <p:stCondLst>
                                            <p:cond delay="0"/>
                                          </p:stCondLst>
                                        </p:cTn>
                                        <p:tgtEl>
                                          <p:spTgt spid="143"/>
                                        </p:tgtEl>
                                        <p:attrNameLst>
                                          <p:attrName>style.visibility</p:attrName>
                                        </p:attrNameLst>
                                      </p:cBhvr>
                                      <p:to>
                                        <p:strVal val="visible"/>
                                      </p:to>
                                    </p:set>
                                    <p:anim calcmode="lin" valueType="num">
                                      <p:cBhvr additive="base">
                                        <p:cTn id="77" dur="500" fill="hold"/>
                                        <p:tgtEl>
                                          <p:spTgt spid="143"/>
                                        </p:tgtEl>
                                        <p:attrNameLst>
                                          <p:attrName>ppt_x</p:attrName>
                                        </p:attrNameLst>
                                      </p:cBhvr>
                                      <p:tavLst>
                                        <p:tav tm="0">
                                          <p:val>
                                            <p:strVal val="1+#ppt_w/2"/>
                                          </p:val>
                                        </p:tav>
                                        <p:tav tm="100000">
                                          <p:val>
                                            <p:strVal val="#ppt_x"/>
                                          </p:val>
                                        </p:tav>
                                      </p:tavLst>
                                    </p:anim>
                                    <p:anim calcmode="lin" valueType="num">
                                      <p:cBhvr additive="base">
                                        <p:cTn id="78" dur="500" fill="hold"/>
                                        <p:tgtEl>
                                          <p:spTgt spid="143"/>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162"/>
                                        </p:tgtEl>
                                        <p:attrNameLst>
                                          <p:attrName>style.visibility</p:attrName>
                                        </p:attrNameLst>
                                      </p:cBhvr>
                                      <p:to>
                                        <p:strVal val="visible"/>
                                      </p:to>
                                    </p:set>
                                    <p:anim calcmode="lin" valueType="num">
                                      <p:cBhvr additive="base">
                                        <p:cTn id="81" dur="500" fill="hold"/>
                                        <p:tgtEl>
                                          <p:spTgt spid="162"/>
                                        </p:tgtEl>
                                        <p:attrNameLst>
                                          <p:attrName>ppt_x</p:attrName>
                                        </p:attrNameLst>
                                      </p:cBhvr>
                                      <p:tavLst>
                                        <p:tav tm="0">
                                          <p:val>
                                            <p:strVal val="1+#ppt_w/2"/>
                                          </p:val>
                                        </p:tav>
                                        <p:tav tm="100000">
                                          <p:val>
                                            <p:strVal val="#ppt_x"/>
                                          </p:val>
                                        </p:tav>
                                      </p:tavLst>
                                    </p:anim>
                                    <p:anim calcmode="lin" valueType="num">
                                      <p:cBhvr additive="base">
                                        <p:cTn id="82" dur="500" fill="hold"/>
                                        <p:tgtEl>
                                          <p:spTgt spid="162"/>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163"/>
                                        </p:tgtEl>
                                        <p:attrNameLst>
                                          <p:attrName>style.visibility</p:attrName>
                                        </p:attrNameLst>
                                      </p:cBhvr>
                                      <p:to>
                                        <p:strVal val="visible"/>
                                      </p:to>
                                    </p:set>
                                    <p:anim calcmode="lin" valueType="num">
                                      <p:cBhvr additive="base">
                                        <p:cTn id="85" dur="500" fill="hold"/>
                                        <p:tgtEl>
                                          <p:spTgt spid="163"/>
                                        </p:tgtEl>
                                        <p:attrNameLst>
                                          <p:attrName>ppt_x</p:attrName>
                                        </p:attrNameLst>
                                      </p:cBhvr>
                                      <p:tavLst>
                                        <p:tav tm="0">
                                          <p:val>
                                            <p:strVal val="1+#ppt_w/2"/>
                                          </p:val>
                                        </p:tav>
                                        <p:tav tm="100000">
                                          <p:val>
                                            <p:strVal val="#ppt_x"/>
                                          </p:val>
                                        </p:tav>
                                      </p:tavLst>
                                    </p:anim>
                                    <p:anim calcmode="lin" valueType="num">
                                      <p:cBhvr additive="base">
                                        <p:cTn id="86" dur="500" fill="hold"/>
                                        <p:tgtEl>
                                          <p:spTgt spid="163"/>
                                        </p:tgtEl>
                                        <p:attrNameLst>
                                          <p:attrName>ppt_y</p:attrName>
                                        </p:attrNameLst>
                                      </p:cBhvr>
                                      <p:tavLst>
                                        <p:tav tm="0">
                                          <p:val>
                                            <p:strVal val="#ppt_y"/>
                                          </p:val>
                                        </p:tav>
                                        <p:tav tm="100000">
                                          <p:val>
                                            <p:strVal val="#ppt_y"/>
                                          </p:val>
                                        </p:tav>
                                      </p:tavLst>
                                    </p:anim>
                                  </p:childTnLst>
                                </p:cTn>
                              </p:par>
                            </p:childTnLst>
                          </p:cTn>
                        </p:par>
                        <p:par>
                          <p:cTn id="87" fill="hold">
                            <p:stCondLst>
                              <p:cond delay="8500"/>
                            </p:stCondLst>
                            <p:childTnLst>
                              <p:par>
                                <p:cTn id="88" presetID="2" presetClass="entr" presetSubtype="2" fill="hold" nodeType="afterEffect">
                                  <p:stCondLst>
                                    <p:cond delay="0"/>
                                  </p:stCondLst>
                                  <p:childTnLst>
                                    <p:set>
                                      <p:cBhvr>
                                        <p:cTn id="89" dur="1" fill="hold">
                                          <p:stCondLst>
                                            <p:cond delay="0"/>
                                          </p:stCondLst>
                                        </p:cTn>
                                        <p:tgtEl>
                                          <p:spTgt spid="138"/>
                                        </p:tgtEl>
                                        <p:attrNameLst>
                                          <p:attrName>style.visibility</p:attrName>
                                        </p:attrNameLst>
                                      </p:cBhvr>
                                      <p:to>
                                        <p:strVal val="visible"/>
                                      </p:to>
                                    </p:set>
                                    <p:anim calcmode="lin" valueType="num">
                                      <p:cBhvr additive="base">
                                        <p:cTn id="90" dur="500" fill="hold"/>
                                        <p:tgtEl>
                                          <p:spTgt spid="138"/>
                                        </p:tgtEl>
                                        <p:attrNameLst>
                                          <p:attrName>ppt_x</p:attrName>
                                        </p:attrNameLst>
                                      </p:cBhvr>
                                      <p:tavLst>
                                        <p:tav tm="0">
                                          <p:val>
                                            <p:strVal val="1+#ppt_w/2"/>
                                          </p:val>
                                        </p:tav>
                                        <p:tav tm="100000">
                                          <p:val>
                                            <p:strVal val="#ppt_x"/>
                                          </p:val>
                                        </p:tav>
                                      </p:tavLst>
                                    </p:anim>
                                    <p:anim calcmode="lin" valueType="num">
                                      <p:cBhvr additive="base">
                                        <p:cTn id="91" dur="500" fill="hold"/>
                                        <p:tgtEl>
                                          <p:spTgt spid="138"/>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164"/>
                                        </p:tgtEl>
                                        <p:attrNameLst>
                                          <p:attrName>style.visibility</p:attrName>
                                        </p:attrNameLst>
                                      </p:cBhvr>
                                      <p:to>
                                        <p:strVal val="visible"/>
                                      </p:to>
                                    </p:set>
                                    <p:anim calcmode="lin" valueType="num">
                                      <p:cBhvr additive="base">
                                        <p:cTn id="94" dur="500" fill="hold"/>
                                        <p:tgtEl>
                                          <p:spTgt spid="164"/>
                                        </p:tgtEl>
                                        <p:attrNameLst>
                                          <p:attrName>ppt_x</p:attrName>
                                        </p:attrNameLst>
                                      </p:cBhvr>
                                      <p:tavLst>
                                        <p:tav tm="0">
                                          <p:val>
                                            <p:strVal val="1+#ppt_w/2"/>
                                          </p:val>
                                        </p:tav>
                                        <p:tav tm="100000">
                                          <p:val>
                                            <p:strVal val="#ppt_x"/>
                                          </p:val>
                                        </p:tav>
                                      </p:tavLst>
                                    </p:anim>
                                    <p:anim calcmode="lin" valueType="num">
                                      <p:cBhvr additive="base">
                                        <p:cTn id="95" dur="500" fill="hold"/>
                                        <p:tgtEl>
                                          <p:spTgt spid="164"/>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165"/>
                                        </p:tgtEl>
                                        <p:attrNameLst>
                                          <p:attrName>style.visibility</p:attrName>
                                        </p:attrNameLst>
                                      </p:cBhvr>
                                      <p:to>
                                        <p:strVal val="visible"/>
                                      </p:to>
                                    </p:set>
                                    <p:anim calcmode="lin" valueType="num">
                                      <p:cBhvr additive="base">
                                        <p:cTn id="98" dur="500" fill="hold"/>
                                        <p:tgtEl>
                                          <p:spTgt spid="165"/>
                                        </p:tgtEl>
                                        <p:attrNameLst>
                                          <p:attrName>ppt_x</p:attrName>
                                        </p:attrNameLst>
                                      </p:cBhvr>
                                      <p:tavLst>
                                        <p:tav tm="0">
                                          <p:val>
                                            <p:strVal val="1+#ppt_w/2"/>
                                          </p:val>
                                        </p:tav>
                                        <p:tav tm="100000">
                                          <p:val>
                                            <p:strVal val="#ppt_x"/>
                                          </p:val>
                                        </p:tav>
                                      </p:tavLst>
                                    </p:anim>
                                    <p:anim calcmode="lin" valueType="num">
                                      <p:cBhvr additive="base">
                                        <p:cTn id="99" dur="500" fill="hold"/>
                                        <p:tgtEl>
                                          <p:spTgt spid="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8" grpId="0"/>
      <p:bldP spid="159" grpId="0"/>
      <p:bldP spid="160" grpId="0"/>
      <p:bldP spid="161" grpId="0"/>
      <p:bldP spid="162" grpId="0"/>
      <p:bldP spid="163" grpId="0"/>
      <p:bldP spid="164" grpId="0"/>
      <p:bldP spid="16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
        <p:nvSpPr>
          <p:cNvPr id="22" name="TextBox 54"/>
          <p:cNvSpPr txBox="1"/>
          <p:nvPr/>
        </p:nvSpPr>
        <p:spPr>
          <a:xfrm>
            <a:off x="5809462" y="1937075"/>
            <a:ext cx="4511719" cy="1025602"/>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914400">
              <a:defRPr/>
            </a:pPr>
            <a:r>
              <a:rPr lang="zh-CN" altLang="en-US" sz="1335" kern="0" dirty="0">
                <a:solidFill>
                  <a:srgbClr val="A5A5A5">
                    <a:lumMod val="50000"/>
                  </a:srgbClr>
                </a:solidFill>
                <a:latin typeface="Abadi MT"/>
                <a:ea typeface="微软雅黑" panose="020B0503020204020204" pitchFamily="34" charset="-122"/>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endParaRPr lang="zh-CN" altLang="en-US" sz="1335" kern="0" dirty="0">
              <a:solidFill>
                <a:srgbClr val="A5A5A5">
                  <a:lumMod val="50000"/>
                </a:srgbClr>
              </a:solidFill>
              <a:latin typeface="Abadi MT"/>
              <a:ea typeface="微软雅黑" panose="020B0503020204020204" pitchFamily="34" charset="-122"/>
              <a:cs typeface="+mn-ea"/>
              <a:sym typeface="+mn-lt"/>
            </a:endParaRPr>
          </a:p>
          <a:p>
            <a:pPr algn="just" defTabSz="1218565">
              <a:defRPr/>
            </a:pPr>
            <a:r>
              <a:rPr lang="zh-CN" altLang="en-US" sz="1335" kern="0" dirty="0">
                <a:solidFill>
                  <a:srgbClr val="000000">
                    <a:lumMod val="65000"/>
                    <a:lumOff val="35000"/>
                  </a:srgbClr>
                </a:solidFill>
                <a:latin typeface="Abadi MT"/>
                <a:ea typeface="微软雅黑" panose="020B0503020204020204" pitchFamily="34" charset="-122"/>
                <a:cs typeface="+mn-ea"/>
                <a:sym typeface="+mn-lt"/>
              </a:rPr>
              <a:t>。</a:t>
            </a:r>
            <a:endParaRPr lang="en-US" altLang="zh-CN" sz="1335" kern="0" dirty="0">
              <a:solidFill>
                <a:srgbClr val="000000">
                  <a:lumMod val="65000"/>
                  <a:lumOff val="35000"/>
                </a:srgbClr>
              </a:solidFill>
              <a:latin typeface="Abadi MT"/>
              <a:ea typeface="微软雅黑" panose="020B0503020204020204" pitchFamily="34" charset="-122"/>
              <a:cs typeface="+mn-ea"/>
              <a:sym typeface="+mn-lt"/>
            </a:endParaRPr>
          </a:p>
        </p:txBody>
      </p:sp>
      <p:sp>
        <p:nvSpPr>
          <p:cNvPr id="23" name="Freeform 5"/>
          <p:cNvSpPr/>
          <p:nvPr/>
        </p:nvSpPr>
        <p:spPr bwMode="auto">
          <a:xfrm rot="5400000">
            <a:off x="1492699" y="2319976"/>
            <a:ext cx="3066893" cy="276552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9525" cap="flat">
            <a:noFill/>
            <a:prstDash val="solid"/>
            <a:miter lim="800000"/>
          </a:ln>
        </p:spPr>
        <p:txBody>
          <a:bodyPr vert="horz" wrap="square" lIns="121884" tIns="60941" rIns="121884" bIns="60941" numCol="1" anchor="t" anchorCtr="0" compatLnSpc="1"/>
          <a:lstStyle/>
          <a:p>
            <a:pPr defTabSz="1218565">
              <a:defRPr/>
            </a:pPr>
            <a:endParaRPr lang="zh-CN" altLang="en-US" sz="1800" kern="0">
              <a:solidFill>
                <a:sysClr val="windowText" lastClr="000000"/>
              </a:solidFill>
              <a:latin typeface="Abadi MT"/>
              <a:ea typeface="微软雅黑" panose="020B0503020204020204" pitchFamily="34" charset="-122"/>
              <a:cs typeface="+mn-ea"/>
              <a:sym typeface="+mn-lt"/>
            </a:endParaRPr>
          </a:p>
        </p:txBody>
      </p:sp>
      <p:sp>
        <p:nvSpPr>
          <p:cNvPr id="24" name="TextBox 56"/>
          <p:cNvSpPr txBox="1"/>
          <p:nvPr/>
        </p:nvSpPr>
        <p:spPr>
          <a:xfrm>
            <a:off x="2066050" y="3404075"/>
            <a:ext cx="1768972" cy="574453"/>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defTabSz="1218565">
              <a:defRPr/>
            </a:pPr>
            <a:r>
              <a:rPr lang="zh-CN" altLang="en-US" sz="3735" kern="0" dirty="0" smtClean="0">
                <a:solidFill>
                  <a:sysClr val="window" lastClr="FFFFFF"/>
                </a:solidFill>
                <a:latin typeface="Abadi MT"/>
                <a:ea typeface="微软雅黑" panose="020B0503020204020204" pitchFamily="34" charset="-122"/>
                <a:cs typeface="+mn-ea"/>
                <a:sym typeface="+mn-lt"/>
              </a:rPr>
              <a:t>关键词</a:t>
            </a:r>
            <a:endParaRPr lang="zh-CN" altLang="en-US" sz="3735" kern="0" dirty="0">
              <a:solidFill>
                <a:sysClr val="window" lastClr="FFFFFF"/>
              </a:solidFill>
              <a:latin typeface="Abadi MT"/>
              <a:ea typeface="微软雅黑" panose="020B0503020204020204" pitchFamily="34" charset="-122"/>
              <a:cs typeface="+mn-ea"/>
              <a:sym typeface="+mn-lt"/>
            </a:endParaRPr>
          </a:p>
        </p:txBody>
      </p:sp>
      <p:sp>
        <p:nvSpPr>
          <p:cNvPr id="25" name="Freeform 5"/>
          <p:cNvSpPr/>
          <p:nvPr/>
        </p:nvSpPr>
        <p:spPr bwMode="auto">
          <a:xfrm rot="5400000">
            <a:off x="1343773" y="2201385"/>
            <a:ext cx="3364745" cy="300270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C00000"/>
            </a:solidFill>
            <a:prstDash val="solid"/>
            <a:miter lim="800000"/>
          </a:ln>
        </p:spPr>
        <p:txBody>
          <a:bodyPr vert="horz" wrap="square" lIns="121884" tIns="60941" rIns="121884" bIns="60941" numCol="1" anchor="t" anchorCtr="0" compatLnSpc="1"/>
          <a:lstStyle/>
          <a:p>
            <a:pPr defTabSz="1218565">
              <a:defRPr/>
            </a:pPr>
            <a:endParaRPr lang="zh-CN" altLang="en-US" sz="1800" kern="0">
              <a:solidFill>
                <a:sysClr val="windowText" lastClr="000000"/>
              </a:solidFill>
              <a:latin typeface="Abadi MT"/>
              <a:ea typeface="微软雅黑" panose="020B0503020204020204" pitchFamily="34" charset="-122"/>
              <a:cs typeface="+mn-ea"/>
              <a:sym typeface="+mn-lt"/>
            </a:endParaRPr>
          </a:p>
        </p:txBody>
      </p:sp>
      <p:sp>
        <p:nvSpPr>
          <p:cNvPr id="26" name="椭圆 25"/>
          <p:cNvSpPr/>
          <p:nvPr/>
        </p:nvSpPr>
        <p:spPr>
          <a:xfrm>
            <a:off x="3601639" y="2062195"/>
            <a:ext cx="570320" cy="570243"/>
          </a:xfrm>
          <a:prstGeom prst="ellipse">
            <a:avLst/>
          </a:prstGeom>
          <a:solidFill>
            <a:srgbClr val="292A25"/>
          </a:solidFill>
          <a:ln w="25400" cap="flat" cmpd="sng" algn="ctr">
            <a:solidFill>
              <a:sysClr val="window" lastClr="FFFFFF">
                <a:lumMod val="75000"/>
              </a:sysClr>
            </a:solidFill>
            <a:prstDash val="solid"/>
          </a:ln>
          <a:effectLst/>
        </p:spPr>
        <p:txBody>
          <a:bodyPr lIns="121884" tIns="60941" rIns="121884" bIns="60941" rtlCol="0" anchor="ctr"/>
          <a:lstStyle/>
          <a:p>
            <a:pPr defTabSz="1218565">
              <a:defRPr/>
            </a:pPr>
            <a:r>
              <a:rPr lang="en-US" altLang="zh-CN" sz="1800" kern="0" dirty="0">
                <a:solidFill>
                  <a:sysClr val="window" lastClr="FFFFFF"/>
                </a:solidFill>
                <a:latin typeface="Abadi MT"/>
                <a:ea typeface="微软雅黑" panose="020B0503020204020204" pitchFamily="34" charset="-122"/>
                <a:cs typeface="+mn-ea"/>
                <a:sym typeface="+mn-lt"/>
              </a:rPr>
              <a:t>1</a:t>
            </a:r>
            <a:endParaRPr lang="zh-CN" altLang="en-US" sz="1800" kern="0" dirty="0">
              <a:solidFill>
                <a:sysClr val="window" lastClr="FFFFFF"/>
              </a:solidFill>
              <a:latin typeface="Abadi MT"/>
              <a:ea typeface="微软雅黑" panose="020B0503020204020204" pitchFamily="34" charset="-122"/>
              <a:cs typeface="+mn-ea"/>
              <a:sym typeface="+mn-lt"/>
            </a:endParaRPr>
          </a:p>
        </p:txBody>
      </p:sp>
      <p:sp>
        <p:nvSpPr>
          <p:cNvPr id="27" name="椭圆 26"/>
          <p:cNvSpPr/>
          <p:nvPr/>
        </p:nvSpPr>
        <p:spPr>
          <a:xfrm>
            <a:off x="4327640" y="3417615"/>
            <a:ext cx="570320" cy="570243"/>
          </a:xfrm>
          <a:prstGeom prst="ellipse">
            <a:avLst/>
          </a:prstGeom>
          <a:solidFill>
            <a:srgbClr val="292A25"/>
          </a:solidFill>
          <a:ln w="25400" cap="flat" cmpd="sng" algn="ctr">
            <a:solidFill>
              <a:sysClr val="window" lastClr="FFFFFF">
                <a:lumMod val="75000"/>
              </a:sysClr>
            </a:solidFill>
            <a:prstDash val="solid"/>
          </a:ln>
          <a:effectLst/>
        </p:spPr>
        <p:txBody>
          <a:bodyPr lIns="121884" tIns="60941" rIns="121884" bIns="60941" rtlCol="0" anchor="ctr"/>
          <a:lstStyle/>
          <a:p>
            <a:pPr defTabSz="1218565">
              <a:defRPr/>
            </a:pPr>
            <a:r>
              <a:rPr lang="en-US" altLang="zh-CN" sz="1800" kern="0" dirty="0">
                <a:solidFill>
                  <a:sysClr val="window" lastClr="FFFFFF"/>
                </a:solidFill>
                <a:latin typeface="Abadi MT"/>
                <a:ea typeface="微软雅黑" panose="020B0503020204020204" pitchFamily="34" charset="-122"/>
                <a:cs typeface="+mn-ea"/>
                <a:sym typeface="+mn-lt"/>
              </a:rPr>
              <a:t>2</a:t>
            </a:r>
            <a:endParaRPr lang="zh-CN" altLang="en-US" sz="1800" kern="0" dirty="0">
              <a:solidFill>
                <a:sysClr val="window" lastClr="FFFFFF"/>
              </a:solidFill>
              <a:latin typeface="Abadi MT"/>
              <a:ea typeface="微软雅黑" panose="020B0503020204020204" pitchFamily="34" charset="-122"/>
              <a:cs typeface="+mn-ea"/>
              <a:sym typeface="+mn-lt"/>
            </a:endParaRPr>
          </a:p>
        </p:txBody>
      </p:sp>
      <p:sp>
        <p:nvSpPr>
          <p:cNvPr id="28" name="椭圆 27"/>
          <p:cNvSpPr/>
          <p:nvPr/>
        </p:nvSpPr>
        <p:spPr>
          <a:xfrm>
            <a:off x="3601639" y="4765011"/>
            <a:ext cx="570320" cy="570243"/>
          </a:xfrm>
          <a:prstGeom prst="ellipse">
            <a:avLst/>
          </a:prstGeom>
          <a:solidFill>
            <a:srgbClr val="292A25"/>
          </a:solidFill>
          <a:ln w="25400" cap="flat" cmpd="sng" algn="ctr">
            <a:solidFill>
              <a:sysClr val="window" lastClr="FFFFFF">
                <a:lumMod val="75000"/>
              </a:sysClr>
            </a:solidFill>
            <a:prstDash val="solid"/>
          </a:ln>
          <a:effectLst/>
        </p:spPr>
        <p:txBody>
          <a:bodyPr lIns="121884" tIns="60941" rIns="121884" bIns="60941" rtlCol="0" anchor="ctr"/>
          <a:lstStyle/>
          <a:p>
            <a:pPr defTabSz="1218565">
              <a:defRPr/>
            </a:pPr>
            <a:r>
              <a:rPr lang="en-US" altLang="zh-CN" sz="1800" kern="0" dirty="0">
                <a:solidFill>
                  <a:sysClr val="window" lastClr="FFFFFF"/>
                </a:solidFill>
                <a:latin typeface="Abadi MT"/>
                <a:ea typeface="微软雅黑" panose="020B0503020204020204" pitchFamily="34" charset="-122"/>
                <a:cs typeface="+mn-ea"/>
                <a:sym typeface="+mn-lt"/>
              </a:rPr>
              <a:t>3</a:t>
            </a:r>
            <a:endParaRPr lang="zh-CN" altLang="en-US" sz="1800" kern="0" dirty="0">
              <a:solidFill>
                <a:sysClr val="window" lastClr="FFFFFF"/>
              </a:solidFill>
              <a:latin typeface="Abadi MT"/>
              <a:ea typeface="微软雅黑" panose="020B0503020204020204" pitchFamily="34" charset="-122"/>
              <a:cs typeface="+mn-ea"/>
              <a:sym typeface="+mn-lt"/>
            </a:endParaRPr>
          </a:p>
        </p:txBody>
      </p:sp>
      <p:grpSp>
        <p:nvGrpSpPr>
          <p:cNvPr id="29" name="组合 28"/>
          <p:cNvGrpSpPr/>
          <p:nvPr/>
        </p:nvGrpSpPr>
        <p:grpSpPr>
          <a:xfrm>
            <a:off x="4171959" y="2110978"/>
            <a:ext cx="1402061" cy="472679"/>
            <a:chOff x="3513818" y="1963801"/>
            <a:chExt cx="1051729" cy="354618"/>
          </a:xfrm>
        </p:grpSpPr>
        <p:cxnSp>
          <p:nvCxnSpPr>
            <p:cNvPr id="30" name="直接连接符 29"/>
            <p:cNvCxnSpPr/>
            <p:nvPr/>
          </p:nvCxnSpPr>
          <p:spPr>
            <a:xfrm>
              <a:off x="3513818" y="2141110"/>
              <a:ext cx="1051729" cy="0"/>
            </a:xfrm>
            <a:prstGeom prst="line">
              <a:avLst/>
            </a:prstGeom>
            <a:noFill/>
            <a:ln w="9525" cap="flat" cmpd="sng" algn="ctr">
              <a:solidFill>
                <a:srgbClr val="C00000"/>
              </a:solidFill>
              <a:prstDash val="dash"/>
              <a:tailEnd type="oval"/>
            </a:ln>
            <a:effectLst/>
          </p:spPr>
        </p:cxnSp>
        <p:cxnSp>
          <p:nvCxnSpPr>
            <p:cNvPr id="31" name="直接连接符 30"/>
            <p:cNvCxnSpPr/>
            <p:nvPr/>
          </p:nvCxnSpPr>
          <p:spPr>
            <a:xfrm>
              <a:off x="4565547" y="1963801"/>
              <a:ext cx="0" cy="354618"/>
            </a:xfrm>
            <a:prstGeom prst="line">
              <a:avLst/>
            </a:prstGeom>
            <a:noFill/>
            <a:ln w="9525" cap="flat" cmpd="sng" algn="ctr">
              <a:solidFill>
                <a:srgbClr val="C00000"/>
              </a:solidFill>
              <a:prstDash val="solid"/>
            </a:ln>
            <a:effectLst/>
          </p:spPr>
        </p:cxnSp>
      </p:grpSp>
      <p:sp>
        <p:nvSpPr>
          <p:cNvPr id="32" name="TextBox 64"/>
          <p:cNvSpPr txBox="1"/>
          <p:nvPr/>
        </p:nvSpPr>
        <p:spPr>
          <a:xfrm>
            <a:off x="6514125" y="3292494"/>
            <a:ext cx="4511719"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914400">
              <a:defRPr/>
            </a:pPr>
            <a:r>
              <a:rPr lang="zh-CN" altLang="en-US" sz="1335" kern="0" dirty="0">
                <a:solidFill>
                  <a:srgbClr val="A5A5A5">
                    <a:lumMod val="50000"/>
                  </a:srgbClr>
                </a:solidFill>
                <a:latin typeface="Abadi MT"/>
                <a:ea typeface="微软雅黑" panose="020B0503020204020204" pitchFamily="34" charset="-122"/>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endParaRPr lang="zh-CN" altLang="en-US" sz="1335" kern="0" dirty="0">
              <a:solidFill>
                <a:srgbClr val="A5A5A5">
                  <a:lumMod val="50000"/>
                </a:srgbClr>
              </a:solidFill>
              <a:latin typeface="Abadi MT"/>
              <a:ea typeface="微软雅黑" panose="020B0503020204020204" pitchFamily="34" charset="-122"/>
              <a:cs typeface="+mn-ea"/>
              <a:sym typeface="+mn-lt"/>
            </a:endParaRPr>
          </a:p>
        </p:txBody>
      </p:sp>
      <p:sp>
        <p:nvSpPr>
          <p:cNvPr id="33" name="TextBox 65"/>
          <p:cNvSpPr txBox="1"/>
          <p:nvPr/>
        </p:nvSpPr>
        <p:spPr>
          <a:xfrm>
            <a:off x="5839883" y="4639890"/>
            <a:ext cx="4511719" cy="82048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just" defTabSz="914400">
              <a:defRPr/>
            </a:pPr>
            <a:r>
              <a:rPr lang="zh-CN" altLang="en-US" sz="1335" kern="0" dirty="0">
                <a:solidFill>
                  <a:srgbClr val="A5A5A5">
                    <a:lumMod val="50000"/>
                  </a:srgbClr>
                </a:solidFill>
                <a:latin typeface="Abadi MT"/>
                <a:ea typeface="微软雅黑" panose="020B0503020204020204" pitchFamily="34" charset="-122"/>
                <a:cs typeface="+mn-ea"/>
                <a:sym typeface="+mn-lt"/>
              </a:rPr>
              <a:t>您的内容打在这里，或者通过复制您的文本后，在此框中选择粘贴，并选择只保留文字。您的内容打在这里。您的内容打在这里，或者通过复制您的文本后，在此框中选择粘贴，并选择只保留文字。您的内容打在这里。</a:t>
            </a:r>
            <a:endParaRPr lang="zh-CN" altLang="en-US" sz="1335" kern="0" dirty="0">
              <a:solidFill>
                <a:srgbClr val="A5A5A5">
                  <a:lumMod val="50000"/>
                </a:srgbClr>
              </a:solidFill>
              <a:latin typeface="Abadi MT"/>
              <a:ea typeface="微软雅黑" panose="020B0503020204020204" pitchFamily="34" charset="-122"/>
              <a:cs typeface="+mn-ea"/>
              <a:sym typeface="+mn-lt"/>
            </a:endParaRPr>
          </a:p>
        </p:txBody>
      </p:sp>
      <p:grpSp>
        <p:nvGrpSpPr>
          <p:cNvPr id="34" name="组合 33"/>
          <p:cNvGrpSpPr/>
          <p:nvPr/>
        </p:nvGrpSpPr>
        <p:grpSpPr>
          <a:xfrm>
            <a:off x="4904059" y="3466395"/>
            <a:ext cx="1402061" cy="472679"/>
            <a:chOff x="3513818" y="1963801"/>
            <a:chExt cx="1051729" cy="354618"/>
          </a:xfrm>
        </p:grpSpPr>
        <p:cxnSp>
          <p:nvCxnSpPr>
            <p:cNvPr id="35" name="直接连接符 34"/>
            <p:cNvCxnSpPr/>
            <p:nvPr/>
          </p:nvCxnSpPr>
          <p:spPr>
            <a:xfrm>
              <a:off x="3513818" y="2141110"/>
              <a:ext cx="1051729" cy="0"/>
            </a:xfrm>
            <a:prstGeom prst="line">
              <a:avLst/>
            </a:prstGeom>
            <a:noFill/>
            <a:ln w="9525" cap="flat" cmpd="sng" algn="ctr">
              <a:solidFill>
                <a:srgbClr val="C00000"/>
              </a:solidFill>
              <a:prstDash val="dash"/>
              <a:tailEnd type="oval"/>
            </a:ln>
            <a:effectLst/>
          </p:spPr>
        </p:cxnSp>
        <p:cxnSp>
          <p:nvCxnSpPr>
            <p:cNvPr id="36" name="直接连接符 35"/>
            <p:cNvCxnSpPr/>
            <p:nvPr/>
          </p:nvCxnSpPr>
          <p:spPr>
            <a:xfrm>
              <a:off x="4565547" y="1963801"/>
              <a:ext cx="0" cy="354618"/>
            </a:xfrm>
            <a:prstGeom prst="line">
              <a:avLst/>
            </a:prstGeom>
            <a:noFill/>
            <a:ln w="9525" cap="flat" cmpd="sng" algn="ctr">
              <a:solidFill>
                <a:srgbClr val="C00000"/>
              </a:solidFill>
              <a:prstDash val="solid"/>
            </a:ln>
            <a:effectLst/>
          </p:spPr>
        </p:cxnSp>
      </p:grpSp>
      <p:grpSp>
        <p:nvGrpSpPr>
          <p:cNvPr id="37" name="组合 36"/>
          <p:cNvGrpSpPr/>
          <p:nvPr/>
        </p:nvGrpSpPr>
        <p:grpSpPr>
          <a:xfrm>
            <a:off x="4171959" y="4813791"/>
            <a:ext cx="1402061" cy="472679"/>
            <a:chOff x="3513818" y="1963801"/>
            <a:chExt cx="1051729" cy="354618"/>
          </a:xfrm>
        </p:grpSpPr>
        <p:cxnSp>
          <p:nvCxnSpPr>
            <p:cNvPr id="38" name="直接连接符 37"/>
            <p:cNvCxnSpPr/>
            <p:nvPr/>
          </p:nvCxnSpPr>
          <p:spPr>
            <a:xfrm>
              <a:off x="3513818" y="2141110"/>
              <a:ext cx="1051729" cy="0"/>
            </a:xfrm>
            <a:prstGeom prst="line">
              <a:avLst/>
            </a:prstGeom>
            <a:noFill/>
            <a:ln w="9525" cap="flat" cmpd="sng" algn="ctr">
              <a:solidFill>
                <a:srgbClr val="C00000"/>
              </a:solidFill>
              <a:prstDash val="dash"/>
              <a:tailEnd type="oval"/>
            </a:ln>
            <a:effectLst/>
          </p:spPr>
        </p:cxnSp>
        <p:cxnSp>
          <p:nvCxnSpPr>
            <p:cNvPr id="39" name="直接连接符 38"/>
            <p:cNvCxnSpPr/>
            <p:nvPr/>
          </p:nvCxnSpPr>
          <p:spPr>
            <a:xfrm>
              <a:off x="4565547" y="1963801"/>
              <a:ext cx="0" cy="354618"/>
            </a:xfrm>
            <a:prstGeom prst="line">
              <a:avLst/>
            </a:prstGeom>
            <a:noFill/>
            <a:ln w="9525" cap="flat" cmpd="sng" algn="ctr">
              <a:solidFill>
                <a:srgbClr val="C00000"/>
              </a:solidFill>
              <a:prstDash val="solid"/>
            </a:ln>
            <a:effectLst/>
          </p:spPr>
        </p:cxn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52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fltVal val="0.5"/>
                                          </p:val>
                                        </p:tav>
                                        <p:tav tm="100000">
                                          <p:val>
                                            <p:strVal val="#ppt_x"/>
                                          </p:val>
                                        </p:tav>
                                      </p:tavLst>
                                    </p:anim>
                                    <p:anim calcmode="lin" valueType="num">
                                      <p:cBhvr>
                                        <p:cTn id="15" dur="500" fill="hold"/>
                                        <p:tgtEl>
                                          <p:spTgt spid="25"/>
                                        </p:tgtEl>
                                        <p:attrNameLst>
                                          <p:attrName>ppt_y</p:attrName>
                                        </p:attrNameLst>
                                      </p:cBhvr>
                                      <p:tavLst>
                                        <p:tav tm="0">
                                          <p:val>
                                            <p:fltVal val="0.5"/>
                                          </p:val>
                                        </p:tav>
                                        <p:tav tm="100000">
                                          <p:val>
                                            <p:strVal val="#ppt_y"/>
                                          </p:val>
                                        </p:tav>
                                      </p:tavLst>
                                    </p:anim>
                                  </p:childTnLst>
                                </p:cTn>
                              </p:par>
                              <p:par>
                                <p:cTn id="16" presetID="53" presetClass="entr" presetSubtype="52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anim calcmode="lin" valueType="num">
                                      <p:cBhvr>
                                        <p:cTn id="21" dur="500" fill="hold"/>
                                        <p:tgtEl>
                                          <p:spTgt spid="23"/>
                                        </p:tgtEl>
                                        <p:attrNameLst>
                                          <p:attrName>ppt_x</p:attrName>
                                        </p:attrNameLst>
                                      </p:cBhvr>
                                      <p:tavLst>
                                        <p:tav tm="0">
                                          <p:val>
                                            <p:fltVal val="0.5"/>
                                          </p:val>
                                        </p:tav>
                                        <p:tav tm="100000">
                                          <p:val>
                                            <p:strVal val="#ppt_x"/>
                                          </p:val>
                                        </p:tav>
                                      </p:tavLst>
                                    </p:anim>
                                    <p:anim calcmode="lin" valueType="num">
                                      <p:cBhvr>
                                        <p:cTn id="22" dur="500" fill="hold"/>
                                        <p:tgtEl>
                                          <p:spTgt spid="23"/>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53" presetClass="entr" presetSubtype="52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anim calcmode="lin" valueType="num">
                                      <p:cBhvr>
                                        <p:cTn id="29" dur="500" fill="hold"/>
                                        <p:tgtEl>
                                          <p:spTgt spid="24"/>
                                        </p:tgtEl>
                                        <p:attrNameLst>
                                          <p:attrName>ppt_x</p:attrName>
                                        </p:attrNameLst>
                                      </p:cBhvr>
                                      <p:tavLst>
                                        <p:tav tm="0">
                                          <p:val>
                                            <p:fltVal val="0.5"/>
                                          </p:val>
                                        </p:tav>
                                        <p:tav tm="100000">
                                          <p:val>
                                            <p:strVal val="#ppt_x"/>
                                          </p:val>
                                        </p:tav>
                                      </p:tavLst>
                                    </p:anim>
                                    <p:anim calcmode="lin" valueType="num">
                                      <p:cBhvr>
                                        <p:cTn id="30" dur="500" fill="hold"/>
                                        <p:tgtEl>
                                          <p:spTgt spid="24"/>
                                        </p:tgtEl>
                                        <p:attrNameLst>
                                          <p:attrName>ppt_y</p:attrName>
                                        </p:attrNameLst>
                                      </p:cBhvr>
                                      <p:tavLst>
                                        <p:tav tm="0">
                                          <p:val>
                                            <p:fltVal val="0.5"/>
                                          </p:val>
                                        </p:tav>
                                        <p:tav tm="100000">
                                          <p:val>
                                            <p:strVal val="#ppt_y"/>
                                          </p:val>
                                        </p:tav>
                                      </p:tavLst>
                                    </p:anim>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par>
                                <p:cTn id="37" presetID="53" presetClass="entr" presetSubtype="16" fill="hold" grpId="0" nodeType="withEffect">
                                  <p:stCondLst>
                                    <p:cond delay="20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53" presetClass="entr" presetSubtype="16" fill="hold" grpId="0" nodeType="withEffect">
                                  <p:stCondLst>
                                    <p:cond delay="400"/>
                                  </p:stCondLst>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Effect transition="in" filter="fade">
                                      <p:cBhvr>
                                        <p:cTn id="46" dur="500"/>
                                        <p:tgtEl>
                                          <p:spTgt spid="28"/>
                                        </p:tgtEl>
                                      </p:cBhvr>
                                    </p:animEffect>
                                  </p:childTnLst>
                                </p:cTn>
                              </p:par>
                            </p:childTnLst>
                          </p:cTn>
                        </p:par>
                        <p:par>
                          <p:cTn id="47" fill="hold">
                            <p:stCondLst>
                              <p:cond delay="2000"/>
                            </p:stCondLst>
                            <p:childTnLst>
                              <p:par>
                                <p:cTn id="48" presetID="22" presetClass="entr" presetSubtype="8"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left)">
                                      <p:cBhvr>
                                        <p:cTn id="50" dur="500"/>
                                        <p:tgtEl>
                                          <p:spTgt spid="29"/>
                                        </p:tgtEl>
                                      </p:cBhvr>
                                    </p:animEffect>
                                  </p:childTnLst>
                                </p:cTn>
                              </p:par>
                            </p:childTnLst>
                          </p:cTn>
                        </p:par>
                        <p:par>
                          <p:cTn id="51" fill="hold">
                            <p:stCondLst>
                              <p:cond delay="2500"/>
                            </p:stCondLst>
                            <p:childTnLst>
                              <p:par>
                                <p:cTn id="52" presetID="2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300"/>
                                        <p:tgtEl>
                                          <p:spTgt spid="22"/>
                                        </p:tgtEl>
                                      </p:cBhvr>
                                    </p:animEffect>
                                  </p:childTnLst>
                                </p:cTn>
                              </p:par>
                            </p:childTnLst>
                          </p:cTn>
                        </p:par>
                        <p:par>
                          <p:cTn id="55" fill="hold">
                            <p:stCondLst>
                              <p:cond delay="3000"/>
                            </p:stCondLst>
                            <p:childTnLst>
                              <p:par>
                                <p:cTn id="56" presetID="22" presetClass="entr" presetSubtype="8"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left)">
                                      <p:cBhvr>
                                        <p:cTn id="58" dur="500"/>
                                        <p:tgtEl>
                                          <p:spTgt spid="34"/>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left)">
                                      <p:cBhvr>
                                        <p:cTn id="62" dur="300"/>
                                        <p:tgtEl>
                                          <p:spTgt spid="32"/>
                                        </p:tgtEl>
                                      </p:cBhvr>
                                    </p:animEffect>
                                  </p:childTnLst>
                                </p:cTn>
                              </p:par>
                            </p:childTnLst>
                          </p:cTn>
                        </p:par>
                        <p:par>
                          <p:cTn id="63" fill="hold">
                            <p:stCondLst>
                              <p:cond delay="4000"/>
                            </p:stCondLst>
                            <p:childTnLst>
                              <p:par>
                                <p:cTn id="64" presetID="22" presetClass="entr" presetSubtype="8"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left)">
                                      <p:cBhvr>
                                        <p:cTn id="66" dur="500"/>
                                        <p:tgtEl>
                                          <p:spTgt spid="37"/>
                                        </p:tgtEl>
                                      </p:cBhvr>
                                    </p:animEffect>
                                  </p:childTnLst>
                                </p:cTn>
                              </p:par>
                            </p:childTnLst>
                          </p:cTn>
                        </p:par>
                        <p:par>
                          <p:cTn id="67" fill="hold">
                            <p:stCondLst>
                              <p:cond delay="4500"/>
                            </p:stCondLst>
                            <p:childTnLst>
                              <p:par>
                                <p:cTn id="68" presetID="22" presetClass="entr" presetSubtype="8"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left)">
                                      <p:cBhvr>
                                        <p:cTn id="70" dur="3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3" grpId="0" animBg="1"/>
      <p:bldP spid="24" grpId="0"/>
      <p:bldP spid="25" grpId="0" animBg="1"/>
      <p:bldP spid="26" grpId="0" animBg="1"/>
      <p:bldP spid="27" grpId="0" animBg="1"/>
      <p:bldP spid="28" grpId="0" animBg="1"/>
      <p:bldP spid="32" grpId="0"/>
      <p:bldP spid="3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72064" y="2084851"/>
            <a:ext cx="4800533" cy="3456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mj-ea"/>
              <a:ea typeface="+mj-ea"/>
            </a:endParaRPr>
          </a:p>
        </p:txBody>
      </p:sp>
      <p:sp>
        <p:nvSpPr>
          <p:cNvPr id="4" name="TextBox 3"/>
          <p:cNvSpPr txBox="1"/>
          <p:nvPr/>
        </p:nvSpPr>
        <p:spPr>
          <a:xfrm>
            <a:off x="8094603" y="2465753"/>
            <a:ext cx="3072341" cy="584775"/>
          </a:xfrm>
          <a:prstGeom prst="rect">
            <a:avLst/>
          </a:prstGeom>
          <a:noFill/>
          <a:ln>
            <a:noFill/>
            <a:prstDash val="sysDash"/>
          </a:ln>
        </p:spPr>
        <p:txBody>
          <a:bodyPr wrap="square" rtlCol="0">
            <a:spAutoFit/>
          </a:bodyPr>
          <a:lstStyle/>
          <a:p>
            <a:r>
              <a:rPr lang="zh-CN" altLang="en-US" sz="1600" dirty="0">
                <a:solidFill>
                  <a:schemeClr val="bg1">
                    <a:lumMod val="95000"/>
                  </a:schemeClr>
                </a:solidFill>
                <a:latin typeface="+mj-ea"/>
                <a:ea typeface="+mj-ea"/>
              </a:rPr>
              <a:t>此处输入您的相关内容此处输入您的相关内容</a:t>
            </a:r>
            <a:endParaRPr lang="zh-CN" altLang="en-US" sz="1600" dirty="0">
              <a:solidFill>
                <a:schemeClr val="bg1">
                  <a:lumMod val="95000"/>
                </a:schemeClr>
              </a:solidFill>
              <a:latin typeface="+mj-ea"/>
              <a:ea typeface="+mj-ea"/>
            </a:endParaRPr>
          </a:p>
        </p:txBody>
      </p:sp>
      <p:pic>
        <p:nvPicPr>
          <p:cNvPr id="5" name="Picture 2"/>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b="6320"/>
          <a:stretch>
            <a:fillRect/>
          </a:stretch>
        </p:blipFill>
        <p:spPr bwMode="auto">
          <a:xfrm>
            <a:off x="1137755" y="2084851"/>
            <a:ext cx="5534308"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对角圆角矩形 5"/>
          <p:cNvSpPr/>
          <p:nvPr/>
        </p:nvSpPr>
        <p:spPr>
          <a:xfrm>
            <a:off x="7344139" y="2493811"/>
            <a:ext cx="480053" cy="500221"/>
          </a:xfrm>
          <a:prstGeom prst="round2DiagRect">
            <a:avLst>
              <a:gd name="adj1" fmla="val 25852"/>
              <a:gd name="adj2" fmla="val 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mj-ea"/>
              <a:ea typeface="+mj-ea"/>
            </a:endParaRPr>
          </a:p>
        </p:txBody>
      </p:sp>
      <p:sp>
        <p:nvSpPr>
          <p:cNvPr id="7" name="TextBox 6"/>
          <p:cNvSpPr txBox="1"/>
          <p:nvPr/>
        </p:nvSpPr>
        <p:spPr>
          <a:xfrm>
            <a:off x="7391020" y="2402143"/>
            <a:ext cx="425116" cy="584775"/>
          </a:xfrm>
          <a:prstGeom prst="rect">
            <a:avLst/>
          </a:prstGeom>
          <a:noFill/>
        </p:spPr>
        <p:txBody>
          <a:bodyPr wrap="none" rtlCol="0">
            <a:spAutoFit/>
          </a:bodyPr>
          <a:lstStyle/>
          <a:p>
            <a:r>
              <a:rPr lang="en-US" altLang="zh-CN" sz="3200" dirty="0">
                <a:solidFill>
                  <a:srgbClr val="C00000"/>
                </a:solidFill>
                <a:latin typeface="+mj-ea"/>
                <a:ea typeface="+mj-ea"/>
              </a:rPr>
              <a:t>1</a:t>
            </a:r>
            <a:endParaRPr lang="zh-CN" altLang="en-US" sz="3200" dirty="0">
              <a:solidFill>
                <a:srgbClr val="C00000"/>
              </a:solidFill>
              <a:latin typeface="+mj-ea"/>
              <a:ea typeface="+mj-ea"/>
            </a:endParaRPr>
          </a:p>
        </p:txBody>
      </p:sp>
      <p:sp>
        <p:nvSpPr>
          <p:cNvPr id="8" name="TextBox 7"/>
          <p:cNvSpPr txBox="1"/>
          <p:nvPr/>
        </p:nvSpPr>
        <p:spPr>
          <a:xfrm>
            <a:off x="8094603" y="3475435"/>
            <a:ext cx="3072341" cy="584775"/>
          </a:xfrm>
          <a:prstGeom prst="rect">
            <a:avLst/>
          </a:prstGeom>
          <a:noFill/>
          <a:ln>
            <a:noFill/>
            <a:prstDash val="sysDash"/>
          </a:ln>
        </p:spPr>
        <p:txBody>
          <a:bodyPr wrap="square" rtlCol="0">
            <a:spAutoFit/>
          </a:bodyPr>
          <a:lstStyle/>
          <a:p>
            <a:r>
              <a:rPr lang="zh-CN" altLang="en-US" sz="1600" dirty="0">
                <a:solidFill>
                  <a:schemeClr val="bg1">
                    <a:lumMod val="95000"/>
                  </a:schemeClr>
                </a:solidFill>
                <a:latin typeface="+mj-ea"/>
                <a:ea typeface="+mj-ea"/>
              </a:rPr>
              <a:t>此处输入您的相关内容此处输入您的相关内容</a:t>
            </a:r>
            <a:endParaRPr lang="zh-CN" altLang="en-US" sz="1600" dirty="0">
              <a:solidFill>
                <a:schemeClr val="bg1">
                  <a:lumMod val="95000"/>
                </a:schemeClr>
              </a:solidFill>
              <a:latin typeface="+mj-ea"/>
              <a:ea typeface="+mj-ea"/>
            </a:endParaRPr>
          </a:p>
        </p:txBody>
      </p:sp>
      <p:sp>
        <p:nvSpPr>
          <p:cNvPr id="9" name="对角圆角矩形 8"/>
          <p:cNvSpPr/>
          <p:nvPr/>
        </p:nvSpPr>
        <p:spPr>
          <a:xfrm>
            <a:off x="7344139" y="3503494"/>
            <a:ext cx="480053" cy="500221"/>
          </a:xfrm>
          <a:prstGeom prst="round2DiagRect">
            <a:avLst>
              <a:gd name="adj1" fmla="val 25852"/>
              <a:gd name="adj2" fmla="val 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mj-ea"/>
              <a:ea typeface="+mj-ea"/>
            </a:endParaRPr>
          </a:p>
        </p:txBody>
      </p:sp>
      <p:sp>
        <p:nvSpPr>
          <p:cNvPr id="10" name="TextBox 9"/>
          <p:cNvSpPr txBox="1"/>
          <p:nvPr/>
        </p:nvSpPr>
        <p:spPr>
          <a:xfrm>
            <a:off x="7373399" y="3458261"/>
            <a:ext cx="425116" cy="584775"/>
          </a:xfrm>
          <a:prstGeom prst="rect">
            <a:avLst/>
          </a:prstGeom>
          <a:noFill/>
        </p:spPr>
        <p:txBody>
          <a:bodyPr wrap="none" rtlCol="0">
            <a:spAutoFit/>
          </a:bodyPr>
          <a:lstStyle/>
          <a:p>
            <a:r>
              <a:rPr lang="en-US" altLang="zh-CN" sz="3200" dirty="0">
                <a:solidFill>
                  <a:srgbClr val="C00000"/>
                </a:solidFill>
                <a:latin typeface="+mj-ea"/>
                <a:ea typeface="+mj-ea"/>
              </a:rPr>
              <a:t>2</a:t>
            </a:r>
            <a:endParaRPr lang="zh-CN" altLang="en-US" sz="3200" dirty="0">
              <a:solidFill>
                <a:srgbClr val="C00000"/>
              </a:solidFill>
              <a:latin typeface="+mj-ea"/>
              <a:ea typeface="+mj-ea"/>
            </a:endParaRPr>
          </a:p>
        </p:txBody>
      </p:sp>
      <p:sp>
        <p:nvSpPr>
          <p:cNvPr id="11" name="TextBox 10"/>
          <p:cNvSpPr txBox="1"/>
          <p:nvPr/>
        </p:nvSpPr>
        <p:spPr>
          <a:xfrm>
            <a:off x="8094603" y="4435542"/>
            <a:ext cx="3072341" cy="830997"/>
          </a:xfrm>
          <a:prstGeom prst="rect">
            <a:avLst/>
          </a:prstGeom>
          <a:noFill/>
          <a:ln>
            <a:noFill/>
            <a:prstDash val="sysDash"/>
          </a:ln>
        </p:spPr>
        <p:txBody>
          <a:bodyPr wrap="square" rtlCol="0">
            <a:spAutoFit/>
          </a:bodyPr>
          <a:lstStyle/>
          <a:p>
            <a:r>
              <a:rPr lang="zh-CN" altLang="en-US" sz="1600" dirty="0">
                <a:solidFill>
                  <a:schemeClr val="bg1">
                    <a:lumMod val="95000"/>
                  </a:schemeClr>
                </a:solidFill>
                <a:latin typeface="+mj-ea"/>
                <a:ea typeface="+mj-ea"/>
              </a:rPr>
              <a:t>此处输入您的相关内容此处输入您的相关内容</a:t>
            </a:r>
            <a:endParaRPr lang="zh-CN" altLang="en-US" sz="1600" dirty="0">
              <a:solidFill>
                <a:schemeClr val="bg1">
                  <a:lumMod val="95000"/>
                </a:schemeClr>
              </a:solidFill>
              <a:latin typeface="+mj-ea"/>
              <a:ea typeface="+mj-ea"/>
            </a:endParaRPr>
          </a:p>
          <a:p>
            <a:endParaRPr lang="zh-CN" altLang="en-US" sz="1600" dirty="0">
              <a:solidFill>
                <a:schemeClr val="bg1">
                  <a:lumMod val="95000"/>
                </a:schemeClr>
              </a:solidFill>
              <a:latin typeface="+mj-ea"/>
              <a:ea typeface="+mj-ea"/>
            </a:endParaRPr>
          </a:p>
        </p:txBody>
      </p:sp>
      <p:sp>
        <p:nvSpPr>
          <p:cNvPr id="12" name="对角圆角矩形 11"/>
          <p:cNvSpPr/>
          <p:nvPr/>
        </p:nvSpPr>
        <p:spPr>
          <a:xfrm>
            <a:off x="7344139" y="4463600"/>
            <a:ext cx="480053" cy="500221"/>
          </a:xfrm>
          <a:prstGeom prst="round2DiagRect">
            <a:avLst>
              <a:gd name="adj1" fmla="val 25852"/>
              <a:gd name="adj2" fmla="val 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mj-ea"/>
              <a:ea typeface="+mj-ea"/>
            </a:endParaRPr>
          </a:p>
        </p:txBody>
      </p:sp>
      <p:sp>
        <p:nvSpPr>
          <p:cNvPr id="13" name="TextBox 12"/>
          <p:cNvSpPr txBox="1"/>
          <p:nvPr/>
        </p:nvSpPr>
        <p:spPr>
          <a:xfrm>
            <a:off x="7373399" y="4392815"/>
            <a:ext cx="425116" cy="584775"/>
          </a:xfrm>
          <a:prstGeom prst="rect">
            <a:avLst/>
          </a:prstGeom>
          <a:noFill/>
        </p:spPr>
        <p:txBody>
          <a:bodyPr wrap="none" rtlCol="0">
            <a:spAutoFit/>
          </a:bodyPr>
          <a:lstStyle/>
          <a:p>
            <a:r>
              <a:rPr lang="en-US" altLang="zh-CN" sz="3200" dirty="0">
                <a:solidFill>
                  <a:srgbClr val="C00000"/>
                </a:solidFill>
                <a:latin typeface="+mj-ea"/>
                <a:ea typeface="+mj-ea"/>
              </a:rPr>
              <a:t>3</a:t>
            </a:r>
            <a:endParaRPr lang="zh-CN" altLang="en-US" sz="3200" dirty="0">
              <a:solidFill>
                <a:srgbClr val="C00000"/>
              </a:solidFill>
              <a:latin typeface="+mj-ea"/>
              <a:ea typeface="+mj-ea"/>
            </a:endParaRPr>
          </a:p>
        </p:txBody>
      </p:sp>
      <p:sp>
        <p:nvSpPr>
          <p:cNvPr id="14" name="矩形 13"/>
          <p:cNvSpPr/>
          <p:nvPr/>
        </p:nvSpPr>
        <p:spPr>
          <a:xfrm>
            <a:off x="719667" y="2084851"/>
            <a:ext cx="479789" cy="3456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mj-ea"/>
              <a:ea typeface="+mj-ea"/>
            </a:endParaRPr>
          </a:p>
        </p:txBody>
      </p:sp>
      <p:sp>
        <p:nvSpPr>
          <p:cNvPr id="15"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 presetClass="entr" presetSubtype="8" fill="hold" grpId="0" nodeType="withEffect">
                                  <p:stCondLst>
                                    <p:cond delay="75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0-#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75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0-#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75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42" presetClass="entr" presetSubtype="0" fill="hold" grpId="0" nodeType="withEffect">
                                  <p:stCondLst>
                                    <p:cond delay="12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750"/>
                                        <p:tgtEl>
                                          <p:spTgt spid="4"/>
                                        </p:tgtEl>
                                      </p:cBhvr>
                                    </p:animEffect>
                                    <p:anim calcmode="lin" valueType="num">
                                      <p:cBhvr>
                                        <p:cTn id="23" dur="750" fill="hold"/>
                                        <p:tgtEl>
                                          <p:spTgt spid="4"/>
                                        </p:tgtEl>
                                        <p:attrNameLst>
                                          <p:attrName>ppt_x</p:attrName>
                                        </p:attrNameLst>
                                      </p:cBhvr>
                                      <p:tavLst>
                                        <p:tav tm="0">
                                          <p:val>
                                            <p:strVal val="#ppt_x"/>
                                          </p:val>
                                        </p:tav>
                                        <p:tav tm="100000">
                                          <p:val>
                                            <p:strVal val="#ppt_x"/>
                                          </p:val>
                                        </p:tav>
                                      </p:tavLst>
                                    </p:anim>
                                    <p:anim calcmode="lin" valueType="num">
                                      <p:cBhvr>
                                        <p:cTn id="24" dur="75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25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750"/>
                                        <p:tgtEl>
                                          <p:spTgt spid="6"/>
                                        </p:tgtEl>
                                      </p:cBhvr>
                                    </p:animEffect>
                                    <p:anim calcmode="lin" valueType="num">
                                      <p:cBhvr>
                                        <p:cTn id="28" dur="750" fill="hold"/>
                                        <p:tgtEl>
                                          <p:spTgt spid="6"/>
                                        </p:tgtEl>
                                        <p:attrNameLst>
                                          <p:attrName>ppt_x</p:attrName>
                                        </p:attrNameLst>
                                      </p:cBhvr>
                                      <p:tavLst>
                                        <p:tav tm="0">
                                          <p:val>
                                            <p:strVal val="#ppt_x"/>
                                          </p:val>
                                        </p:tav>
                                        <p:tav tm="100000">
                                          <p:val>
                                            <p:strVal val="#ppt_x"/>
                                          </p:val>
                                        </p:tav>
                                      </p:tavLst>
                                    </p:anim>
                                    <p:anim calcmode="lin" valueType="num">
                                      <p:cBhvr>
                                        <p:cTn id="29" dur="75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750"/>
                                        <p:tgtEl>
                                          <p:spTgt spid="7"/>
                                        </p:tgtEl>
                                      </p:cBhvr>
                                    </p:animEffect>
                                    <p:anim calcmode="lin" valueType="num">
                                      <p:cBhvr>
                                        <p:cTn id="33" dur="750" fill="hold"/>
                                        <p:tgtEl>
                                          <p:spTgt spid="7"/>
                                        </p:tgtEl>
                                        <p:attrNameLst>
                                          <p:attrName>ppt_x</p:attrName>
                                        </p:attrNameLst>
                                      </p:cBhvr>
                                      <p:tavLst>
                                        <p:tav tm="0">
                                          <p:val>
                                            <p:strVal val="#ppt_x"/>
                                          </p:val>
                                        </p:tav>
                                        <p:tav tm="100000">
                                          <p:val>
                                            <p:strVal val="#ppt_x"/>
                                          </p:val>
                                        </p:tav>
                                      </p:tavLst>
                                    </p:anim>
                                    <p:anim calcmode="lin" valueType="num">
                                      <p:cBhvr>
                                        <p:cTn id="34" dur="75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25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750"/>
                                        <p:tgtEl>
                                          <p:spTgt spid="8"/>
                                        </p:tgtEl>
                                      </p:cBhvr>
                                    </p:animEffect>
                                    <p:anim calcmode="lin" valueType="num">
                                      <p:cBhvr>
                                        <p:cTn id="38" dur="750" fill="hold"/>
                                        <p:tgtEl>
                                          <p:spTgt spid="8"/>
                                        </p:tgtEl>
                                        <p:attrNameLst>
                                          <p:attrName>ppt_x</p:attrName>
                                        </p:attrNameLst>
                                      </p:cBhvr>
                                      <p:tavLst>
                                        <p:tav tm="0">
                                          <p:val>
                                            <p:strVal val="#ppt_x"/>
                                          </p:val>
                                        </p:tav>
                                        <p:tav tm="100000">
                                          <p:val>
                                            <p:strVal val="#ppt_x"/>
                                          </p:val>
                                        </p:tav>
                                      </p:tavLst>
                                    </p:anim>
                                    <p:anim calcmode="lin" valueType="num">
                                      <p:cBhvr>
                                        <p:cTn id="39" dur="750" fill="hold"/>
                                        <p:tgtEl>
                                          <p:spTgt spid="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25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750"/>
                                        <p:tgtEl>
                                          <p:spTgt spid="9"/>
                                        </p:tgtEl>
                                      </p:cBhvr>
                                    </p:animEffect>
                                    <p:anim calcmode="lin" valueType="num">
                                      <p:cBhvr>
                                        <p:cTn id="43" dur="750" fill="hold"/>
                                        <p:tgtEl>
                                          <p:spTgt spid="9"/>
                                        </p:tgtEl>
                                        <p:attrNameLst>
                                          <p:attrName>ppt_x</p:attrName>
                                        </p:attrNameLst>
                                      </p:cBhvr>
                                      <p:tavLst>
                                        <p:tav tm="0">
                                          <p:val>
                                            <p:strVal val="#ppt_x"/>
                                          </p:val>
                                        </p:tav>
                                        <p:tav tm="100000">
                                          <p:val>
                                            <p:strVal val="#ppt_x"/>
                                          </p:val>
                                        </p:tav>
                                      </p:tavLst>
                                    </p:anim>
                                    <p:anim calcmode="lin" valueType="num">
                                      <p:cBhvr>
                                        <p:cTn id="44" dur="75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25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750"/>
                                        <p:tgtEl>
                                          <p:spTgt spid="10"/>
                                        </p:tgtEl>
                                      </p:cBhvr>
                                    </p:animEffect>
                                    <p:anim calcmode="lin" valueType="num">
                                      <p:cBhvr>
                                        <p:cTn id="48" dur="750" fill="hold"/>
                                        <p:tgtEl>
                                          <p:spTgt spid="10"/>
                                        </p:tgtEl>
                                        <p:attrNameLst>
                                          <p:attrName>ppt_x</p:attrName>
                                        </p:attrNameLst>
                                      </p:cBhvr>
                                      <p:tavLst>
                                        <p:tav tm="0">
                                          <p:val>
                                            <p:strVal val="#ppt_x"/>
                                          </p:val>
                                        </p:tav>
                                        <p:tav tm="100000">
                                          <p:val>
                                            <p:strVal val="#ppt_x"/>
                                          </p:val>
                                        </p:tav>
                                      </p:tavLst>
                                    </p:anim>
                                    <p:anim calcmode="lin" valueType="num">
                                      <p:cBhvr>
                                        <p:cTn id="49" dur="75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25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750"/>
                                        <p:tgtEl>
                                          <p:spTgt spid="11"/>
                                        </p:tgtEl>
                                      </p:cBhvr>
                                    </p:animEffect>
                                    <p:anim calcmode="lin" valueType="num">
                                      <p:cBhvr>
                                        <p:cTn id="53" dur="750" fill="hold"/>
                                        <p:tgtEl>
                                          <p:spTgt spid="11"/>
                                        </p:tgtEl>
                                        <p:attrNameLst>
                                          <p:attrName>ppt_x</p:attrName>
                                        </p:attrNameLst>
                                      </p:cBhvr>
                                      <p:tavLst>
                                        <p:tav tm="0">
                                          <p:val>
                                            <p:strVal val="#ppt_x"/>
                                          </p:val>
                                        </p:tav>
                                        <p:tav tm="100000">
                                          <p:val>
                                            <p:strVal val="#ppt_x"/>
                                          </p:val>
                                        </p:tav>
                                      </p:tavLst>
                                    </p:anim>
                                    <p:anim calcmode="lin" valueType="num">
                                      <p:cBhvr>
                                        <p:cTn id="54" dur="750" fill="hold"/>
                                        <p:tgtEl>
                                          <p:spTgt spid="1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25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750"/>
                                        <p:tgtEl>
                                          <p:spTgt spid="12"/>
                                        </p:tgtEl>
                                      </p:cBhvr>
                                    </p:animEffect>
                                    <p:anim calcmode="lin" valueType="num">
                                      <p:cBhvr>
                                        <p:cTn id="58" dur="750" fill="hold"/>
                                        <p:tgtEl>
                                          <p:spTgt spid="12"/>
                                        </p:tgtEl>
                                        <p:attrNameLst>
                                          <p:attrName>ppt_x</p:attrName>
                                        </p:attrNameLst>
                                      </p:cBhvr>
                                      <p:tavLst>
                                        <p:tav tm="0">
                                          <p:val>
                                            <p:strVal val="#ppt_x"/>
                                          </p:val>
                                        </p:tav>
                                        <p:tav tm="100000">
                                          <p:val>
                                            <p:strVal val="#ppt_x"/>
                                          </p:val>
                                        </p:tav>
                                      </p:tavLst>
                                    </p:anim>
                                    <p:anim calcmode="lin" valueType="num">
                                      <p:cBhvr>
                                        <p:cTn id="59" dur="750" fill="hold"/>
                                        <p:tgtEl>
                                          <p:spTgt spid="1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25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750"/>
                                        <p:tgtEl>
                                          <p:spTgt spid="13"/>
                                        </p:tgtEl>
                                      </p:cBhvr>
                                    </p:animEffect>
                                    <p:anim calcmode="lin" valueType="num">
                                      <p:cBhvr>
                                        <p:cTn id="63" dur="750" fill="hold"/>
                                        <p:tgtEl>
                                          <p:spTgt spid="13"/>
                                        </p:tgtEl>
                                        <p:attrNameLst>
                                          <p:attrName>ppt_x</p:attrName>
                                        </p:attrNameLst>
                                      </p:cBhvr>
                                      <p:tavLst>
                                        <p:tav tm="0">
                                          <p:val>
                                            <p:strVal val="#ppt_x"/>
                                          </p:val>
                                        </p:tav>
                                        <p:tav tm="100000">
                                          <p:val>
                                            <p:strVal val="#ppt_x"/>
                                          </p:val>
                                        </p:tav>
                                      </p:tavLst>
                                    </p:anim>
                                    <p:anim calcmode="lin" valueType="num">
                                      <p:cBhvr>
                                        <p:cTn id="64"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8" grpId="0"/>
      <p:bldP spid="9" grpId="0" animBg="1"/>
      <p:bldP spid="10" grpId="0"/>
      <p:bldP spid="11" grpId="0"/>
      <p:bldP spid="12" grpId="0" animBg="1"/>
      <p:bldP spid="13" grpId="0"/>
      <p:bldP spid="14" grpId="0" animBg="1"/>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11305"/>
            <a:ext cx="3733940" cy="6828964"/>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4113" y="-1"/>
            <a:ext cx="8817888" cy="5253204"/>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6543" y="423476"/>
            <a:ext cx="1880196" cy="1231160"/>
          </a:xfrm>
          <a:prstGeom prst="rect">
            <a:avLst/>
          </a:prstGeom>
        </p:spPr>
      </p:pic>
      <p:pic>
        <p:nvPicPr>
          <p:cNvPr id="6" name="图片 5"/>
          <p:cNvPicPr>
            <a:picLocks noChangeAspect="1"/>
          </p:cNvPicPr>
          <p:nvPr/>
        </p:nvPicPr>
        <p:blipFill>
          <a:blip r:embed="rId4" cstate="print">
            <a:extLst>
              <a:ext uri="{BEBA8EAE-BF5A-486C-A8C5-ECC9F3942E4B}">
                <a14:imgProps xmlns:a14="http://schemas.microsoft.com/office/drawing/2010/main">
                  <a14:imgLayer r:embed="rId5">
                    <a14:imgEffect>
                      <a14:brightnessContrast contrast="-40000"/>
                    </a14:imgEffect>
                    <a14:imgEffect>
                      <a14:saturation sat="200000"/>
                    </a14:imgEffect>
                    <a14:imgEffect>
                      <a14:sharpenSoften amount="25000"/>
                    </a14:imgEffect>
                  </a14:imgLayer>
                </a14:imgProps>
              </a:ext>
              <a:ext uri="{28A0092B-C50C-407E-A947-70E740481C1C}">
                <a14:useLocalDpi xmlns:a14="http://schemas.microsoft.com/office/drawing/2010/main" val="0"/>
              </a:ext>
            </a:extLst>
          </a:blip>
          <a:stretch>
            <a:fillRect/>
          </a:stretch>
        </p:blipFill>
        <p:spPr>
          <a:xfrm>
            <a:off x="9342875" y="771325"/>
            <a:ext cx="2849125" cy="2945707"/>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b="14521"/>
          <a:stretch>
            <a:fillRect/>
          </a:stretch>
        </p:blipFill>
        <p:spPr>
          <a:xfrm>
            <a:off x="7884969" y="4893792"/>
            <a:ext cx="4294937" cy="1964209"/>
          </a:xfrm>
          <a:prstGeom prst="rect">
            <a:avLst/>
          </a:prstGeom>
        </p:spPr>
      </p:pic>
      <p:pic>
        <p:nvPicPr>
          <p:cNvPr id="2" name="图片 1"/>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0" y="5428613"/>
            <a:ext cx="12200064" cy="1429387"/>
          </a:xfrm>
          <a:prstGeom prst="rect">
            <a:avLst/>
          </a:prstGeom>
        </p:spPr>
      </p:pic>
      <p:pic>
        <p:nvPicPr>
          <p:cNvPr id="51" name="图片 5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42040" y="836714"/>
            <a:ext cx="5145469" cy="3873701"/>
          </a:xfrm>
          <a:prstGeom prst="rect">
            <a:avLst/>
          </a:prstGeom>
        </p:spPr>
      </p:pic>
      <p:sp>
        <p:nvSpPr>
          <p:cNvPr id="85" name="WordArt 9"/>
          <p:cNvSpPr>
            <a:spLocks noChangeArrowheads="1" noChangeShapeType="1" noTextEdit="1"/>
          </p:cNvSpPr>
          <p:nvPr/>
        </p:nvSpPr>
        <p:spPr bwMode="gray">
          <a:xfrm>
            <a:off x="3758995" y="4848067"/>
            <a:ext cx="6698116" cy="798251"/>
          </a:xfrm>
          <a:prstGeom prst="rect">
            <a:avLst/>
          </a:prstGeom>
          <a:extLst>
            <a:ext uri="{91240B29-F687-4F45-9708-019B960494DF}">
              <a14:hiddenLine xmlns:a14="http://schemas.microsoft.com/office/drawing/2010/main" w="12700">
                <a:solidFill>
                  <a:srgbClr val="FFFF00"/>
                </a:solidFill>
                <a:round/>
              </a14:hiddenLine>
            </a:ext>
          </a:extLst>
        </p:spPr>
        <p:txBody>
          <a:bodyPr wrap="none" lIns="100791" tIns="50396" rIns="100791" bIns="50396" fromWordArt="1">
            <a:scene3d>
              <a:camera prst="perspectiveHeroicExtremeRightFacing" fov="7200000">
                <a:rot lat="169330" lon="258984" rev="704742"/>
              </a:camera>
              <a:lightRig rig="threePt" dir="t"/>
            </a:scene3d>
          </a:bodyPr>
          <a:lstStyle/>
          <a:p>
            <a:pPr algn="r">
              <a:defRPr/>
            </a:pPr>
            <a:r>
              <a:rPr lang="zh-CN" altLang="en-US" sz="5335" b="1" dirty="0" smtClean="0">
                <a:solidFill>
                  <a:srgbClr val="FF0000"/>
                </a:solidFill>
                <a:effectLst>
                  <a:outerShdw blurRad="38100" dist="38100" dir="2700000" algn="tl">
                    <a:srgbClr val="000000">
                      <a:alpha val="43137"/>
                    </a:srgbClr>
                  </a:outerShdw>
                </a:effectLst>
                <a:latin typeface="+mj-ea"/>
                <a:ea typeface="+mj-ea"/>
              </a:rPr>
              <a:t>感谢观看 为人民服务！</a:t>
            </a:r>
            <a:endParaRPr lang="zh-CN" altLang="en-US" sz="5335" b="1" dirty="0">
              <a:solidFill>
                <a:srgbClr val="FF0000"/>
              </a:solidFill>
              <a:effectLst>
                <a:outerShdw blurRad="38100" dist="38100" dir="2700000" algn="tl">
                  <a:srgbClr val="000000">
                    <a:alpha val="43137"/>
                  </a:srgbClr>
                </a:outerShdw>
              </a:effectLst>
              <a:latin typeface="+mj-ea"/>
              <a:ea typeface="+mj-ea"/>
            </a:endParaRPr>
          </a:p>
        </p:txBody>
      </p:sp>
      <p:pic>
        <p:nvPicPr>
          <p:cNvPr id="52" name="图片 5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456504" y="1700519"/>
            <a:ext cx="1408269" cy="1087320"/>
          </a:xfrm>
          <a:prstGeom prst="rect">
            <a:avLst/>
          </a:prstGeom>
          <a:ln>
            <a:noFill/>
          </a:ln>
          <a:effectLst>
            <a:outerShdw blurRad="292100" dist="139700" dir="2700000" algn="tl" rotWithShape="0">
              <a:schemeClr val="accent2">
                <a:lumMod val="50000"/>
                <a:alpha val="65000"/>
              </a:schemeClr>
            </a:outerShdw>
          </a:effectLst>
        </p:spPr>
      </p:pic>
      <p:grpSp>
        <p:nvGrpSpPr>
          <p:cNvPr id="14" name="Group 550"/>
          <p:cNvGrpSpPr/>
          <p:nvPr/>
        </p:nvGrpSpPr>
        <p:grpSpPr bwMode="auto">
          <a:xfrm>
            <a:off x="8839604" y="1796819"/>
            <a:ext cx="556712" cy="556315"/>
            <a:chOff x="295" y="3475"/>
            <a:chExt cx="1407" cy="1407"/>
          </a:xfrm>
        </p:grpSpPr>
        <p:sp>
          <p:nvSpPr>
            <p:cNvPr id="15" name="Oval 551"/>
            <p:cNvSpPr>
              <a:spLocks noChangeArrowheads="1"/>
            </p:cNvSpPr>
            <p:nvPr/>
          </p:nvSpPr>
          <p:spPr bwMode="auto">
            <a:xfrm>
              <a:off x="295" y="3475"/>
              <a:ext cx="1407" cy="1407"/>
            </a:xfrm>
            <a:prstGeom prst="ellipse">
              <a:avLst/>
            </a:prstGeom>
            <a:gradFill rotWithShape="1">
              <a:gsLst>
                <a:gs pos="0">
                  <a:schemeClr val="accent2">
                    <a:lumMod val="60000"/>
                    <a:lumOff val="40000"/>
                  </a:schemeClr>
                </a:gs>
                <a:gs pos="100000">
                  <a:schemeClr val="accent2">
                    <a:lumMod val="60000"/>
                    <a:lumOff val="40000"/>
                    <a:alpha val="1000"/>
                  </a:schemeClr>
                </a:gs>
              </a:gsLst>
              <a:path path="shape">
                <a:fillToRect l="50000" t="50000" r="50000" b="50000"/>
              </a:path>
            </a:gradFill>
            <a:ln>
              <a:noFill/>
            </a:ln>
            <a:effectLst/>
          </p:spPr>
          <p:txBody>
            <a:bodyPr wrap="none" anchor="ctr"/>
            <a:lstStyle/>
            <a:p>
              <a:pPr>
                <a:defRPr/>
              </a:pPr>
              <a:endParaRPr lang="zh-CN" altLang="en-US" kern="0">
                <a:solidFill>
                  <a:sysClr val="windowText" lastClr="000000"/>
                </a:solidFill>
              </a:endParaRPr>
            </a:p>
          </p:txBody>
        </p:sp>
        <p:grpSp>
          <p:nvGrpSpPr>
            <p:cNvPr id="16" name="Group 552"/>
            <p:cNvGrpSpPr/>
            <p:nvPr/>
          </p:nvGrpSpPr>
          <p:grpSpPr bwMode="auto">
            <a:xfrm>
              <a:off x="476" y="3657"/>
              <a:ext cx="1050" cy="1050"/>
              <a:chOff x="-6056" y="-2208"/>
              <a:chExt cx="2208" cy="2208"/>
            </a:xfrm>
          </p:grpSpPr>
          <p:sp>
            <p:nvSpPr>
              <p:cNvPr id="17"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kern="0">
                  <a:solidFill>
                    <a:sysClr val="windowText" lastClr="000000"/>
                  </a:solidFill>
                </a:endParaRPr>
              </a:p>
            </p:txBody>
          </p:sp>
          <p:grpSp>
            <p:nvGrpSpPr>
              <p:cNvPr id="18" name="Group 554"/>
              <p:cNvGrpSpPr/>
              <p:nvPr/>
            </p:nvGrpSpPr>
            <p:grpSpPr bwMode="auto">
              <a:xfrm>
                <a:off x="-6056" y="-2208"/>
                <a:ext cx="2208" cy="2208"/>
                <a:chOff x="-4060" y="-879"/>
                <a:chExt cx="2208" cy="2208"/>
              </a:xfrm>
            </p:grpSpPr>
            <p:grpSp>
              <p:nvGrpSpPr>
                <p:cNvPr id="19" name="Group 555"/>
                <p:cNvGrpSpPr/>
                <p:nvPr/>
              </p:nvGrpSpPr>
              <p:grpSpPr bwMode="auto">
                <a:xfrm>
                  <a:off x="-4060" y="-879"/>
                  <a:ext cx="2208" cy="2208"/>
                  <a:chOff x="-3924" y="-788"/>
                  <a:chExt cx="2208" cy="2208"/>
                </a:xfrm>
              </p:grpSpPr>
              <p:grpSp>
                <p:nvGrpSpPr>
                  <p:cNvPr id="35" name="Group 556"/>
                  <p:cNvGrpSpPr>
                    <a:grpSpLocks noChangeAspect="1"/>
                  </p:cNvGrpSpPr>
                  <p:nvPr/>
                </p:nvGrpSpPr>
                <p:grpSpPr bwMode="auto">
                  <a:xfrm>
                    <a:off x="-3924" y="-788"/>
                    <a:ext cx="2208" cy="2202"/>
                    <a:chOff x="168" y="696"/>
                    <a:chExt cx="1429" cy="1429"/>
                  </a:xfrm>
                </p:grpSpPr>
                <p:grpSp>
                  <p:nvGrpSpPr>
                    <p:cNvPr id="43" name="Group 557"/>
                    <p:cNvGrpSpPr>
                      <a:grpSpLocks noChangeAspect="1"/>
                    </p:cNvGrpSpPr>
                    <p:nvPr/>
                  </p:nvGrpSpPr>
                  <p:grpSpPr bwMode="auto">
                    <a:xfrm>
                      <a:off x="854" y="696"/>
                      <a:ext cx="56" cy="1429"/>
                      <a:chOff x="845" y="696"/>
                      <a:chExt cx="56" cy="1429"/>
                    </a:xfrm>
                  </p:grpSpPr>
                  <p:sp>
                    <p:nvSpPr>
                      <p:cNvPr id="47"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48"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nvGrpSpPr>
                    <p:cNvPr id="44" name="Group 560"/>
                    <p:cNvGrpSpPr>
                      <a:grpSpLocks noChangeAspect="1"/>
                    </p:cNvGrpSpPr>
                    <p:nvPr/>
                  </p:nvGrpSpPr>
                  <p:grpSpPr bwMode="auto">
                    <a:xfrm rot="5400000">
                      <a:off x="855" y="696"/>
                      <a:ext cx="56" cy="1429"/>
                      <a:chOff x="845" y="696"/>
                      <a:chExt cx="56" cy="1429"/>
                    </a:xfrm>
                  </p:grpSpPr>
                  <p:sp>
                    <p:nvSpPr>
                      <p:cNvPr id="45"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46"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grpSp>
                <p:nvGrpSpPr>
                  <p:cNvPr id="36" name="Group 563"/>
                  <p:cNvGrpSpPr>
                    <a:grpSpLocks noChangeAspect="1"/>
                  </p:cNvGrpSpPr>
                  <p:nvPr/>
                </p:nvGrpSpPr>
                <p:grpSpPr bwMode="auto">
                  <a:xfrm rot="2700000">
                    <a:off x="-3927" y="-785"/>
                    <a:ext cx="2208" cy="2202"/>
                    <a:chOff x="168" y="696"/>
                    <a:chExt cx="1429" cy="1429"/>
                  </a:xfrm>
                </p:grpSpPr>
                <p:grpSp>
                  <p:nvGrpSpPr>
                    <p:cNvPr id="37" name="Group 564"/>
                    <p:cNvGrpSpPr>
                      <a:grpSpLocks noChangeAspect="1"/>
                    </p:cNvGrpSpPr>
                    <p:nvPr/>
                  </p:nvGrpSpPr>
                  <p:grpSpPr bwMode="auto">
                    <a:xfrm>
                      <a:off x="854" y="696"/>
                      <a:ext cx="56" cy="1429"/>
                      <a:chOff x="845" y="696"/>
                      <a:chExt cx="56" cy="1429"/>
                    </a:xfrm>
                  </p:grpSpPr>
                  <p:sp>
                    <p:nvSpPr>
                      <p:cNvPr id="41"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42"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nvGrpSpPr>
                    <p:cNvPr id="38" name="Group 567"/>
                    <p:cNvGrpSpPr>
                      <a:grpSpLocks noChangeAspect="1"/>
                    </p:cNvGrpSpPr>
                    <p:nvPr/>
                  </p:nvGrpSpPr>
                  <p:grpSpPr bwMode="auto">
                    <a:xfrm rot="5400000">
                      <a:off x="855" y="696"/>
                      <a:ext cx="56" cy="1429"/>
                      <a:chOff x="845" y="696"/>
                      <a:chExt cx="56" cy="1429"/>
                    </a:xfrm>
                  </p:grpSpPr>
                  <p:sp>
                    <p:nvSpPr>
                      <p:cNvPr id="39"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40"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grpSp>
            <p:grpSp>
              <p:nvGrpSpPr>
                <p:cNvPr id="20" name="Group 570"/>
                <p:cNvGrpSpPr/>
                <p:nvPr/>
              </p:nvGrpSpPr>
              <p:grpSpPr bwMode="auto">
                <a:xfrm rot="1320000">
                  <a:off x="-3742" y="-520"/>
                  <a:ext cx="1546" cy="1546"/>
                  <a:chOff x="-3924" y="-788"/>
                  <a:chExt cx="2208" cy="2208"/>
                </a:xfrm>
              </p:grpSpPr>
              <p:grpSp>
                <p:nvGrpSpPr>
                  <p:cNvPr id="21" name="Group 571"/>
                  <p:cNvGrpSpPr>
                    <a:grpSpLocks noChangeAspect="1"/>
                  </p:cNvGrpSpPr>
                  <p:nvPr/>
                </p:nvGrpSpPr>
                <p:grpSpPr bwMode="auto">
                  <a:xfrm>
                    <a:off x="-3924" y="-788"/>
                    <a:ext cx="2208" cy="2202"/>
                    <a:chOff x="168" y="696"/>
                    <a:chExt cx="1429" cy="1429"/>
                  </a:xfrm>
                </p:grpSpPr>
                <p:grpSp>
                  <p:nvGrpSpPr>
                    <p:cNvPr id="29" name="Group 572"/>
                    <p:cNvGrpSpPr>
                      <a:grpSpLocks noChangeAspect="1"/>
                    </p:cNvGrpSpPr>
                    <p:nvPr/>
                  </p:nvGrpSpPr>
                  <p:grpSpPr bwMode="auto">
                    <a:xfrm>
                      <a:off x="854" y="696"/>
                      <a:ext cx="56" cy="1429"/>
                      <a:chOff x="845" y="696"/>
                      <a:chExt cx="56" cy="1429"/>
                    </a:xfrm>
                  </p:grpSpPr>
                  <p:sp>
                    <p:nvSpPr>
                      <p:cNvPr id="33"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34"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nvGrpSpPr>
                    <p:cNvPr id="30" name="Group 575"/>
                    <p:cNvGrpSpPr>
                      <a:grpSpLocks noChangeAspect="1"/>
                    </p:cNvGrpSpPr>
                    <p:nvPr/>
                  </p:nvGrpSpPr>
                  <p:grpSpPr bwMode="auto">
                    <a:xfrm rot="5400000">
                      <a:off x="855" y="696"/>
                      <a:ext cx="56" cy="1429"/>
                      <a:chOff x="845" y="696"/>
                      <a:chExt cx="56" cy="1429"/>
                    </a:xfrm>
                  </p:grpSpPr>
                  <p:sp>
                    <p:nvSpPr>
                      <p:cNvPr id="31"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32"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grpSp>
                <p:nvGrpSpPr>
                  <p:cNvPr id="22" name="Group 578"/>
                  <p:cNvGrpSpPr>
                    <a:grpSpLocks noChangeAspect="1"/>
                  </p:cNvGrpSpPr>
                  <p:nvPr/>
                </p:nvGrpSpPr>
                <p:grpSpPr bwMode="auto">
                  <a:xfrm rot="2700000">
                    <a:off x="-3927" y="-785"/>
                    <a:ext cx="2208" cy="2202"/>
                    <a:chOff x="168" y="696"/>
                    <a:chExt cx="1429" cy="1429"/>
                  </a:xfrm>
                </p:grpSpPr>
                <p:grpSp>
                  <p:nvGrpSpPr>
                    <p:cNvPr id="23" name="Group 579"/>
                    <p:cNvGrpSpPr>
                      <a:grpSpLocks noChangeAspect="1"/>
                    </p:cNvGrpSpPr>
                    <p:nvPr/>
                  </p:nvGrpSpPr>
                  <p:grpSpPr bwMode="auto">
                    <a:xfrm>
                      <a:off x="854" y="696"/>
                      <a:ext cx="56" cy="1429"/>
                      <a:chOff x="845" y="696"/>
                      <a:chExt cx="56" cy="1429"/>
                    </a:xfrm>
                  </p:grpSpPr>
                  <p:sp>
                    <p:nvSpPr>
                      <p:cNvPr id="27"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28"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nvGrpSpPr>
                    <p:cNvPr id="24" name="Group 582"/>
                    <p:cNvGrpSpPr>
                      <a:grpSpLocks noChangeAspect="1"/>
                    </p:cNvGrpSpPr>
                    <p:nvPr/>
                  </p:nvGrpSpPr>
                  <p:grpSpPr bwMode="auto">
                    <a:xfrm rot="5400000">
                      <a:off x="855" y="696"/>
                      <a:ext cx="56" cy="1429"/>
                      <a:chOff x="845" y="696"/>
                      <a:chExt cx="56" cy="1429"/>
                    </a:xfrm>
                  </p:grpSpPr>
                  <p:sp>
                    <p:nvSpPr>
                      <p:cNvPr id="25"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sp>
                    <p:nvSpPr>
                      <p:cNvPr id="26"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a:solidFill>
                            <a:sysClr val="windowText" lastClr="000000"/>
                          </a:solidFill>
                        </a:endParaRPr>
                      </a:p>
                    </p:txBody>
                  </p:sp>
                </p:grpSp>
              </p:grpSp>
            </p:grpSp>
          </p:gr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2" presetClass="entr" presetSubtype="2"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wipe(right)">
                                      <p:cBhvr>
                                        <p:cTn id="22" dur="1100"/>
                                        <p:tgtEl>
                                          <p:spTgt spid="4"/>
                                        </p:tgtEl>
                                      </p:cBhvr>
                                    </p:animEffect>
                                  </p:childTnLst>
                                </p:cTn>
                              </p:par>
                              <p:par>
                                <p:cTn id="23" presetID="22" presetClass="entr" presetSubtype="4" fill="hold" nodeType="withEffect">
                                  <p:stCondLst>
                                    <p:cond delay="200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1000"/>
                                        <p:tgtEl>
                                          <p:spTgt spid="6"/>
                                        </p:tgtEl>
                                      </p:cBhvr>
                                    </p:animEffect>
                                  </p:childTnLst>
                                </p:cTn>
                              </p:par>
                              <p:par>
                                <p:cTn id="26" presetID="2" presetClass="entr" presetSubtype="8" fill="hold" grpId="0" nodeType="withEffect">
                                  <p:stCondLst>
                                    <p:cond delay="450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750" fill="hold"/>
                                        <p:tgtEl>
                                          <p:spTgt spid="85"/>
                                        </p:tgtEl>
                                        <p:attrNameLst>
                                          <p:attrName>ppt_x</p:attrName>
                                        </p:attrNameLst>
                                      </p:cBhvr>
                                      <p:tavLst>
                                        <p:tav tm="0">
                                          <p:val>
                                            <p:strVal val="0-#ppt_w/2"/>
                                          </p:val>
                                        </p:tav>
                                        <p:tav tm="100000">
                                          <p:val>
                                            <p:strVal val="#ppt_x"/>
                                          </p:val>
                                        </p:tav>
                                      </p:tavLst>
                                    </p:anim>
                                    <p:anim calcmode="lin" valueType="num">
                                      <p:cBhvr additive="base">
                                        <p:cTn id="29" dur="750" fill="hold"/>
                                        <p:tgtEl>
                                          <p:spTgt spid="85"/>
                                        </p:tgtEl>
                                        <p:attrNameLst>
                                          <p:attrName>ppt_y</p:attrName>
                                        </p:attrNameLst>
                                      </p:cBhvr>
                                      <p:tavLst>
                                        <p:tav tm="0">
                                          <p:val>
                                            <p:strVal val="#ppt_y"/>
                                          </p:val>
                                        </p:tav>
                                        <p:tav tm="100000">
                                          <p:val>
                                            <p:strVal val="#ppt_y"/>
                                          </p:val>
                                        </p:tav>
                                      </p:tavLst>
                                    </p:anim>
                                  </p:childTnLst>
                                </p:cTn>
                              </p:par>
                              <p:par>
                                <p:cTn id="30" presetID="10" presetClass="entr" presetSubtype="0" fill="hold" nodeType="withEffect">
                                  <p:stCondLst>
                                    <p:cond delay="475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6" presetClass="emph" presetSubtype="0" fill="hold" nodeType="withEffect">
                                  <p:stCondLst>
                                    <p:cond delay="4750"/>
                                  </p:stCondLst>
                                  <p:childTnLst>
                                    <p:animScale>
                                      <p:cBhvr>
                                        <p:cTn id="34" dur="1250" fill="hold"/>
                                        <p:tgtEl>
                                          <p:spTgt spid="14"/>
                                        </p:tgtEl>
                                      </p:cBhvr>
                                      <p:by x="400000" y="400000"/>
                                    </p:animScale>
                                  </p:childTnLst>
                                </p:cTn>
                              </p:par>
                              <p:par>
                                <p:cTn id="35" presetID="6" presetClass="emph" presetSubtype="0" autoRev="1" fill="hold" nodeType="withEffect">
                                  <p:stCondLst>
                                    <p:cond delay="6000"/>
                                  </p:stCondLst>
                                  <p:childTnLst>
                                    <p:animScale>
                                      <p:cBhvr>
                                        <p:cTn id="36" dur="1250" fill="hold"/>
                                        <p:tgtEl>
                                          <p:spTgt spid="14"/>
                                        </p:tgtEl>
                                      </p:cBhvr>
                                      <p:by x="400000" y="400000"/>
                                    </p:animScale>
                                  </p:childTnLst>
                                </p:cTn>
                              </p:par>
                              <p:par>
                                <p:cTn id="37" presetID="10" presetClass="exit" presetSubtype="0" fill="hold" nodeType="withEffect">
                                  <p:stCondLst>
                                    <p:cond delay="6000"/>
                                  </p:stCondLst>
                                  <p:childTnLst>
                                    <p:animEffect transition="out" filter="fade">
                                      <p:cBhvr>
                                        <p:cTn id="38" dur="1250"/>
                                        <p:tgtEl>
                                          <p:spTgt spid="14"/>
                                        </p:tgtEl>
                                      </p:cBhvr>
                                    </p:animEffect>
                                    <p:set>
                                      <p:cBhvr>
                                        <p:cTn id="39" dur="1" fill="hold">
                                          <p:stCondLst>
                                            <p:cond delay="1249"/>
                                          </p:stCondLst>
                                        </p:cTn>
                                        <p:tgtEl>
                                          <p:spTgt spid="14"/>
                                        </p:tgtEl>
                                        <p:attrNameLst>
                                          <p:attrName>style.visibility</p:attrName>
                                        </p:attrNameLst>
                                      </p:cBhvr>
                                      <p:to>
                                        <p:strVal val="hidden"/>
                                      </p:to>
                                    </p:set>
                                  </p:childTnLst>
                                </p:cTn>
                              </p:par>
                              <p:par>
                                <p:cTn id="40" presetID="42" presetClass="entr" presetSubtype="0" fill="hold" nodeType="withEffect">
                                  <p:stCondLst>
                                    <p:cond delay="1500"/>
                                  </p:stCondLst>
                                  <p:childTnLst>
                                    <p:set>
                                      <p:cBhvr>
                                        <p:cTn id="41" dur="1" fill="hold">
                                          <p:stCondLst>
                                            <p:cond delay="0"/>
                                          </p:stCondLst>
                                        </p:cTn>
                                        <p:tgtEl>
                                          <p:spTgt spid="51"/>
                                        </p:tgtEl>
                                        <p:attrNameLst>
                                          <p:attrName>style.visibility</p:attrName>
                                        </p:attrNameLst>
                                      </p:cBhvr>
                                      <p:to>
                                        <p:strVal val="visible"/>
                                      </p:to>
                                    </p:set>
                                    <p:animEffect transition="in" filter="fade">
                                      <p:cBhvr>
                                        <p:cTn id="42" dur="1000"/>
                                        <p:tgtEl>
                                          <p:spTgt spid="51"/>
                                        </p:tgtEl>
                                      </p:cBhvr>
                                    </p:animEffect>
                                    <p:anim calcmode="lin" valueType="num">
                                      <p:cBhvr>
                                        <p:cTn id="43" dur="1000" fill="hold"/>
                                        <p:tgtEl>
                                          <p:spTgt spid="51"/>
                                        </p:tgtEl>
                                        <p:attrNameLst>
                                          <p:attrName>ppt_x</p:attrName>
                                        </p:attrNameLst>
                                      </p:cBhvr>
                                      <p:tavLst>
                                        <p:tav tm="0">
                                          <p:val>
                                            <p:strVal val="#ppt_x"/>
                                          </p:val>
                                        </p:tav>
                                        <p:tav tm="100000">
                                          <p:val>
                                            <p:strVal val="#ppt_x"/>
                                          </p:val>
                                        </p:tav>
                                      </p:tavLst>
                                    </p:anim>
                                    <p:anim calcmode="lin" valueType="num">
                                      <p:cBhvr>
                                        <p:cTn id="44" dur="1000" fill="hold"/>
                                        <p:tgtEl>
                                          <p:spTgt spid="5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300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1500"/>
                                        <p:tgtEl>
                                          <p:spTgt spid="52"/>
                                        </p:tgtEl>
                                      </p:cBhvr>
                                    </p:animEffect>
                                    <p:anim calcmode="lin" valueType="num">
                                      <p:cBhvr>
                                        <p:cTn id="48" dur="1500" fill="hold"/>
                                        <p:tgtEl>
                                          <p:spTgt spid="52"/>
                                        </p:tgtEl>
                                        <p:attrNameLst>
                                          <p:attrName>ppt_x</p:attrName>
                                        </p:attrNameLst>
                                      </p:cBhvr>
                                      <p:tavLst>
                                        <p:tav tm="0">
                                          <p:val>
                                            <p:strVal val="#ppt_x"/>
                                          </p:val>
                                        </p:tav>
                                        <p:tav tm="100000">
                                          <p:val>
                                            <p:strVal val="#ppt_x"/>
                                          </p:val>
                                        </p:tav>
                                      </p:tavLst>
                                    </p:anim>
                                    <p:anim calcmode="lin" valueType="num">
                                      <p:cBhvr>
                                        <p:cTn id="49" dur="1500" fill="hold"/>
                                        <p:tgtEl>
                                          <p:spTgt spid="5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10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1500"/>
                                        <p:tgtEl>
                                          <p:spTgt spid="5"/>
                                        </p:tgtEl>
                                      </p:cBhvr>
                                    </p:animEffect>
                                    <p:anim calcmode="lin" valueType="num">
                                      <p:cBhvr>
                                        <p:cTn id="53" dur="1500" fill="hold"/>
                                        <p:tgtEl>
                                          <p:spTgt spid="5"/>
                                        </p:tgtEl>
                                        <p:attrNameLst>
                                          <p:attrName>ppt_x</p:attrName>
                                        </p:attrNameLst>
                                      </p:cBhvr>
                                      <p:tavLst>
                                        <p:tav tm="0">
                                          <p:val>
                                            <p:strVal val="#ppt_x"/>
                                          </p:val>
                                        </p:tav>
                                        <p:tav tm="100000">
                                          <p:val>
                                            <p:strVal val="#ppt_x"/>
                                          </p:val>
                                        </p:tav>
                                      </p:tavLst>
                                    </p:anim>
                                    <p:anim calcmode="lin" valueType="num">
                                      <p:cBhvr>
                                        <p:cTn id="54"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21"/>
          <p:cNvSpPr>
            <a:spLocks noChangeArrowheads="1"/>
          </p:cNvSpPr>
          <p:nvPr/>
        </p:nvSpPr>
        <p:spPr bwMode="auto">
          <a:xfrm>
            <a:off x="3791744" y="2420888"/>
            <a:ext cx="5994400" cy="609600"/>
          </a:xfrm>
          <a:prstGeom prst="rect">
            <a:avLst/>
          </a:prstGeom>
          <a:gradFill rotWithShape="1">
            <a:gsLst>
              <a:gs pos="0">
                <a:srgbClr val="B2B2B2"/>
              </a:gs>
              <a:gs pos="100000">
                <a:srgbClr val="FFFFFF">
                  <a:alpha val="89999"/>
                </a:srgbClr>
              </a:gs>
            </a:gsLst>
            <a:lin ang="5400000" scaled="1"/>
          </a:gradFill>
          <a:ln w="9525" algn="ctr">
            <a:solidFill>
              <a:srgbClr val="808080"/>
            </a:solidFill>
            <a:miter lim="800000"/>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sz="3200"/>
          </a:p>
        </p:txBody>
      </p:sp>
      <p:grpSp>
        <p:nvGrpSpPr>
          <p:cNvPr id="32" name="组合 31"/>
          <p:cNvGrpSpPr/>
          <p:nvPr/>
        </p:nvGrpSpPr>
        <p:grpSpPr>
          <a:xfrm>
            <a:off x="2735496" y="2388874"/>
            <a:ext cx="901732" cy="666787"/>
            <a:chOff x="1763688" y="1543818"/>
            <a:chExt cx="676299" cy="500090"/>
          </a:xfrm>
        </p:grpSpPr>
        <p:sp>
          <p:nvSpPr>
            <p:cNvPr id="31" name="矩形 30"/>
            <p:cNvSpPr/>
            <p:nvPr/>
          </p:nvSpPr>
          <p:spPr>
            <a:xfrm>
              <a:off x="1763688" y="1567830"/>
              <a:ext cx="676299" cy="457200"/>
            </a:xfrm>
            <a:prstGeom prst="rect">
              <a:avLst/>
            </a:prstGeom>
            <a:gradFill flip="none" rotWithShape="1">
              <a:gsLst>
                <a:gs pos="0">
                  <a:srgbClr val="FF0000"/>
                </a:gs>
                <a:gs pos="50000">
                  <a:srgbClr val="C00000">
                    <a:shade val="67500"/>
                    <a:satMod val="115000"/>
                  </a:srgbClr>
                </a:gs>
                <a:gs pos="100000">
                  <a:srgbClr val="C00000">
                    <a:shade val="100000"/>
                    <a:satMod val="115000"/>
                  </a:srgbClr>
                </a:gs>
              </a:gsLst>
              <a:lin ang="2700000" scaled="1"/>
              <a:tileRect/>
            </a:gra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Text Box 124"/>
            <p:cNvSpPr txBox="1">
              <a:spLocks noChangeArrowheads="1"/>
            </p:cNvSpPr>
            <p:nvPr/>
          </p:nvSpPr>
          <p:spPr bwMode="auto">
            <a:xfrm>
              <a:off x="1907704" y="1543818"/>
              <a:ext cx="359714" cy="500090"/>
            </a:xfrm>
            <a:prstGeom prst="rect">
              <a:avLst/>
            </a:prstGeom>
            <a:noFill/>
          </p:spPr>
          <p:txBody>
            <a:bodyPr wrap="none" rtlCol="0">
              <a:spAutoFit/>
            </a:bodyPr>
            <a:lstStyle>
              <a:defPPr>
                <a:defRPr lang="zh-CN"/>
              </a:defPPr>
              <a:lvl1pPr>
                <a:defRPr sz="4000" b="1">
                  <a:gradFill flip="none" rotWithShape="1">
                    <a:gsLst>
                      <a:gs pos="100000">
                        <a:schemeClr val="accent2">
                          <a:lumMod val="75000"/>
                          <a:shade val="30000"/>
                          <a:satMod val="115000"/>
                        </a:schemeClr>
                      </a:gs>
                      <a:gs pos="50000">
                        <a:schemeClr val="accent2">
                          <a:lumMod val="60000"/>
                          <a:lumOff val="40000"/>
                        </a:schemeClr>
                      </a:gs>
                      <a:gs pos="0">
                        <a:schemeClr val="accent2"/>
                      </a:gs>
                    </a:gsLst>
                    <a:path path="circle">
                      <a:fillToRect l="50000" t="50000" r="50000" b="50000"/>
                    </a:path>
                    <a:tileRect/>
                  </a:gradFill>
                  <a:effectLst>
                    <a:innerShdw blurRad="63500" dist="50800" dir="13500000">
                      <a:prstClr val="black">
                        <a:alpha val="50000"/>
                      </a:prstClr>
                    </a:innerShdw>
                  </a:effectLst>
                  <a:latin typeface="+mj-ea"/>
                  <a:ea typeface="+mj-ea"/>
                </a:defRPr>
              </a:lvl1pPr>
            </a:lstStyle>
            <a:p>
              <a:r>
                <a:rPr lang="en-US" altLang="zh-CN" sz="3735" dirty="0"/>
                <a:t>1</a:t>
              </a:r>
              <a:endParaRPr lang="en-US" altLang="zh-CN" sz="3735" dirty="0"/>
            </a:p>
          </p:txBody>
        </p:sp>
      </p:grpSp>
      <p:sp>
        <p:nvSpPr>
          <p:cNvPr id="11" name="Text Box 125"/>
          <p:cNvSpPr txBox="1">
            <a:spLocks noChangeArrowheads="1"/>
          </p:cNvSpPr>
          <p:nvPr/>
        </p:nvSpPr>
        <p:spPr bwMode="auto">
          <a:xfrm>
            <a:off x="4395416" y="2461106"/>
            <a:ext cx="4787056" cy="523220"/>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square">
            <a:spAutoFit/>
            <a:flatTx/>
          </a:bodyPr>
          <a:lstStyle/>
          <a:p>
            <a:pPr eaLnBrk="0" fontAlgn="ctr" hangingPunct="0">
              <a:spcBef>
                <a:spcPct val="50000"/>
              </a:spcBef>
              <a:buClr>
                <a:srgbClr val="FF0000"/>
              </a:buClr>
              <a:buSzPct val="70000"/>
            </a:pPr>
            <a:r>
              <a:rPr lang="zh-CN" altLang="en-US" sz="2800" b="1" dirty="0">
                <a:latin typeface="+mj-ea"/>
                <a:ea typeface="+mj-ea"/>
              </a:rPr>
              <a:t>点击</a:t>
            </a:r>
            <a:r>
              <a:rPr lang="zh-CN" altLang="en-US" sz="2800" b="1" dirty="0" smtClean="0">
                <a:latin typeface="+mj-ea"/>
                <a:ea typeface="+mj-ea"/>
              </a:rPr>
              <a:t>添加段落主题内容</a:t>
            </a:r>
            <a:endParaRPr lang="zh-CN" altLang="en-US" sz="2800" b="1" dirty="0">
              <a:latin typeface="+mj-ea"/>
              <a:ea typeface="+mj-ea"/>
            </a:endParaRPr>
          </a:p>
        </p:txBody>
      </p:sp>
      <p:sp>
        <p:nvSpPr>
          <p:cNvPr id="26" name="TextBox 14"/>
          <p:cNvSpPr txBox="1"/>
          <p:nvPr/>
        </p:nvSpPr>
        <p:spPr bwMode="auto">
          <a:xfrm>
            <a:off x="4416624" y="3070706"/>
            <a:ext cx="4415680" cy="1200329"/>
          </a:xfrm>
          <a:prstGeom prst="rect">
            <a:avLst/>
          </a:prstGeom>
          <a:noFill/>
        </p:spPr>
        <p:txBody>
          <a:bodyPr wrap="square">
            <a:spAutoFit/>
          </a:bodyPr>
          <a:lstStyle/>
          <a:p>
            <a:pPr>
              <a:lnSpc>
                <a:spcPct val="150000"/>
              </a:lnSpc>
            </a:pPr>
            <a:r>
              <a:rPr lang="zh-CN" altLang="en-US" sz="1200" dirty="0">
                <a:solidFill>
                  <a:schemeClr val="bg1">
                    <a:lumMod val="95000"/>
                  </a:schemeClr>
                </a:solidFill>
                <a:latin typeface="+mn-ea"/>
              </a:rPr>
              <a:t>这里用简约的文字，概述出前段时间的主要工作情况，可以分段，不宜字数太多。 这里用简约的文字，概述出前段时间的主要工作情况，可以分段，不宜字数太多。 这里用简约的文字，概述出前段时间的主要工作情况，可以分段，不宜字数太多。</a:t>
            </a:r>
            <a:endParaRPr lang="zh-CN" altLang="en-US" sz="1200" dirty="0">
              <a:solidFill>
                <a:schemeClr val="bg1">
                  <a:lumMod val="95000"/>
                </a:schemeClr>
              </a:solidFill>
              <a:latin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Left)">
                                      <p:cBhvr>
                                        <p:cTn id="12" dur="500"/>
                                        <p:tgtEl>
                                          <p:spTgt spid="7"/>
                                        </p:tgtEl>
                                      </p:cBhvr>
                                    </p:animEffect>
                                  </p:childTnLst>
                                </p:cTn>
                              </p:par>
                              <p:par>
                                <p:cTn id="13" presetID="12" presetClass="entr" presetSubtype="8"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Left)">
                                      <p:cBhvr>
                                        <p:cTn id="15" dur="500"/>
                                        <p:tgtEl>
                                          <p:spTgt spid="11"/>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935" y="1008385"/>
            <a:ext cx="8840271" cy="3591360"/>
          </a:xfrm>
          <a:prstGeom prst="rect">
            <a:avLst/>
          </a:prstGeom>
        </p:spPr>
      </p:pic>
      <p:grpSp>
        <p:nvGrpSpPr>
          <p:cNvPr id="5" name="组合 4"/>
          <p:cNvGrpSpPr/>
          <p:nvPr/>
        </p:nvGrpSpPr>
        <p:grpSpPr>
          <a:xfrm>
            <a:off x="8939212" y="1008386"/>
            <a:ext cx="3252788" cy="3591360"/>
            <a:chOff x="8315325" y="898633"/>
            <a:chExt cx="3252788" cy="4101991"/>
          </a:xfrm>
        </p:grpSpPr>
        <p:sp>
          <p:nvSpPr>
            <p:cNvPr id="6" name="矩形 5"/>
            <p:cNvSpPr/>
            <p:nvPr/>
          </p:nvSpPr>
          <p:spPr>
            <a:xfrm>
              <a:off x="8315325" y="898633"/>
              <a:ext cx="3252788" cy="4101991"/>
            </a:xfrm>
            <a:prstGeom prst="rect">
              <a:avLst/>
            </a:prstGeom>
            <a:solidFill>
              <a:srgbClr val="C00000"/>
            </a:solidFill>
            <a:ln>
              <a:noFill/>
            </a:ln>
            <a:effectLst>
              <a:outerShdw blurRad="1143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a:stretch>
              <a:fillRect/>
            </a:stretch>
          </p:blipFill>
          <p:spPr>
            <a:xfrm>
              <a:off x="9206826" y="1563639"/>
              <a:ext cx="1469781" cy="1685925"/>
            </a:xfrm>
            <a:prstGeom prst="rect">
              <a:avLst/>
            </a:prstGeom>
          </p:spPr>
        </p:pic>
        <p:sp>
          <p:nvSpPr>
            <p:cNvPr id="8" name="文本框 7"/>
            <p:cNvSpPr txBox="1"/>
            <p:nvPr/>
          </p:nvSpPr>
          <p:spPr>
            <a:xfrm>
              <a:off x="8760296" y="3493931"/>
              <a:ext cx="2424360" cy="584775"/>
            </a:xfrm>
            <a:prstGeom prst="rect">
              <a:avLst/>
            </a:prstGeom>
            <a:noFill/>
          </p:spPr>
          <p:txBody>
            <a:bodyPr wrap="square" rtlCol="0">
              <a:spAutoFit/>
            </a:bodyPr>
            <a:lstStyle/>
            <a:p>
              <a:pPr algn="ctr"/>
              <a:r>
                <a:rPr lang="zh-CN" altLang="en-US" sz="3200" dirty="0" smtClean="0">
                  <a:solidFill>
                    <a:schemeClr val="bg1"/>
                  </a:solidFill>
                  <a:latin typeface="+mj-ea"/>
                  <a:ea typeface="+mj-ea"/>
                </a:rPr>
                <a:t>添加关键字</a:t>
              </a:r>
              <a:endParaRPr lang="zh-CN" altLang="en-US" sz="3200" dirty="0">
                <a:solidFill>
                  <a:schemeClr val="bg1"/>
                </a:solidFill>
                <a:latin typeface="+mj-ea"/>
                <a:ea typeface="+mj-ea"/>
              </a:endParaRPr>
            </a:p>
          </p:txBody>
        </p:sp>
      </p:grpSp>
      <p:grpSp>
        <p:nvGrpSpPr>
          <p:cNvPr id="9" name="组合 8"/>
          <p:cNvGrpSpPr/>
          <p:nvPr/>
        </p:nvGrpSpPr>
        <p:grpSpPr>
          <a:xfrm>
            <a:off x="1137830" y="4087267"/>
            <a:ext cx="747099" cy="769441"/>
            <a:chOff x="1137830" y="4087267"/>
            <a:chExt cx="747099" cy="769441"/>
          </a:xfrm>
          <a:solidFill>
            <a:srgbClr val="C00000"/>
          </a:solidFill>
        </p:grpSpPr>
        <p:sp>
          <p:nvSpPr>
            <p:cNvPr id="10" name="直角三角形 9"/>
            <p:cNvSpPr/>
            <p:nvPr/>
          </p:nvSpPr>
          <p:spPr>
            <a:xfrm rot="-2700000">
              <a:off x="1137830" y="4098797"/>
              <a:ext cx="747099" cy="7470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2700000" flipV="1">
              <a:off x="1137830" y="4099253"/>
              <a:ext cx="747099" cy="7470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96228" y="4087267"/>
              <a:ext cx="681597" cy="769441"/>
            </a:xfrm>
            <a:prstGeom prst="rect">
              <a:avLst/>
            </a:prstGeom>
            <a:noFill/>
          </p:spPr>
          <p:txBody>
            <a:bodyPr wrap="none" rtlCol="0">
              <a:spAutoFit/>
            </a:bodyPr>
            <a:lstStyle/>
            <a:p>
              <a:r>
                <a:rPr lang="en-US" altLang="zh-CN" sz="4400" b="1" dirty="0" smtClean="0">
                  <a:solidFill>
                    <a:schemeClr val="bg1"/>
                  </a:solidFill>
                  <a:latin typeface="华文隶书" panose="02010800040101010101" pitchFamily="2" charset="-122"/>
                  <a:ea typeface="华文隶书" panose="02010800040101010101" pitchFamily="2" charset="-122"/>
                </a:rPr>
                <a:t>01</a:t>
              </a:r>
              <a:endParaRPr lang="zh-CN" altLang="en-US" sz="4400" b="1" dirty="0">
                <a:solidFill>
                  <a:schemeClr val="bg1"/>
                </a:solidFill>
                <a:latin typeface="华文隶书" panose="02010800040101010101" pitchFamily="2" charset="-122"/>
                <a:ea typeface="华文隶书" panose="02010800040101010101" pitchFamily="2" charset="-122"/>
              </a:endParaRPr>
            </a:p>
          </p:txBody>
        </p:sp>
      </p:grpSp>
      <p:grpSp>
        <p:nvGrpSpPr>
          <p:cNvPr id="13" name="组合 12"/>
          <p:cNvGrpSpPr/>
          <p:nvPr/>
        </p:nvGrpSpPr>
        <p:grpSpPr>
          <a:xfrm>
            <a:off x="3646934" y="4087267"/>
            <a:ext cx="769419" cy="769441"/>
            <a:chOff x="1115510" y="4087267"/>
            <a:chExt cx="769419" cy="769441"/>
          </a:xfrm>
          <a:solidFill>
            <a:srgbClr val="C00000"/>
          </a:solidFill>
        </p:grpSpPr>
        <p:sp>
          <p:nvSpPr>
            <p:cNvPr id="14" name="直角三角形 13"/>
            <p:cNvSpPr/>
            <p:nvPr/>
          </p:nvSpPr>
          <p:spPr>
            <a:xfrm rot="-2700000">
              <a:off x="1137830" y="4098797"/>
              <a:ext cx="747099" cy="7470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rot="2700000" flipV="1">
              <a:off x="1137830" y="4099253"/>
              <a:ext cx="747099" cy="74709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115510" y="4087267"/>
              <a:ext cx="681597" cy="769441"/>
            </a:xfrm>
            <a:prstGeom prst="rect">
              <a:avLst/>
            </a:prstGeom>
            <a:noFill/>
          </p:spPr>
          <p:txBody>
            <a:bodyPr wrap="none" rtlCol="0">
              <a:spAutoFit/>
            </a:bodyPr>
            <a:lstStyle/>
            <a:p>
              <a:r>
                <a:rPr lang="en-US" altLang="zh-CN" sz="4400" b="1" dirty="0" smtClean="0">
                  <a:solidFill>
                    <a:schemeClr val="bg1"/>
                  </a:solidFill>
                  <a:latin typeface="华文隶书" panose="02010800040101010101" pitchFamily="2" charset="-122"/>
                  <a:ea typeface="华文隶书" panose="02010800040101010101" pitchFamily="2" charset="-122"/>
                </a:rPr>
                <a:t>02</a:t>
              </a:r>
              <a:endParaRPr lang="zh-CN" altLang="en-US" sz="4400" b="1" dirty="0">
                <a:solidFill>
                  <a:schemeClr val="bg1"/>
                </a:solidFill>
                <a:latin typeface="华文隶书" panose="02010800040101010101" pitchFamily="2" charset="-122"/>
                <a:ea typeface="华文隶书" panose="02010800040101010101" pitchFamily="2" charset="-122"/>
              </a:endParaRPr>
            </a:p>
          </p:txBody>
        </p:sp>
      </p:grpSp>
      <p:grpSp>
        <p:nvGrpSpPr>
          <p:cNvPr id="17" name="组合 16"/>
          <p:cNvGrpSpPr/>
          <p:nvPr/>
        </p:nvGrpSpPr>
        <p:grpSpPr>
          <a:xfrm>
            <a:off x="6200677" y="4087267"/>
            <a:ext cx="747099" cy="769441"/>
            <a:chOff x="1137830" y="4087267"/>
            <a:chExt cx="747099" cy="769441"/>
          </a:xfrm>
        </p:grpSpPr>
        <p:sp>
          <p:nvSpPr>
            <p:cNvPr id="18" name="直角三角形 17"/>
            <p:cNvSpPr/>
            <p:nvPr/>
          </p:nvSpPr>
          <p:spPr>
            <a:xfrm rot="-2700000">
              <a:off x="1137830" y="4098797"/>
              <a:ext cx="747099" cy="747099"/>
            </a:xfrm>
            <a:prstGeom prst="rtTriangle">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rot="2700000" flipV="1">
              <a:off x="1137830" y="4099253"/>
              <a:ext cx="747099" cy="747099"/>
            </a:xfrm>
            <a:prstGeom prst="rtTriangle">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196228" y="4087267"/>
              <a:ext cx="681597" cy="769441"/>
            </a:xfrm>
            <a:prstGeom prst="rect">
              <a:avLst/>
            </a:prstGeom>
            <a:noFill/>
          </p:spPr>
          <p:txBody>
            <a:bodyPr wrap="none" rtlCol="0">
              <a:spAutoFit/>
            </a:bodyPr>
            <a:lstStyle/>
            <a:p>
              <a:r>
                <a:rPr lang="en-US" altLang="zh-CN" sz="4400" b="1" dirty="0" smtClean="0">
                  <a:solidFill>
                    <a:schemeClr val="bg1"/>
                  </a:solidFill>
                  <a:latin typeface="华文隶书" panose="02010800040101010101" pitchFamily="2" charset="-122"/>
                  <a:ea typeface="华文隶书" panose="02010800040101010101" pitchFamily="2" charset="-122"/>
                </a:rPr>
                <a:t>03</a:t>
              </a:r>
              <a:endParaRPr lang="zh-CN" altLang="en-US" sz="4400" b="1" dirty="0">
                <a:solidFill>
                  <a:schemeClr val="bg1"/>
                </a:solidFill>
                <a:latin typeface="华文隶书" panose="02010800040101010101" pitchFamily="2" charset="-122"/>
                <a:ea typeface="华文隶书" panose="02010800040101010101" pitchFamily="2" charset="-122"/>
              </a:endParaRPr>
            </a:p>
          </p:txBody>
        </p:sp>
      </p:grpSp>
      <p:sp>
        <p:nvSpPr>
          <p:cNvPr id="21" name="矩形 20"/>
          <p:cNvSpPr/>
          <p:nvPr/>
        </p:nvSpPr>
        <p:spPr>
          <a:xfrm>
            <a:off x="431976" y="5056286"/>
            <a:ext cx="2190335" cy="1492716"/>
          </a:xfrm>
          <a:prstGeom prst="rect">
            <a:avLst/>
          </a:prstGeom>
        </p:spPr>
        <p:txBody>
          <a:bodyPr wrap="square">
            <a:spAutoFit/>
          </a:bodyPr>
          <a:lstStyle/>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en-US" altLang="zh-CN" sz="1400" b="0" dirty="0">
              <a:solidFill>
                <a:srgbClr val="292A25"/>
              </a:solidFill>
              <a:latin typeface="微软雅黑" panose="020B0503020204020204" pitchFamily="34" charset="-122"/>
              <a:ea typeface="微软雅黑" panose="020B0503020204020204" pitchFamily="34" charset="-122"/>
            </a:endParaRPr>
          </a:p>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zh-CN" altLang="en-US" sz="1400" b="0" dirty="0">
              <a:solidFill>
                <a:srgbClr val="292A25"/>
              </a:solidFill>
              <a:latin typeface="微软雅黑" panose="020B0503020204020204" pitchFamily="34" charset="-122"/>
              <a:ea typeface="微软雅黑" panose="020B0503020204020204" pitchFamily="34" charset="-122"/>
            </a:endParaRPr>
          </a:p>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zh-CN" altLang="en-US" sz="1400" b="0" dirty="0">
              <a:solidFill>
                <a:srgbClr val="292A25"/>
              </a:solidFill>
              <a:latin typeface="微软雅黑" panose="020B0503020204020204" pitchFamily="34" charset="-122"/>
              <a:ea typeface="微软雅黑" panose="020B0503020204020204" pitchFamily="34" charset="-122"/>
            </a:endParaRPr>
          </a:p>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zh-CN" altLang="en-US" sz="1400" b="0" dirty="0">
              <a:solidFill>
                <a:srgbClr val="292A25"/>
              </a:solidFill>
              <a:latin typeface="微软雅黑" panose="020B0503020204020204" pitchFamily="34" charset="-122"/>
              <a:ea typeface="微软雅黑" panose="020B0503020204020204" pitchFamily="34" charset="-122"/>
            </a:endParaRPr>
          </a:p>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a:t>
            </a:r>
            <a:r>
              <a:rPr lang="zh-CN" altLang="en-US" sz="1400" b="0" dirty="0" smtClean="0">
                <a:solidFill>
                  <a:srgbClr val="292A25"/>
                </a:solidFill>
                <a:latin typeface="微软雅黑" panose="020B0503020204020204" pitchFamily="34" charset="-122"/>
                <a:ea typeface="微软雅黑" panose="020B0503020204020204" pitchFamily="34" charset="-122"/>
              </a:rPr>
              <a:t>内容</a:t>
            </a:r>
            <a:endParaRPr lang="zh-CN" altLang="en-US" sz="1400" b="0" dirty="0">
              <a:solidFill>
                <a:srgbClr val="292A25"/>
              </a:solidFill>
              <a:latin typeface="微软雅黑" panose="020B0503020204020204" pitchFamily="34" charset="-122"/>
              <a:ea typeface="微软雅黑" panose="020B0503020204020204" pitchFamily="34" charset="-122"/>
            </a:endParaRPr>
          </a:p>
        </p:txBody>
      </p:sp>
      <p:sp>
        <p:nvSpPr>
          <p:cNvPr id="22" name="矩形 21"/>
          <p:cNvSpPr/>
          <p:nvPr/>
        </p:nvSpPr>
        <p:spPr>
          <a:xfrm>
            <a:off x="3010698" y="5056286"/>
            <a:ext cx="2190335" cy="1492716"/>
          </a:xfrm>
          <a:prstGeom prst="rect">
            <a:avLst/>
          </a:prstGeom>
        </p:spPr>
        <p:txBody>
          <a:bodyPr wrap="square">
            <a:spAutoFit/>
          </a:bodyPr>
          <a:lstStyle/>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en-US" altLang="zh-CN" sz="1400" b="0" dirty="0">
              <a:solidFill>
                <a:srgbClr val="292A25"/>
              </a:solidFill>
              <a:latin typeface="微软雅黑" panose="020B0503020204020204" pitchFamily="34" charset="-122"/>
              <a:ea typeface="微软雅黑" panose="020B0503020204020204" pitchFamily="34" charset="-122"/>
            </a:endParaRPr>
          </a:p>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zh-CN" altLang="en-US" sz="1400" b="0" dirty="0">
              <a:solidFill>
                <a:srgbClr val="292A25"/>
              </a:solidFill>
              <a:latin typeface="微软雅黑" panose="020B0503020204020204" pitchFamily="34" charset="-122"/>
              <a:ea typeface="微软雅黑" panose="020B0503020204020204" pitchFamily="34" charset="-122"/>
            </a:endParaRPr>
          </a:p>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zh-CN" altLang="en-US" sz="1400" b="0" dirty="0">
              <a:solidFill>
                <a:srgbClr val="292A25"/>
              </a:solidFill>
              <a:latin typeface="微软雅黑" panose="020B0503020204020204" pitchFamily="34" charset="-122"/>
              <a:ea typeface="微软雅黑" panose="020B0503020204020204" pitchFamily="34" charset="-122"/>
            </a:endParaRPr>
          </a:p>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zh-CN" altLang="en-US" sz="1400" b="0" dirty="0">
              <a:solidFill>
                <a:srgbClr val="292A25"/>
              </a:solidFill>
              <a:latin typeface="微软雅黑" panose="020B0503020204020204" pitchFamily="34" charset="-122"/>
              <a:ea typeface="微软雅黑" panose="020B0503020204020204" pitchFamily="34" charset="-122"/>
            </a:endParaRPr>
          </a:p>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zh-CN" altLang="en-US" sz="1400" b="0" dirty="0">
              <a:solidFill>
                <a:srgbClr val="292A25"/>
              </a:solidFill>
              <a:latin typeface="微软雅黑" panose="020B0503020204020204" pitchFamily="34" charset="-122"/>
              <a:ea typeface="微软雅黑" panose="020B0503020204020204" pitchFamily="34" charset="-122"/>
            </a:endParaRPr>
          </a:p>
        </p:txBody>
      </p:sp>
      <p:sp>
        <p:nvSpPr>
          <p:cNvPr id="23" name="矩形 22"/>
          <p:cNvSpPr/>
          <p:nvPr/>
        </p:nvSpPr>
        <p:spPr>
          <a:xfrm>
            <a:off x="5542034" y="5056286"/>
            <a:ext cx="2190335" cy="1492716"/>
          </a:xfrm>
          <a:prstGeom prst="rect">
            <a:avLst/>
          </a:prstGeom>
        </p:spPr>
        <p:txBody>
          <a:bodyPr wrap="square">
            <a:spAutoFit/>
          </a:bodyPr>
          <a:lstStyle/>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en-US" altLang="zh-CN" sz="1400" b="0" dirty="0">
              <a:solidFill>
                <a:srgbClr val="292A25"/>
              </a:solidFill>
              <a:latin typeface="微软雅黑" panose="020B0503020204020204" pitchFamily="34" charset="-122"/>
              <a:ea typeface="微软雅黑" panose="020B0503020204020204" pitchFamily="34" charset="-122"/>
            </a:endParaRPr>
          </a:p>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zh-CN" altLang="en-US" sz="1400" b="0" dirty="0">
              <a:solidFill>
                <a:srgbClr val="292A25"/>
              </a:solidFill>
              <a:latin typeface="微软雅黑" panose="020B0503020204020204" pitchFamily="34" charset="-122"/>
              <a:ea typeface="微软雅黑" panose="020B0503020204020204" pitchFamily="34" charset="-122"/>
            </a:endParaRPr>
          </a:p>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zh-CN" altLang="en-US" sz="1400" b="0" dirty="0">
              <a:solidFill>
                <a:srgbClr val="292A25"/>
              </a:solidFill>
              <a:latin typeface="微软雅黑" panose="020B0503020204020204" pitchFamily="34" charset="-122"/>
              <a:ea typeface="微软雅黑" panose="020B0503020204020204" pitchFamily="34" charset="-122"/>
            </a:endParaRPr>
          </a:p>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zh-CN" altLang="en-US" sz="1400" b="0" dirty="0">
              <a:solidFill>
                <a:srgbClr val="292A25"/>
              </a:solidFill>
              <a:latin typeface="微软雅黑" panose="020B0503020204020204" pitchFamily="34" charset="-122"/>
              <a:ea typeface="微软雅黑" panose="020B0503020204020204" pitchFamily="34" charset="-122"/>
            </a:endParaRPr>
          </a:p>
          <a:p>
            <a:pPr algn="just">
              <a:lnSpc>
                <a:spcPct val="130000"/>
              </a:lnSpc>
            </a:pPr>
            <a:r>
              <a:rPr lang="zh-CN" altLang="en-US" sz="1400" b="0" dirty="0">
                <a:solidFill>
                  <a:srgbClr val="292A25"/>
                </a:solidFill>
                <a:latin typeface="微软雅黑" panose="020B0503020204020204" pitchFamily="34" charset="-122"/>
                <a:ea typeface="微软雅黑" panose="020B0503020204020204" pitchFamily="34" charset="-122"/>
              </a:rPr>
              <a:t>单击此处添加文本内容</a:t>
            </a:r>
            <a:endParaRPr lang="zh-CN" altLang="en-US" sz="1400" b="0" dirty="0">
              <a:solidFill>
                <a:srgbClr val="292A25"/>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250" fill="hold"/>
                                        <p:tgtEl>
                                          <p:spTgt spid="4"/>
                                        </p:tgtEl>
                                        <p:attrNameLst>
                                          <p:attrName>ppt_x</p:attrName>
                                        </p:attrNameLst>
                                      </p:cBhvr>
                                      <p:tavLst>
                                        <p:tav tm="0">
                                          <p:val>
                                            <p:strVal val="0-#ppt_w/2"/>
                                          </p:val>
                                        </p:tav>
                                        <p:tav tm="100000">
                                          <p:val>
                                            <p:strVal val="#ppt_x"/>
                                          </p:val>
                                        </p:tav>
                                      </p:tavLst>
                                    </p:anim>
                                    <p:anim calcmode="lin" valueType="num">
                                      <p:cBhvr additive="base">
                                        <p:cTn id="12" dur="2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down)">
                                      <p:cBhvr>
                                        <p:cTn id="34" dur="500"/>
                                        <p:tgtEl>
                                          <p:spTgt spid="22"/>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73282" y="2674632"/>
            <a:ext cx="1769965" cy="1880589"/>
            <a:chOff x="395537" y="2426415"/>
            <a:chExt cx="1327474" cy="1410442"/>
          </a:xfrm>
          <a:solidFill>
            <a:srgbClr val="AA1E23"/>
          </a:solidFill>
        </p:grpSpPr>
        <p:sp>
          <p:nvSpPr>
            <p:cNvPr id="4" name="六边形 3"/>
            <p:cNvSpPr/>
            <p:nvPr/>
          </p:nvSpPr>
          <p:spPr>
            <a:xfrm rot="16200000">
              <a:off x="354053" y="2467899"/>
              <a:ext cx="1410442" cy="1327474"/>
            </a:xfrm>
            <a:prstGeom prst="hexagon">
              <a:avLst/>
            </a:prstGeom>
            <a:solidFill>
              <a:srgbClr val="FF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 name="TextBox 4"/>
            <p:cNvSpPr txBox="1"/>
            <p:nvPr/>
          </p:nvSpPr>
          <p:spPr>
            <a:xfrm>
              <a:off x="576707" y="2931581"/>
              <a:ext cx="906739" cy="377075"/>
            </a:xfrm>
            <a:prstGeom prst="rect">
              <a:avLst/>
            </a:prstGeom>
            <a:noFill/>
            <a:ln>
              <a:noFill/>
            </a:ln>
          </p:spPr>
          <p:txBody>
            <a:bodyPr wrap="none" rtlCol="0">
              <a:spAutoFit/>
            </a:bodyPr>
            <a:lstStyle/>
            <a:p>
              <a:r>
                <a:rPr lang="zh-CN" altLang="en-US" sz="2665" b="1" dirty="0">
                  <a:solidFill>
                    <a:schemeClr val="bg1"/>
                  </a:solidFill>
                  <a:latin typeface="微软雅黑" panose="020B0503020204020204" pitchFamily="34" charset="-122"/>
                  <a:ea typeface="微软雅黑" panose="020B0503020204020204" pitchFamily="34" charset="-122"/>
                </a:rPr>
                <a:t>关键词</a:t>
              </a:r>
              <a:endParaRPr lang="zh-CN" altLang="en-US" sz="2665" b="1" dirty="0">
                <a:solidFill>
                  <a:schemeClr val="bg1"/>
                </a:solidFill>
                <a:latin typeface="微软雅黑" panose="020B0503020204020204" pitchFamily="34" charset="-122"/>
                <a:ea typeface="微软雅黑" panose="020B0503020204020204" pitchFamily="34" charset="-122"/>
              </a:endParaRPr>
            </a:p>
          </p:txBody>
        </p:sp>
      </p:grpSp>
      <p:sp>
        <p:nvSpPr>
          <p:cNvPr id="6" name="等腰三角形 5"/>
          <p:cNvSpPr/>
          <p:nvPr/>
        </p:nvSpPr>
        <p:spPr>
          <a:xfrm rot="5400000">
            <a:off x="2750345" y="3518917"/>
            <a:ext cx="299888" cy="25852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7" name="等腰三角形 6"/>
          <p:cNvSpPr/>
          <p:nvPr/>
        </p:nvSpPr>
        <p:spPr>
          <a:xfrm rot="5400000">
            <a:off x="3067884" y="3514562"/>
            <a:ext cx="299888" cy="25852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六边形 7"/>
          <p:cNvSpPr/>
          <p:nvPr/>
        </p:nvSpPr>
        <p:spPr>
          <a:xfrm>
            <a:off x="3348555" y="1742718"/>
            <a:ext cx="3978445" cy="3744417"/>
          </a:xfrm>
          <a:prstGeom prst="hexagon">
            <a:avLst/>
          </a:prstGeom>
          <a:blipFill dpi="0" rotWithShape="1">
            <a:blip r:embed="rId1"/>
            <a:srcRect/>
            <a:stretch>
              <a:fillRect/>
            </a:stretch>
          </a:blipFill>
          <a:ln w="15875" cap="rnd">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9" name="六边形 8"/>
          <p:cNvSpPr/>
          <p:nvPr/>
        </p:nvSpPr>
        <p:spPr>
          <a:xfrm rot="16200000">
            <a:off x="5930577" y="1552489"/>
            <a:ext cx="1063155" cy="1000616"/>
          </a:xfrm>
          <a:prstGeom prst="hexagon">
            <a:avLst/>
          </a:prstGeom>
          <a:solidFill>
            <a:srgbClr val="FF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TextBox 9"/>
          <p:cNvSpPr txBox="1"/>
          <p:nvPr/>
        </p:nvSpPr>
        <p:spPr>
          <a:xfrm>
            <a:off x="6036829" y="1701628"/>
            <a:ext cx="825867" cy="748988"/>
          </a:xfrm>
          <a:prstGeom prst="rect">
            <a:avLst/>
          </a:prstGeom>
          <a:noFill/>
        </p:spPr>
        <p:txBody>
          <a:bodyPr wrap="none" rtlCol="0">
            <a:spAutoFit/>
          </a:bodyPr>
          <a:lstStyle/>
          <a:p>
            <a:r>
              <a:rPr lang="en-US" altLang="zh-CN" sz="4265" dirty="0">
                <a:solidFill>
                  <a:schemeClr val="bg1"/>
                </a:solidFill>
                <a:latin typeface="微软雅黑" panose="020B0503020204020204" pitchFamily="34" charset="-122"/>
                <a:ea typeface="微软雅黑" panose="020B0503020204020204" pitchFamily="34" charset="-122"/>
              </a:rPr>
              <a:t>01</a:t>
            </a:r>
            <a:endParaRPr lang="zh-CN" altLang="en-US" sz="4265" dirty="0">
              <a:solidFill>
                <a:schemeClr val="bg1"/>
              </a:solidFill>
              <a:latin typeface="微软雅黑" panose="020B0503020204020204" pitchFamily="34" charset="-122"/>
              <a:ea typeface="微软雅黑" panose="020B0503020204020204" pitchFamily="34" charset="-122"/>
            </a:endParaRPr>
          </a:p>
        </p:txBody>
      </p:sp>
      <p:sp>
        <p:nvSpPr>
          <p:cNvPr id="11" name="六边形 10"/>
          <p:cNvSpPr/>
          <p:nvPr/>
        </p:nvSpPr>
        <p:spPr>
          <a:xfrm rot="16200000">
            <a:off x="6678409" y="3114617"/>
            <a:ext cx="1063155" cy="1000616"/>
          </a:xfrm>
          <a:prstGeom prst="hexagon">
            <a:avLst/>
          </a:prstGeom>
          <a:solidFill>
            <a:srgbClr val="231815"/>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TextBox 11"/>
          <p:cNvSpPr txBox="1"/>
          <p:nvPr/>
        </p:nvSpPr>
        <p:spPr>
          <a:xfrm>
            <a:off x="6784661" y="3263756"/>
            <a:ext cx="825867" cy="748988"/>
          </a:xfrm>
          <a:prstGeom prst="rect">
            <a:avLst/>
          </a:prstGeom>
          <a:noFill/>
        </p:spPr>
        <p:txBody>
          <a:bodyPr wrap="none" rtlCol="0">
            <a:spAutoFit/>
          </a:bodyPr>
          <a:lstStyle/>
          <a:p>
            <a:r>
              <a:rPr lang="en-US" altLang="zh-CN" sz="4265" dirty="0">
                <a:solidFill>
                  <a:schemeClr val="bg1"/>
                </a:solidFill>
                <a:latin typeface="微软雅黑" panose="020B0503020204020204" pitchFamily="34" charset="-122"/>
                <a:ea typeface="微软雅黑" panose="020B0503020204020204" pitchFamily="34" charset="-122"/>
              </a:rPr>
              <a:t>02</a:t>
            </a:r>
            <a:endParaRPr lang="zh-CN" altLang="en-US" sz="4265" dirty="0">
              <a:solidFill>
                <a:schemeClr val="bg1"/>
              </a:solidFill>
              <a:latin typeface="微软雅黑" panose="020B0503020204020204" pitchFamily="34" charset="-122"/>
              <a:ea typeface="微软雅黑" panose="020B0503020204020204" pitchFamily="34" charset="-122"/>
            </a:endParaRPr>
          </a:p>
        </p:txBody>
      </p:sp>
      <p:sp>
        <p:nvSpPr>
          <p:cNvPr id="13" name="六边形 12"/>
          <p:cNvSpPr/>
          <p:nvPr/>
        </p:nvSpPr>
        <p:spPr>
          <a:xfrm rot="16200000">
            <a:off x="6007125" y="4798324"/>
            <a:ext cx="1063155" cy="1000616"/>
          </a:xfrm>
          <a:prstGeom prst="hexagon">
            <a:avLst/>
          </a:prstGeom>
          <a:solidFill>
            <a:schemeClr val="bg1">
              <a:lumMod val="50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TextBox 13"/>
          <p:cNvSpPr txBox="1"/>
          <p:nvPr/>
        </p:nvSpPr>
        <p:spPr>
          <a:xfrm>
            <a:off x="6113377" y="4947463"/>
            <a:ext cx="825867" cy="748988"/>
          </a:xfrm>
          <a:prstGeom prst="rect">
            <a:avLst/>
          </a:prstGeom>
          <a:noFill/>
        </p:spPr>
        <p:txBody>
          <a:bodyPr wrap="none" rtlCol="0">
            <a:spAutoFit/>
          </a:bodyPr>
          <a:lstStyle/>
          <a:p>
            <a:r>
              <a:rPr lang="en-US" altLang="zh-CN" sz="4265" dirty="0">
                <a:solidFill>
                  <a:schemeClr val="bg1"/>
                </a:solidFill>
                <a:latin typeface="微软雅黑" panose="020B0503020204020204" pitchFamily="34" charset="-122"/>
                <a:ea typeface="微软雅黑" panose="020B0503020204020204" pitchFamily="34" charset="-122"/>
              </a:rPr>
              <a:t>03</a:t>
            </a:r>
            <a:endParaRPr lang="zh-CN" altLang="en-US" sz="4265"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bwMode="auto">
          <a:xfrm>
            <a:off x="7328463" y="1329199"/>
            <a:ext cx="3778739" cy="1200329"/>
          </a:xfrm>
          <a:prstGeom prst="rect">
            <a:avLst/>
          </a:prstGeom>
          <a:noFill/>
        </p:spPr>
        <p:txBody>
          <a:bodyPr wrap="square">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这里输入简单的文字概述这里输入简单文字概述简单的文字概述这里输入简单的文字概述这里输入简单</a:t>
            </a:r>
            <a:endParaRPr lang="zh-CN" altLang="en-US" sz="1600" dirty="0">
              <a:solidFill>
                <a:schemeClr val="tx1">
                  <a:lumMod val="95000"/>
                  <a:lumOff val="5000"/>
                </a:schemeClr>
              </a:solidFill>
              <a:latin typeface="Calibri" panose="020F0502020204030204" pitchFamily="34" charset="0"/>
            </a:endParaRPr>
          </a:p>
        </p:txBody>
      </p:sp>
      <p:sp>
        <p:nvSpPr>
          <p:cNvPr id="16" name="TextBox 15"/>
          <p:cNvSpPr txBox="1"/>
          <p:nvPr/>
        </p:nvSpPr>
        <p:spPr bwMode="auto">
          <a:xfrm>
            <a:off x="8000537" y="2950485"/>
            <a:ext cx="3778739" cy="1200329"/>
          </a:xfrm>
          <a:prstGeom prst="rect">
            <a:avLst/>
          </a:prstGeom>
          <a:noFill/>
        </p:spPr>
        <p:txBody>
          <a:bodyPr wrap="square">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这里输入简单的文字概述这里输入简单文字概述简单的文字概述这里输入简单的文字概述这里输入简单</a:t>
            </a:r>
            <a:endParaRPr lang="zh-CN" altLang="en-US" sz="1600" dirty="0">
              <a:solidFill>
                <a:schemeClr val="tx1">
                  <a:lumMod val="95000"/>
                  <a:lumOff val="5000"/>
                </a:schemeClr>
              </a:solidFill>
              <a:latin typeface="Calibri" panose="020F0502020204030204" pitchFamily="34" charset="0"/>
            </a:endParaRPr>
          </a:p>
        </p:txBody>
      </p:sp>
      <p:sp>
        <p:nvSpPr>
          <p:cNvPr id="17" name="TextBox 16"/>
          <p:cNvSpPr txBox="1"/>
          <p:nvPr/>
        </p:nvSpPr>
        <p:spPr bwMode="auto">
          <a:xfrm>
            <a:off x="7328463" y="4689572"/>
            <a:ext cx="3778739" cy="1200329"/>
          </a:xfrm>
          <a:prstGeom prst="rect">
            <a:avLst/>
          </a:prstGeom>
          <a:noFill/>
        </p:spPr>
        <p:txBody>
          <a:bodyPr wrap="square">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这里输入简单的文字概述这里输入简单文字概述简单的文字概述这里输入简单的文字概述这里输入简单</a:t>
            </a:r>
            <a:endParaRPr lang="zh-CN" altLang="en-US" sz="1600" dirty="0">
              <a:solidFill>
                <a:schemeClr val="tx1">
                  <a:lumMod val="95000"/>
                  <a:lumOff val="5000"/>
                </a:schemeClr>
              </a:solidFill>
              <a:latin typeface="Calibri" panose="020F0502020204030204" pitchFamily="34" charset="0"/>
            </a:endParaRPr>
          </a:p>
        </p:txBody>
      </p:sp>
      <p:sp>
        <p:nvSpPr>
          <p:cNvPr id="18"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style.rotation</p:attrName>
                                        </p:attrNameLst>
                                      </p:cBhvr>
                                      <p:tavLst>
                                        <p:tav tm="0">
                                          <p:val>
                                            <p:fltVal val="90"/>
                                          </p:val>
                                        </p:tav>
                                        <p:tav tm="100000">
                                          <p:val>
                                            <p:fltVal val="0"/>
                                          </p:val>
                                        </p:tav>
                                      </p:tavLst>
                                    </p:anim>
                                    <p:animEffect transition="in" filter="fade">
                                      <p:cBhvr>
                                        <p:cTn id="14" dur="1000"/>
                                        <p:tgtEl>
                                          <p:spTgt spid="3"/>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3000"/>
                            </p:stCondLst>
                            <p:childTnLst>
                              <p:par>
                                <p:cTn id="30" presetID="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0-#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42"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2" presetClass="entr" presetSubtype="8"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500" fill="hold"/>
                                        <p:tgtEl>
                                          <p:spTgt spid="14"/>
                                        </p:tgtEl>
                                        <p:attrNameLst>
                                          <p:attrName>ppt_x</p:attrName>
                                        </p:attrNameLst>
                                      </p:cBhvr>
                                      <p:tavLst>
                                        <p:tav tm="0">
                                          <p:val>
                                            <p:strVal val="0-#ppt_w/2"/>
                                          </p:val>
                                        </p:tav>
                                        <p:tav tm="100000">
                                          <p:val>
                                            <p:strVal val="#ppt_x"/>
                                          </p:val>
                                        </p:tav>
                                      </p:tavLst>
                                    </p:anim>
                                    <p:anim calcmode="lin" valueType="num">
                                      <p:cBhvr additive="base">
                                        <p:cTn id="63" dur="500" fill="hold"/>
                                        <p:tgtEl>
                                          <p:spTgt spid="14"/>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500" fill="hold"/>
                                        <p:tgtEl>
                                          <p:spTgt spid="13"/>
                                        </p:tgtEl>
                                        <p:attrNameLst>
                                          <p:attrName>ppt_x</p:attrName>
                                        </p:attrNameLst>
                                      </p:cBhvr>
                                      <p:tavLst>
                                        <p:tav tm="0">
                                          <p:val>
                                            <p:strVal val="0-#ppt_w/2"/>
                                          </p:val>
                                        </p:tav>
                                        <p:tav tm="100000">
                                          <p:val>
                                            <p:strVal val="#ppt_x"/>
                                          </p:val>
                                        </p:tav>
                                      </p:tavLst>
                                    </p:anim>
                                    <p:anim calcmode="lin" valueType="num">
                                      <p:cBhvr additive="base">
                                        <p:cTn id="67" dur="500" fill="hold"/>
                                        <p:tgtEl>
                                          <p:spTgt spid="13"/>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42"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anim calcmode="lin" valueType="num">
                                      <p:cBhvr>
                                        <p:cTn id="72" dur="1000" fill="hold"/>
                                        <p:tgtEl>
                                          <p:spTgt spid="17"/>
                                        </p:tgtEl>
                                        <p:attrNameLst>
                                          <p:attrName>ppt_x</p:attrName>
                                        </p:attrNameLst>
                                      </p:cBhvr>
                                      <p:tavLst>
                                        <p:tav tm="0">
                                          <p:val>
                                            <p:strVal val="#ppt_x"/>
                                          </p:val>
                                        </p:tav>
                                        <p:tav tm="100000">
                                          <p:val>
                                            <p:strVal val="#ppt_x"/>
                                          </p:val>
                                        </p:tav>
                                      </p:tavLst>
                                    </p:anim>
                                    <p:anim calcmode="lin" valueType="num">
                                      <p:cBhvr>
                                        <p:cTn id="7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animBg="1"/>
      <p:bldP spid="12" grpId="0"/>
      <p:bldP spid="13" grpId="0" animBg="1"/>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88"/>
          <p:cNvGrpSpPr/>
          <p:nvPr/>
        </p:nvGrpSpPr>
        <p:grpSpPr bwMode="auto">
          <a:xfrm>
            <a:off x="6481234" y="1509185"/>
            <a:ext cx="4178300" cy="1460500"/>
            <a:chOff x="3062" y="713"/>
            <a:chExt cx="1974" cy="690"/>
          </a:xfrm>
        </p:grpSpPr>
        <p:sp>
          <p:nvSpPr>
            <p:cNvPr id="4" name="Rounded Rectangle 27"/>
            <p:cNvSpPr>
              <a:spLocks noChangeArrowheads="1"/>
            </p:cNvSpPr>
            <p:nvPr/>
          </p:nvSpPr>
          <p:spPr bwMode="auto">
            <a:xfrm rot="16200000" flipH="1">
              <a:off x="3709" y="76"/>
              <a:ext cx="680" cy="1974"/>
            </a:xfrm>
            <a:prstGeom prst="roundRect">
              <a:avLst>
                <a:gd name="adj" fmla="val 7870"/>
              </a:avLst>
            </a:prstGeom>
            <a:solidFill>
              <a:srgbClr val="FFFFFF"/>
            </a:solidFill>
            <a:ln w="6350">
              <a:solidFill>
                <a:srgbClr val="D9D9D9"/>
              </a:solidFill>
              <a:round/>
            </a:ln>
          </p:spPr>
          <p:txBody>
            <a:bodyPr vert="eaVert"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5" name="Round Same Side Corner Rectangle 84"/>
            <p:cNvSpPr/>
            <p:nvPr/>
          </p:nvSpPr>
          <p:spPr bwMode="auto">
            <a:xfrm>
              <a:off x="3062" y="713"/>
              <a:ext cx="1974" cy="198"/>
            </a:xfrm>
            <a:custGeom>
              <a:avLst/>
              <a:gdLst>
                <a:gd name="T0" fmla="*/ 87313 w 3133725"/>
                <a:gd name="T1" fmla="*/ 0 h 314325"/>
                <a:gd name="T2" fmla="*/ 3046412 w 3133725"/>
                <a:gd name="T3" fmla="*/ 0 h 314325"/>
                <a:gd name="T4" fmla="*/ 3133725 w 3133725"/>
                <a:gd name="T5" fmla="*/ 87313 h 314325"/>
                <a:gd name="T6" fmla="*/ 3133725 w 3133725"/>
                <a:gd name="T7" fmla="*/ 314325 h 314325"/>
                <a:gd name="T8" fmla="*/ 3133725 w 3133725"/>
                <a:gd name="T9" fmla="*/ 314325 h 314325"/>
                <a:gd name="T10" fmla="*/ 0 w 3133725"/>
                <a:gd name="T11" fmla="*/ 314325 h 314325"/>
                <a:gd name="T12" fmla="*/ 0 w 3133725"/>
                <a:gd name="T13" fmla="*/ 314325 h 314325"/>
                <a:gd name="T14" fmla="*/ 0 w 3133725"/>
                <a:gd name="T15" fmla="*/ 87313 h 314325"/>
                <a:gd name="T16" fmla="*/ 87313 w 3133725"/>
                <a:gd name="T17" fmla="*/ 0 h 3143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33725" h="314325">
                  <a:moveTo>
                    <a:pt x="87313" y="0"/>
                  </a:moveTo>
                  <a:lnTo>
                    <a:pt x="3046412" y="0"/>
                  </a:lnTo>
                  <a:cubicBezTo>
                    <a:pt x="3094634" y="0"/>
                    <a:pt x="3133725" y="39091"/>
                    <a:pt x="3133725" y="87313"/>
                  </a:cubicBezTo>
                  <a:lnTo>
                    <a:pt x="3133725" y="314325"/>
                  </a:lnTo>
                  <a:lnTo>
                    <a:pt x="0" y="314325"/>
                  </a:lnTo>
                  <a:lnTo>
                    <a:pt x="0" y="87313"/>
                  </a:lnTo>
                  <a:cubicBezTo>
                    <a:pt x="0" y="39091"/>
                    <a:pt x="39091" y="0"/>
                    <a:pt x="87313" y="0"/>
                  </a:cubicBezTo>
                  <a:close/>
                </a:path>
              </a:pathLst>
            </a:custGeom>
            <a:solidFill>
              <a:srgbClr val="BC000D"/>
            </a:solidFill>
            <a:ln>
              <a:noFill/>
            </a:ln>
            <a:extLst>
              <a:ext uri="{91240B29-F687-4F45-9708-019B960494DF}">
                <a14:hiddenLine xmlns:a14="http://schemas.microsoft.com/office/drawing/2010/main" w="9525">
                  <a:solidFill>
                    <a:srgbClr val="000000"/>
                  </a:solidFill>
                  <a:prstDash val="solid"/>
                  <a:round/>
                </a14:hiddenLine>
              </a:ext>
            </a:extLst>
          </p:spPr>
          <p:txBody>
            <a:bodyPr anchor="ctr"/>
            <a:lstStyle/>
            <a:p>
              <a:pPr>
                <a:defRPr/>
              </a:pPr>
              <a:endParaRPr lang="zh-CN" altLang="en-US" sz="2135" kern="0">
                <a:solidFill>
                  <a:srgbClr val="000000"/>
                </a:solidFill>
                <a:latin typeface="+mj-ea"/>
                <a:ea typeface="+mj-ea"/>
              </a:endParaRPr>
            </a:p>
          </p:txBody>
        </p:sp>
        <p:sp>
          <p:nvSpPr>
            <p:cNvPr id="6" name="Rektangel 76"/>
            <p:cNvSpPr>
              <a:spLocks noChangeArrowheads="1"/>
            </p:cNvSpPr>
            <p:nvPr/>
          </p:nvSpPr>
          <p:spPr bwMode="auto">
            <a:xfrm>
              <a:off x="3146" y="731"/>
              <a:ext cx="1534"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800"/>
                </a:spcAft>
                <a:defRPr/>
              </a:pPr>
              <a:r>
                <a:rPr lang="zh-CN" altLang="en-US" sz="1865" b="1" kern="0" dirty="0">
                  <a:solidFill>
                    <a:srgbClr val="FFFFFF"/>
                  </a:solidFill>
                  <a:latin typeface="+mj-ea"/>
                  <a:ea typeface="+mj-ea"/>
                  <a:cs typeface="Arial" panose="020B0604020202020204" pitchFamily="34" charset="0"/>
                </a:rPr>
                <a:t>文字标题</a:t>
              </a:r>
              <a:endParaRPr lang="zh-CN" altLang="zh-CN" sz="1865" b="1" kern="0" dirty="0">
                <a:solidFill>
                  <a:srgbClr val="FFFFFF"/>
                </a:solidFill>
                <a:latin typeface="+mj-ea"/>
                <a:ea typeface="+mj-ea"/>
                <a:cs typeface="Arial" panose="020B0604020202020204" pitchFamily="34" charset="0"/>
              </a:endParaRPr>
            </a:p>
          </p:txBody>
        </p:sp>
        <p:grpSp>
          <p:nvGrpSpPr>
            <p:cNvPr id="7" name="Group 44"/>
            <p:cNvGrpSpPr/>
            <p:nvPr/>
          </p:nvGrpSpPr>
          <p:grpSpPr bwMode="auto">
            <a:xfrm>
              <a:off x="3168" y="1018"/>
              <a:ext cx="254" cy="254"/>
              <a:chOff x="3294062" y="1631156"/>
              <a:chExt cx="460375" cy="460375"/>
            </a:xfrm>
          </p:grpSpPr>
          <p:sp>
            <p:nvSpPr>
              <p:cNvPr id="9" name="Ellipse 53"/>
              <p:cNvSpPr>
                <a:spLocks noChangeArrowheads="1"/>
              </p:cNvSpPr>
              <p:nvPr/>
            </p:nvSpPr>
            <p:spPr bwMode="auto">
              <a:xfrm>
                <a:off x="3294062" y="1631156"/>
                <a:ext cx="460375" cy="460375"/>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10" name="Tekstboks 54"/>
              <p:cNvSpPr txBox="1">
                <a:spLocks noChangeArrowheads="1"/>
              </p:cNvSpPr>
              <p:nvPr/>
            </p:nvSpPr>
            <p:spPr bwMode="auto">
              <a:xfrm>
                <a:off x="3384687" y="1638406"/>
                <a:ext cx="313719" cy="3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da-DK" altLang="zh-CN" kern="0">
                    <a:solidFill>
                      <a:srgbClr val="151616"/>
                    </a:solidFill>
                    <a:latin typeface="+mj-ea"/>
                    <a:ea typeface="+mj-ea"/>
                  </a:rPr>
                  <a:t>1</a:t>
                </a:r>
                <a:endParaRPr lang="da-DK" altLang="zh-CN" kern="0">
                  <a:solidFill>
                    <a:srgbClr val="151616"/>
                  </a:solidFill>
                  <a:latin typeface="+mj-ea"/>
                  <a:ea typeface="+mj-ea"/>
                </a:endParaRPr>
              </a:p>
            </p:txBody>
          </p:sp>
        </p:grpSp>
        <p:sp>
          <p:nvSpPr>
            <p:cNvPr id="8" name="Tekstboks 72"/>
            <p:cNvSpPr txBox="1">
              <a:spLocks noChangeArrowheads="1"/>
            </p:cNvSpPr>
            <p:nvPr/>
          </p:nvSpPr>
          <p:spPr bwMode="auto">
            <a:xfrm>
              <a:off x="3631" y="1026"/>
              <a:ext cx="133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defRPr/>
              </a:pPr>
              <a:r>
                <a:rPr lang="zh-CN" altLang="en-US" sz="1465" kern="0">
                  <a:solidFill>
                    <a:srgbClr val="000000"/>
                  </a:solidFill>
                  <a:latin typeface="+mj-ea"/>
                  <a:ea typeface="+mj-ea"/>
                </a:rPr>
                <a:t>文字内容文字内容文字内容文字内容文字内容</a:t>
              </a:r>
              <a:endParaRPr lang="zh-CN" altLang="da-DK" sz="1465" kern="0">
                <a:solidFill>
                  <a:srgbClr val="000000"/>
                </a:solidFill>
                <a:latin typeface="+mj-ea"/>
                <a:ea typeface="+mj-ea"/>
              </a:endParaRPr>
            </a:p>
          </p:txBody>
        </p:sp>
      </p:grpSp>
      <p:grpSp>
        <p:nvGrpSpPr>
          <p:cNvPr id="11" name="Group 185"/>
          <p:cNvGrpSpPr/>
          <p:nvPr/>
        </p:nvGrpSpPr>
        <p:grpSpPr bwMode="auto">
          <a:xfrm>
            <a:off x="1957918" y="1693334"/>
            <a:ext cx="4059767" cy="5041900"/>
            <a:chOff x="925" y="800"/>
            <a:chExt cx="1918" cy="2382"/>
          </a:xfrm>
        </p:grpSpPr>
        <p:sp>
          <p:nvSpPr>
            <p:cNvPr id="12" name="Ellipse 98"/>
            <p:cNvSpPr/>
            <p:nvPr/>
          </p:nvSpPr>
          <p:spPr bwMode="auto">
            <a:xfrm>
              <a:off x="1567" y="2772"/>
              <a:ext cx="685" cy="157"/>
            </a:xfrm>
            <a:prstGeom prst="ellipse">
              <a:avLst/>
            </a:prstGeom>
            <a:gradFill flip="none" rotWithShape="1">
              <a:gsLst>
                <a:gs pos="100000">
                  <a:srgbClr val="FFFFFF">
                    <a:alpha val="0"/>
                  </a:srgbClr>
                </a:gs>
                <a:gs pos="0">
                  <a:srgbClr val="FFFFFF">
                    <a:lumMod val="75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en-US" altLang="zh-CN" kern="0">
                <a:solidFill>
                  <a:srgbClr val="FFFFFF"/>
                </a:solidFill>
                <a:latin typeface="+mj-ea"/>
                <a:ea typeface="+mj-ea"/>
              </a:endParaRPr>
            </a:p>
          </p:txBody>
        </p:sp>
        <p:sp>
          <p:nvSpPr>
            <p:cNvPr id="13" name="Ellipse 98"/>
            <p:cNvSpPr/>
            <p:nvPr/>
          </p:nvSpPr>
          <p:spPr bwMode="auto">
            <a:xfrm>
              <a:off x="924" y="2823"/>
              <a:ext cx="696" cy="144"/>
            </a:xfrm>
            <a:prstGeom prst="ellipse">
              <a:avLst/>
            </a:prstGeom>
            <a:gradFill flip="none" rotWithShape="1">
              <a:gsLst>
                <a:gs pos="100000">
                  <a:srgbClr val="FFFFFF">
                    <a:alpha val="0"/>
                  </a:srgbClr>
                </a:gs>
                <a:gs pos="0">
                  <a:srgbClr val="FFFFFF">
                    <a:lumMod val="75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en-US" altLang="zh-CN" kern="0">
                <a:solidFill>
                  <a:srgbClr val="FFFFFF"/>
                </a:solidFill>
                <a:latin typeface="+mj-ea"/>
                <a:ea typeface="+mj-ea"/>
              </a:endParaRPr>
            </a:p>
          </p:txBody>
        </p:sp>
        <p:sp>
          <p:nvSpPr>
            <p:cNvPr id="14" name="Ellipse 98"/>
            <p:cNvSpPr/>
            <p:nvPr/>
          </p:nvSpPr>
          <p:spPr bwMode="auto">
            <a:xfrm>
              <a:off x="2146" y="2981"/>
              <a:ext cx="696" cy="143"/>
            </a:xfrm>
            <a:prstGeom prst="ellipse">
              <a:avLst/>
            </a:prstGeom>
            <a:gradFill flip="none" rotWithShape="1">
              <a:gsLst>
                <a:gs pos="100000">
                  <a:srgbClr val="FFFFFF">
                    <a:alpha val="0"/>
                  </a:srgbClr>
                </a:gs>
                <a:gs pos="0">
                  <a:srgbClr val="FFFFFF">
                    <a:lumMod val="75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en-US" altLang="zh-CN" kern="0">
                <a:solidFill>
                  <a:srgbClr val="FFFFFF"/>
                </a:solidFill>
                <a:latin typeface="+mj-ea"/>
                <a:ea typeface="+mj-ea"/>
              </a:endParaRPr>
            </a:p>
          </p:txBody>
        </p:sp>
        <p:sp>
          <p:nvSpPr>
            <p:cNvPr id="15" name="Can 52"/>
            <p:cNvSpPr>
              <a:spLocks noChangeArrowheads="1"/>
            </p:cNvSpPr>
            <p:nvPr/>
          </p:nvSpPr>
          <p:spPr bwMode="auto">
            <a:xfrm rot="1586669" flipH="1">
              <a:off x="1627" y="1048"/>
              <a:ext cx="101" cy="1961"/>
            </a:xfrm>
            <a:prstGeom prst="can">
              <a:avLst>
                <a:gd name="adj" fmla="val 25025"/>
              </a:avLst>
            </a:prstGeom>
            <a:gradFill rotWithShape="1">
              <a:gsLst>
                <a:gs pos="0">
                  <a:srgbClr val="4A452A"/>
                </a:gs>
                <a:gs pos="46000">
                  <a:srgbClr val="DDD9C3"/>
                </a:gs>
                <a:gs pos="100000">
                  <a:srgbClr val="4A452A"/>
                </a:gs>
              </a:gsLst>
              <a:lin ang="60000"/>
            </a:gra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zh-CN" kern="0">
                <a:solidFill>
                  <a:srgbClr val="FFFFFF"/>
                </a:solidFill>
                <a:latin typeface="+mj-ea"/>
                <a:ea typeface="+mj-ea"/>
              </a:endParaRPr>
            </a:p>
          </p:txBody>
        </p:sp>
        <p:sp>
          <p:nvSpPr>
            <p:cNvPr id="16" name="Can 53"/>
            <p:cNvSpPr>
              <a:spLocks noChangeArrowheads="1"/>
            </p:cNvSpPr>
            <p:nvPr/>
          </p:nvSpPr>
          <p:spPr bwMode="auto">
            <a:xfrm rot="-1586669">
              <a:off x="1950" y="1026"/>
              <a:ext cx="93" cy="2156"/>
            </a:xfrm>
            <a:prstGeom prst="can">
              <a:avLst>
                <a:gd name="adj" fmla="val 24997"/>
              </a:avLst>
            </a:prstGeom>
            <a:gradFill rotWithShape="1">
              <a:gsLst>
                <a:gs pos="0">
                  <a:srgbClr val="4A452A"/>
                </a:gs>
                <a:gs pos="46000">
                  <a:srgbClr val="DDD9C3"/>
                </a:gs>
                <a:gs pos="100000">
                  <a:srgbClr val="4A452A"/>
                </a:gs>
              </a:gsLst>
              <a:lin ang="60000"/>
            </a:gra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zh-CN" kern="0">
                <a:solidFill>
                  <a:srgbClr val="FFFFFF"/>
                </a:solidFill>
                <a:latin typeface="+mj-ea"/>
                <a:ea typeface="+mj-ea"/>
              </a:endParaRPr>
            </a:p>
          </p:txBody>
        </p:sp>
        <p:sp>
          <p:nvSpPr>
            <p:cNvPr id="17" name="Can 54"/>
            <p:cNvSpPr>
              <a:spLocks noChangeArrowheads="1"/>
            </p:cNvSpPr>
            <p:nvPr/>
          </p:nvSpPr>
          <p:spPr bwMode="auto">
            <a:xfrm rot="-458329">
              <a:off x="1765" y="1164"/>
              <a:ext cx="101" cy="1719"/>
            </a:xfrm>
            <a:prstGeom prst="can">
              <a:avLst>
                <a:gd name="adj" fmla="val 24981"/>
              </a:avLst>
            </a:prstGeom>
            <a:gradFill rotWithShape="1">
              <a:gsLst>
                <a:gs pos="0">
                  <a:srgbClr val="4A452A"/>
                </a:gs>
                <a:gs pos="46000">
                  <a:srgbClr val="DDD9C3"/>
                </a:gs>
                <a:gs pos="100000">
                  <a:srgbClr val="4A452A"/>
                </a:gs>
              </a:gsLst>
              <a:lin ang="60000"/>
            </a:gradFill>
            <a:ln>
              <a:noFill/>
            </a:ln>
            <a:effectLst>
              <a:outerShdw blurRad="40000" dist="23000" dir="5400000" rotWithShape="0">
                <a:srgbClr val="808080">
                  <a:alpha val="34999"/>
                </a:srgbClr>
              </a:outerShdw>
            </a:effectLst>
            <a:extLst>
              <a:ext uri="{91240B29-F687-4F45-9708-019B960494DF}">
                <a14:hiddenLine xmlns:a14="http://schemas.microsoft.com/office/drawing/2010/main" w="9525">
                  <a:solidFill>
                    <a:srgbClr val="000000"/>
                  </a:solidFill>
                  <a:round/>
                </a14:hiddenLine>
              </a:ext>
            </a:extLst>
          </p:spPr>
          <p:txBody>
            <a:bodyPr anchor="ctr"/>
            <a:lstStyle/>
            <a:p>
              <a:pPr algn="ctr">
                <a:defRPr/>
              </a:pPr>
              <a:endParaRPr lang="zh-CN" altLang="zh-CN" kern="0">
                <a:solidFill>
                  <a:srgbClr val="FFFFFF"/>
                </a:solidFill>
                <a:latin typeface="+mj-ea"/>
                <a:ea typeface="+mj-ea"/>
              </a:endParaRPr>
            </a:p>
          </p:txBody>
        </p:sp>
        <p:grpSp>
          <p:nvGrpSpPr>
            <p:cNvPr id="18" name="Group 21"/>
            <p:cNvGrpSpPr/>
            <p:nvPr/>
          </p:nvGrpSpPr>
          <p:grpSpPr bwMode="auto">
            <a:xfrm rot="552570">
              <a:off x="1097" y="800"/>
              <a:ext cx="1338" cy="1759"/>
              <a:chOff x="6908974" y="1411727"/>
              <a:chExt cx="1708455" cy="2245026"/>
            </a:xfrm>
          </p:grpSpPr>
          <p:sp>
            <p:nvSpPr>
              <p:cNvPr id="19" name="Donut 22"/>
              <p:cNvSpPr/>
              <p:nvPr/>
            </p:nvSpPr>
            <p:spPr>
              <a:xfrm>
                <a:off x="7011708" y="1411320"/>
                <a:ext cx="1603751" cy="2245026"/>
              </a:xfrm>
              <a:prstGeom prst="donut">
                <a:avLst>
                  <a:gd name="adj" fmla="val 7654"/>
                </a:avLst>
              </a:prstGeom>
              <a:solidFill>
                <a:srgbClr val="800000"/>
              </a:solidFill>
              <a:ln w="9525" cap="flat" cmpd="sng" algn="ctr">
                <a:noFill/>
                <a:prstDash val="solid"/>
              </a:ln>
              <a:effectLst/>
            </p:spPr>
            <p:txBody>
              <a:bodyPr anchor="ctr"/>
              <a:lstStyle/>
              <a:p>
                <a:pPr algn="ctr">
                  <a:defRPr/>
                </a:pPr>
                <a:endParaRPr lang="zh-CN" altLang="zh-CN" kern="0">
                  <a:solidFill>
                    <a:srgbClr val="000000"/>
                  </a:solidFill>
                  <a:latin typeface="+mj-ea"/>
                  <a:ea typeface="+mj-ea"/>
                </a:endParaRPr>
              </a:p>
            </p:txBody>
          </p:sp>
          <p:sp>
            <p:nvSpPr>
              <p:cNvPr id="20" name="Oval 23"/>
              <p:cNvSpPr>
                <a:spLocks noChangeArrowheads="1"/>
              </p:cNvSpPr>
              <p:nvPr/>
            </p:nvSpPr>
            <p:spPr bwMode="auto">
              <a:xfrm>
                <a:off x="6908352" y="1411971"/>
                <a:ext cx="1603803" cy="224479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21" name="Donut 24"/>
              <p:cNvSpPr/>
              <p:nvPr/>
            </p:nvSpPr>
            <p:spPr>
              <a:xfrm>
                <a:off x="7113811" y="1701209"/>
                <a:ext cx="1190045" cy="1665582"/>
              </a:xfrm>
              <a:prstGeom prst="donut">
                <a:avLst>
                  <a:gd name="adj" fmla="val 12228"/>
                </a:avLst>
              </a:prstGeom>
              <a:solidFill>
                <a:srgbClr val="FF0000"/>
              </a:solidFill>
              <a:ln w="9525" cap="flat" cmpd="sng" algn="ctr">
                <a:noFill/>
                <a:prstDash val="solid"/>
              </a:ln>
              <a:effectLst/>
            </p:spPr>
            <p:txBody>
              <a:bodyPr anchor="ctr"/>
              <a:lstStyle/>
              <a:p>
                <a:pPr algn="ctr">
                  <a:defRPr/>
                </a:pPr>
                <a:endParaRPr lang="zh-CN" altLang="zh-CN" kern="0">
                  <a:solidFill>
                    <a:srgbClr val="000000"/>
                  </a:solidFill>
                  <a:latin typeface="+mj-ea"/>
                  <a:ea typeface="+mj-ea"/>
                </a:endParaRPr>
              </a:p>
            </p:txBody>
          </p:sp>
          <p:sp>
            <p:nvSpPr>
              <p:cNvPr id="22" name="Donut 25"/>
              <p:cNvSpPr/>
              <p:nvPr/>
            </p:nvSpPr>
            <p:spPr>
              <a:xfrm>
                <a:off x="6908218" y="1411283"/>
                <a:ext cx="1603751" cy="2245025"/>
              </a:xfrm>
              <a:prstGeom prst="donut">
                <a:avLst>
                  <a:gd name="adj" fmla="val 7654"/>
                </a:avLst>
              </a:prstGeom>
              <a:solidFill>
                <a:srgbClr val="FF0000"/>
              </a:solidFill>
              <a:ln w="9525" cap="flat" cmpd="sng" algn="ctr">
                <a:noFill/>
                <a:prstDash val="solid"/>
              </a:ln>
              <a:effectLst/>
            </p:spPr>
            <p:txBody>
              <a:bodyPr anchor="ctr"/>
              <a:lstStyle/>
              <a:p>
                <a:pPr algn="ctr">
                  <a:defRPr/>
                </a:pPr>
                <a:endParaRPr lang="zh-CN" altLang="zh-CN" kern="0">
                  <a:solidFill>
                    <a:srgbClr val="000000"/>
                  </a:solidFill>
                  <a:latin typeface="+mj-ea"/>
                  <a:ea typeface="+mj-ea"/>
                </a:endParaRPr>
              </a:p>
            </p:txBody>
          </p:sp>
          <p:sp>
            <p:nvSpPr>
              <p:cNvPr id="23" name="Oval 26"/>
              <p:cNvSpPr/>
              <p:nvPr/>
            </p:nvSpPr>
            <p:spPr>
              <a:xfrm>
                <a:off x="7605391" y="2387658"/>
                <a:ext cx="209407" cy="292275"/>
              </a:xfrm>
              <a:prstGeom prst="ellipse">
                <a:avLst/>
              </a:prstGeom>
              <a:solidFill>
                <a:srgbClr val="FF0000"/>
              </a:solidFill>
              <a:ln w="9525"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24" name="Donut 27"/>
              <p:cNvSpPr/>
              <p:nvPr/>
            </p:nvSpPr>
            <p:spPr>
              <a:xfrm>
                <a:off x="7365347" y="2052092"/>
                <a:ext cx="688234" cy="963612"/>
              </a:xfrm>
              <a:prstGeom prst="donut">
                <a:avLst>
                  <a:gd name="adj" fmla="val 19297"/>
                </a:avLst>
              </a:prstGeom>
              <a:solidFill>
                <a:srgbClr val="FF0000"/>
              </a:solidFill>
              <a:ln w="9525" cap="flat" cmpd="sng" algn="ctr">
                <a:noFill/>
                <a:prstDash val="solid"/>
              </a:ln>
              <a:effectLst/>
            </p:spPr>
            <p:txBody>
              <a:bodyPr anchor="ctr"/>
              <a:lstStyle/>
              <a:p>
                <a:pPr algn="ctr">
                  <a:defRPr/>
                </a:pPr>
                <a:endParaRPr lang="zh-CN" altLang="zh-CN" kern="0">
                  <a:solidFill>
                    <a:srgbClr val="000000"/>
                  </a:solidFill>
                  <a:latin typeface="+mj-ea"/>
                  <a:ea typeface="+mj-ea"/>
                </a:endParaRPr>
              </a:p>
            </p:txBody>
          </p:sp>
        </p:grpSp>
      </p:grpSp>
      <p:grpSp>
        <p:nvGrpSpPr>
          <p:cNvPr id="25" name="Group 71"/>
          <p:cNvGrpSpPr/>
          <p:nvPr/>
        </p:nvGrpSpPr>
        <p:grpSpPr bwMode="auto">
          <a:xfrm rot="-8599160">
            <a:off x="3877733" y="4409018"/>
            <a:ext cx="1270000" cy="412749"/>
            <a:chOff x="402914" y="4892498"/>
            <a:chExt cx="3257970" cy="1058999"/>
          </a:xfrm>
        </p:grpSpPr>
        <p:sp>
          <p:nvSpPr>
            <p:cNvPr id="26" name="Freeform 72"/>
            <p:cNvSpPr/>
            <p:nvPr/>
          </p:nvSpPr>
          <p:spPr>
            <a:xfrm>
              <a:off x="3060346" y="5381332"/>
              <a:ext cx="613586" cy="76031"/>
            </a:xfrm>
            <a:custGeom>
              <a:avLst/>
              <a:gdLst>
                <a:gd name="connsiteX0" fmla="*/ 0 w 649797"/>
                <a:gd name="connsiteY0" fmla="*/ 0 h 81719"/>
                <a:gd name="connsiteX1" fmla="*/ 608938 w 649797"/>
                <a:gd name="connsiteY1" fmla="*/ 0 h 81719"/>
                <a:gd name="connsiteX2" fmla="*/ 649797 w 649797"/>
                <a:gd name="connsiteY2" fmla="*/ 40860 h 81719"/>
                <a:gd name="connsiteX3" fmla="*/ 608938 w 649797"/>
                <a:gd name="connsiteY3" fmla="*/ 81719 h 81719"/>
                <a:gd name="connsiteX4" fmla="*/ 0 w 649797"/>
                <a:gd name="connsiteY4" fmla="*/ 81719 h 81719"/>
                <a:gd name="connsiteX5" fmla="*/ 0 w 649797"/>
                <a:gd name="connsiteY5" fmla="*/ 0 h 81719"/>
                <a:gd name="connsiteX0-1" fmla="*/ 0 w 608937"/>
                <a:gd name="connsiteY0-2" fmla="*/ 0 h 81719"/>
                <a:gd name="connsiteX1-3" fmla="*/ 608938 w 608937"/>
                <a:gd name="connsiteY1-4" fmla="*/ 0 h 81719"/>
                <a:gd name="connsiteX2-5" fmla="*/ 602951 w 608937"/>
                <a:gd name="connsiteY2-6" fmla="*/ 31413 h 81719"/>
                <a:gd name="connsiteX3-7" fmla="*/ 608938 w 608937"/>
                <a:gd name="connsiteY3-8" fmla="*/ 81719 h 81719"/>
                <a:gd name="connsiteX4-9" fmla="*/ 0 w 608937"/>
                <a:gd name="connsiteY4-10" fmla="*/ 81719 h 81719"/>
                <a:gd name="connsiteX5-11" fmla="*/ 0 w 608937"/>
                <a:gd name="connsiteY5-12" fmla="*/ 0 h 817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8937" h="81719">
                  <a:moveTo>
                    <a:pt x="0" y="0"/>
                  </a:moveTo>
                  <a:lnTo>
                    <a:pt x="608938" y="0"/>
                  </a:lnTo>
                  <a:lnTo>
                    <a:pt x="602951" y="31413"/>
                  </a:lnTo>
                  <a:lnTo>
                    <a:pt x="608938" y="81719"/>
                  </a:lnTo>
                  <a:lnTo>
                    <a:pt x="0" y="81719"/>
                  </a:lnTo>
                  <a:lnTo>
                    <a:pt x="0" y="0"/>
                  </a:lnTo>
                  <a:close/>
                </a:path>
              </a:pathLst>
            </a:custGeom>
            <a:gradFill rotWithShape="1">
              <a:gsLst>
                <a:gs pos="0">
                  <a:srgbClr val="B2B2B2">
                    <a:lumMod val="50000"/>
                  </a:srgbClr>
                </a:gs>
                <a:gs pos="50000">
                  <a:srgbClr val="FFFFFF">
                    <a:lumMod val="95000"/>
                  </a:srgbClr>
                </a:gs>
                <a:gs pos="100000">
                  <a:srgbClr val="B2B2B2">
                    <a:lumMod val="50000"/>
                  </a:srgbClr>
                </a:gs>
              </a:gsLst>
              <a:lin ang="16200000" scaled="0"/>
            </a:gradFill>
            <a:ln w="9525" cap="flat" cmpd="sng" algn="ctr">
              <a:solidFill>
                <a:srgbClr val="B2B2B2">
                  <a:lumMod val="50000"/>
                </a:srgbClr>
              </a:solidFill>
              <a:prstDash val="solid"/>
            </a:ln>
            <a:effectLst/>
          </p:spPr>
          <p:txBody>
            <a:bodyPr anchor="ctr"/>
            <a:lstStyle/>
            <a:p>
              <a:pPr algn="ctr">
                <a:defRPr/>
              </a:pPr>
              <a:endParaRPr lang="zh-CN" altLang="zh-CN" kern="0">
                <a:solidFill>
                  <a:srgbClr val="FFFFFF"/>
                </a:solidFill>
                <a:latin typeface="+mj-ea"/>
                <a:ea typeface="+mj-ea"/>
              </a:endParaRPr>
            </a:p>
          </p:txBody>
        </p:sp>
        <p:sp>
          <p:nvSpPr>
            <p:cNvPr id="27" name="Rectangle 73"/>
            <p:cNvSpPr>
              <a:spLocks noChangeArrowheads="1"/>
            </p:cNvSpPr>
            <p:nvPr/>
          </p:nvSpPr>
          <p:spPr bwMode="auto">
            <a:xfrm>
              <a:off x="2827683" y="5312971"/>
              <a:ext cx="228010" cy="232104"/>
            </a:xfrm>
            <a:prstGeom prst="rect">
              <a:avLst/>
            </a:prstGeom>
            <a:gradFill rotWithShape="1">
              <a:gsLst>
                <a:gs pos="0">
                  <a:srgbClr val="948A54"/>
                </a:gs>
                <a:gs pos="51000">
                  <a:srgbClr val="DDD9C3"/>
                </a:gs>
                <a:gs pos="100000">
                  <a:srgbClr val="948A54"/>
                </a:gs>
              </a:gsLst>
              <a:lin ang="1620000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28" name="Rectangle 74"/>
            <p:cNvSpPr>
              <a:spLocks noChangeArrowheads="1"/>
            </p:cNvSpPr>
            <p:nvPr/>
          </p:nvSpPr>
          <p:spPr bwMode="auto">
            <a:xfrm>
              <a:off x="407105" y="5335060"/>
              <a:ext cx="2418536" cy="187313"/>
            </a:xfrm>
            <a:prstGeom prst="rect">
              <a:avLst/>
            </a:prstGeom>
            <a:gradFill rotWithShape="1">
              <a:gsLst>
                <a:gs pos="0">
                  <a:srgbClr val="7F7F7F"/>
                </a:gs>
                <a:gs pos="47000">
                  <a:srgbClr val="D9D9D9"/>
                </a:gs>
                <a:gs pos="100000">
                  <a:srgbClr val="7F7F7F"/>
                </a:gs>
              </a:gsLst>
              <a:lin ang="1620000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29" name="Pie 75"/>
            <p:cNvSpPr/>
            <p:nvPr/>
          </p:nvSpPr>
          <p:spPr>
            <a:xfrm rot="5400000">
              <a:off x="564452" y="4737636"/>
              <a:ext cx="858062" cy="1162009"/>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30" name="Pie 76"/>
            <p:cNvSpPr/>
            <p:nvPr/>
          </p:nvSpPr>
          <p:spPr>
            <a:xfrm rot="16200000">
              <a:off x="565942" y="4945089"/>
              <a:ext cx="852630" cy="1162009"/>
            </a:xfrm>
            <a:prstGeom prst="pie">
              <a:avLst>
                <a:gd name="adj1" fmla="val 5390094"/>
                <a:gd name="adj2" fmla="val 16200000"/>
              </a:avLst>
            </a:prstGeom>
            <a:gradFill rotWithShape="1">
              <a:gsLst>
                <a:gs pos="0">
                  <a:srgbClr val="FFFFFF">
                    <a:lumMod val="7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31" name="Pie 77"/>
            <p:cNvSpPr/>
            <p:nvPr/>
          </p:nvSpPr>
          <p:spPr>
            <a:xfrm rot="5400000">
              <a:off x="701010" y="4827807"/>
              <a:ext cx="597385" cy="1162009"/>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grpSp>
      <p:grpSp>
        <p:nvGrpSpPr>
          <p:cNvPr id="32" name="Group 103"/>
          <p:cNvGrpSpPr/>
          <p:nvPr/>
        </p:nvGrpSpPr>
        <p:grpSpPr bwMode="auto">
          <a:xfrm>
            <a:off x="1297518" y="3177117"/>
            <a:ext cx="2379133" cy="759883"/>
            <a:chOff x="381979" y="2383036"/>
            <a:chExt cx="2874402" cy="917333"/>
          </a:xfrm>
        </p:grpSpPr>
        <p:grpSp>
          <p:nvGrpSpPr>
            <p:cNvPr id="33" name="Group 28"/>
            <p:cNvGrpSpPr/>
            <p:nvPr/>
          </p:nvGrpSpPr>
          <p:grpSpPr bwMode="auto">
            <a:xfrm>
              <a:off x="381979" y="2383036"/>
              <a:ext cx="2310988" cy="917333"/>
              <a:chOff x="404116" y="4900455"/>
              <a:chExt cx="2647832" cy="1051042"/>
            </a:xfrm>
          </p:grpSpPr>
          <p:sp>
            <p:nvSpPr>
              <p:cNvPr id="35" name="Rectangle 30"/>
              <p:cNvSpPr/>
              <p:nvPr/>
            </p:nvSpPr>
            <p:spPr>
              <a:xfrm>
                <a:off x="2824331" y="5310332"/>
                <a:ext cx="228543" cy="231287"/>
              </a:xfrm>
              <a:prstGeom prst="rect">
                <a:avLst/>
              </a:prstGeom>
              <a:gradFill rotWithShape="1">
                <a:gsLst>
                  <a:gs pos="0">
                    <a:srgbClr val="B2B2B2">
                      <a:lumMod val="50000"/>
                    </a:srgbClr>
                  </a:gs>
                  <a:gs pos="51000">
                    <a:srgbClr val="B2B2B2">
                      <a:lumMod val="90000"/>
                    </a:srgbClr>
                  </a:gs>
                  <a:gs pos="100000">
                    <a:srgbClr val="B2B2B2">
                      <a:lumMod val="50000"/>
                    </a:srgbClr>
                  </a:gs>
                </a:gsLst>
                <a:lin ang="16200000" scaled="0"/>
              </a:gradFill>
              <a:ln w="9525"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36" name="Rectangle 31"/>
              <p:cNvSpPr/>
              <p:nvPr/>
            </p:nvSpPr>
            <p:spPr>
              <a:xfrm>
                <a:off x="404116" y="5333754"/>
                <a:ext cx="2420215" cy="184444"/>
              </a:xfrm>
              <a:prstGeom prst="rect">
                <a:avLst/>
              </a:prstGeom>
              <a:gradFill rotWithShape="1">
                <a:gsLst>
                  <a:gs pos="0">
                    <a:srgbClr val="000000">
                      <a:lumMod val="95000"/>
                      <a:lumOff val="5000"/>
                    </a:srgbClr>
                  </a:gs>
                  <a:gs pos="47000">
                    <a:srgbClr val="000000">
                      <a:lumMod val="75000"/>
                      <a:lumOff val="25000"/>
                    </a:srgbClr>
                  </a:gs>
                  <a:gs pos="100000">
                    <a:srgbClr val="000000">
                      <a:lumMod val="95000"/>
                      <a:lumOff val="5000"/>
                    </a:srgbClr>
                  </a:gs>
                </a:gsLst>
                <a:lin ang="16200000" scaled="0"/>
              </a:gradFill>
              <a:ln w="9525"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37" name="Pie 32"/>
              <p:cNvSpPr/>
              <p:nvPr/>
            </p:nvSpPr>
            <p:spPr bwMode="auto">
              <a:xfrm rot="5400000">
                <a:off x="568711" y="4748759"/>
                <a:ext cx="858411" cy="1161259"/>
              </a:xfrm>
              <a:custGeom>
                <a:avLst/>
                <a:gdLst>
                  <a:gd name="T0" fmla="*/ 430879 w 858411"/>
                  <a:gd name="T1" fmla="*/ 1161255 h 1161259"/>
                  <a:gd name="T2" fmla="*/ 34718 w 858411"/>
                  <a:gd name="T3" fmla="*/ 809398 h 1161259"/>
                  <a:gd name="T4" fmla="*/ 34313 w 858411"/>
                  <a:gd name="T5" fmla="*/ 353143 h 1161259"/>
                  <a:gd name="T6" fmla="*/ 429206 w 858411"/>
                  <a:gd name="T7" fmla="*/ -1 h 1161259"/>
                  <a:gd name="T8" fmla="*/ 429206 w 858411"/>
                  <a:gd name="T9" fmla="*/ 580630 h 1161259"/>
                  <a:gd name="T10" fmla="*/ 430879 w 858411"/>
                  <a:gd name="T11" fmla="*/ 1161255 h 11612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58411" h="1161259">
                    <a:moveTo>
                      <a:pt x="430879" y="1161255"/>
                    </a:moveTo>
                    <a:cubicBezTo>
                      <a:pt x="258592" y="1162164"/>
                      <a:pt x="102600" y="1023617"/>
                      <a:pt x="34718" y="809398"/>
                    </a:cubicBezTo>
                    <a:cubicBezTo>
                      <a:pt x="-11432" y="663759"/>
                      <a:pt x="-11579" y="498932"/>
                      <a:pt x="34313" y="353143"/>
                    </a:cubicBezTo>
                    <a:cubicBezTo>
                      <a:pt x="101723" y="138994"/>
                      <a:pt x="257150" y="-1"/>
                      <a:pt x="429206" y="-1"/>
                    </a:cubicBezTo>
                    <a:lnTo>
                      <a:pt x="429206" y="580630"/>
                    </a:lnTo>
                    <a:cubicBezTo>
                      <a:pt x="429764" y="774172"/>
                      <a:pt x="430321" y="967713"/>
                      <a:pt x="430879" y="1161255"/>
                    </a:cubicBezTo>
                    <a:close/>
                  </a:path>
                </a:pathLst>
              </a:custGeom>
              <a:gradFill rotWithShape="1">
                <a:gsLst>
                  <a:gs pos="0">
                    <a:srgbClr val="0D0D0D"/>
                  </a:gs>
                  <a:gs pos="100000">
                    <a:srgbClr val="404040"/>
                  </a:gs>
                </a:gsLst>
                <a:lin ang="10800000"/>
              </a:gradFill>
              <a:ln w="9525" cap="flat" cmpd="sng" algn="ctr">
                <a:solidFill>
                  <a:srgbClr val="000000"/>
                </a:solidFill>
                <a:prstDash val="solid"/>
                <a:round/>
              </a:ln>
            </p:spPr>
            <p:txBody>
              <a:bodyPr anchor="ctr"/>
              <a:lstStyle/>
              <a:p>
                <a:pPr>
                  <a:defRPr/>
                </a:pPr>
                <a:endParaRPr lang="zh-CN" altLang="en-US" sz="2135" kern="0">
                  <a:solidFill>
                    <a:srgbClr val="000000"/>
                  </a:solidFill>
                  <a:latin typeface="+mj-ea"/>
                  <a:ea typeface="+mj-ea"/>
                </a:endParaRPr>
              </a:p>
            </p:txBody>
          </p:sp>
          <p:sp>
            <p:nvSpPr>
              <p:cNvPr id="38" name="Pie 33"/>
              <p:cNvSpPr/>
              <p:nvPr/>
            </p:nvSpPr>
            <p:spPr bwMode="auto">
              <a:xfrm rot="-5400000">
                <a:off x="567614" y="4940859"/>
                <a:ext cx="858411" cy="1163453"/>
              </a:xfrm>
              <a:custGeom>
                <a:avLst/>
                <a:gdLst>
                  <a:gd name="T0" fmla="*/ 430882 w 858411"/>
                  <a:gd name="T1" fmla="*/ 1163449 h 1163453"/>
                  <a:gd name="T2" fmla="*/ 34603 w 858411"/>
                  <a:gd name="T3" fmla="*/ 810562 h 1163453"/>
                  <a:gd name="T4" fmla="*/ 34199 w 858411"/>
                  <a:gd name="T5" fmla="*/ 354174 h 1163453"/>
                  <a:gd name="T6" fmla="*/ 429206 w 858411"/>
                  <a:gd name="T7" fmla="*/ -1 h 1163453"/>
                  <a:gd name="T8" fmla="*/ 429206 w 858411"/>
                  <a:gd name="T9" fmla="*/ 581727 h 1163453"/>
                  <a:gd name="T10" fmla="*/ 430882 w 858411"/>
                  <a:gd name="T11" fmla="*/ 1163449 h 11634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58411" h="1163453">
                    <a:moveTo>
                      <a:pt x="430882" y="1163449"/>
                    </a:moveTo>
                    <a:cubicBezTo>
                      <a:pt x="258487" y="1164362"/>
                      <a:pt x="102419" y="1025383"/>
                      <a:pt x="34603" y="810562"/>
                    </a:cubicBezTo>
                    <a:cubicBezTo>
                      <a:pt x="-11394" y="664858"/>
                      <a:pt x="-11540" y="500027"/>
                      <a:pt x="34199" y="354174"/>
                    </a:cubicBezTo>
                    <a:cubicBezTo>
                      <a:pt x="101543" y="139426"/>
                      <a:pt x="257045" y="-1"/>
                      <a:pt x="429206" y="-1"/>
                    </a:cubicBezTo>
                    <a:lnTo>
                      <a:pt x="429206" y="581727"/>
                    </a:lnTo>
                    <a:cubicBezTo>
                      <a:pt x="429765" y="775634"/>
                      <a:pt x="430323" y="969542"/>
                      <a:pt x="430882" y="1163449"/>
                    </a:cubicBezTo>
                    <a:close/>
                  </a:path>
                </a:pathLst>
              </a:custGeom>
              <a:gradFill rotWithShape="1">
                <a:gsLst>
                  <a:gs pos="0">
                    <a:srgbClr val="0D0D0D"/>
                  </a:gs>
                  <a:gs pos="100000">
                    <a:srgbClr val="404040"/>
                  </a:gs>
                </a:gsLst>
                <a:lin ang="10800000"/>
              </a:gradFill>
              <a:ln w="9525" cap="flat" cmpd="sng" algn="ctr">
                <a:solidFill>
                  <a:srgbClr val="000000"/>
                </a:solidFill>
                <a:prstDash val="solid"/>
                <a:round/>
              </a:ln>
            </p:spPr>
            <p:txBody>
              <a:bodyPr anchor="ctr"/>
              <a:lstStyle/>
              <a:p>
                <a:pPr>
                  <a:defRPr/>
                </a:pPr>
                <a:endParaRPr lang="zh-CN" altLang="en-US" sz="2135" kern="0">
                  <a:solidFill>
                    <a:srgbClr val="000000"/>
                  </a:solidFill>
                  <a:latin typeface="+mj-ea"/>
                  <a:ea typeface="+mj-ea"/>
                </a:endParaRPr>
              </a:p>
            </p:txBody>
          </p:sp>
          <p:sp>
            <p:nvSpPr>
              <p:cNvPr id="39" name="Pie 34"/>
              <p:cNvSpPr/>
              <p:nvPr/>
            </p:nvSpPr>
            <p:spPr bwMode="auto">
              <a:xfrm rot="5400000">
                <a:off x="698242" y="4829989"/>
                <a:ext cx="597156" cy="1163453"/>
              </a:xfrm>
              <a:custGeom>
                <a:avLst/>
                <a:gdLst>
                  <a:gd name="T0" fmla="*/ 300254 w 597156"/>
                  <a:gd name="T1" fmla="*/ 1163444 h 1163453"/>
                  <a:gd name="T2" fmla="*/ 12407 w 597156"/>
                  <a:gd name="T3" fmla="*/ 747681 h 1163453"/>
                  <a:gd name="T4" fmla="*/ 12253 w 597156"/>
                  <a:gd name="T5" fmla="*/ 416784 h 1163453"/>
                  <a:gd name="T6" fmla="*/ 298577 w 597156"/>
                  <a:gd name="T7" fmla="*/ 0 h 1163453"/>
                  <a:gd name="T8" fmla="*/ 298578 w 597156"/>
                  <a:gd name="T9" fmla="*/ 581727 h 1163453"/>
                  <a:gd name="T10" fmla="*/ 300254 w 597156"/>
                  <a:gd name="T11" fmla="*/ 1163444 h 11634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7156" h="1163453">
                    <a:moveTo>
                      <a:pt x="300254" y="1163444"/>
                    </a:moveTo>
                    <a:cubicBezTo>
                      <a:pt x="167542" y="1164896"/>
                      <a:pt x="50268" y="995505"/>
                      <a:pt x="12407" y="747681"/>
                    </a:cubicBezTo>
                    <a:cubicBezTo>
                      <a:pt x="-4084" y="639736"/>
                      <a:pt x="-4137" y="524786"/>
                      <a:pt x="12253" y="416784"/>
                    </a:cubicBezTo>
                    <a:cubicBezTo>
                      <a:pt x="49764" y="169611"/>
                      <a:pt x="166284" y="0"/>
                      <a:pt x="298577" y="0"/>
                    </a:cubicBezTo>
                    <a:cubicBezTo>
                      <a:pt x="298577" y="193909"/>
                      <a:pt x="298578" y="387818"/>
                      <a:pt x="298578" y="581727"/>
                    </a:cubicBezTo>
                    <a:cubicBezTo>
                      <a:pt x="299137" y="775633"/>
                      <a:pt x="299695" y="969538"/>
                      <a:pt x="300254" y="1163444"/>
                    </a:cubicBezTo>
                    <a:close/>
                  </a:path>
                </a:pathLst>
              </a:custGeom>
              <a:gradFill rotWithShape="1">
                <a:gsLst>
                  <a:gs pos="0">
                    <a:srgbClr val="0D0D0D"/>
                  </a:gs>
                  <a:gs pos="100000">
                    <a:srgbClr val="595959"/>
                  </a:gs>
                </a:gsLst>
                <a:lin ang="10800000"/>
              </a:gradFill>
              <a:ln w="9525" cap="flat" cmpd="sng" algn="ctr">
                <a:solidFill>
                  <a:srgbClr val="000000"/>
                </a:solidFill>
                <a:prstDash val="solid"/>
                <a:round/>
              </a:ln>
            </p:spPr>
            <p:txBody>
              <a:bodyPr anchor="ctr"/>
              <a:lstStyle/>
              <a:p>
                <a:pPr>
                  <a:defRPr/>
                </a:pPr>
                <a:endParaRPr lang="zh-CN" altLang="en-US" sz="2135" kern="0">
                  <a:solidFill>
                    <a:srgbClr val="000000"/>
                  </a:solidFill>
                  <a:latin typeface="+mj-ea"/>
                  <a:ea typeface="+mj-ea"/>
                </a:endParaRPr>
              </a:p>
            </p:txBody>
          </p:sp>
        </p:grpSp>
        <p:sp>
          <p:nvSpPr>
            <p:cNvPr id="34" name="Round Same Side Corner Rectangle 102"/>
            <p:cNvSpPr/>
            <p:nvPr/>
          </p:nvSpPr>
          <p:spPr>
            <a:xfrm rot="5400000">
              <a:off x="2940583" y="2560400"/>
              <a:ext cx="68991" cy="562605"/>
            </a:xfrm>
            <a:prstGeom prst="round2SameRect">
              <a:avLst>
                <a:gd name="adj1" fmla="val 50000"/>
                <a:gd name="adj2" fmla="val 0"/>
              </a:avLst>
            </a:prstGeom>
            <a:gradFill rotWithShape="1">
              <a:gsLst>
                <a:gs pos="0">
                  <a:srgbClr val="B2B2B2">
                    <a:lumMod val="50000"/>
                  </a:srgbClr>
                </a:gs>
                <a:gs pos="51000">
                  <a:srgbClr val="B2B2B2">
                    <a:lumMod val="90000"/>
                  </a:srgbClr>
                </a:gs>
                <a:gs pos="100000">
                  <a:srgbClr val="B2B2B2">
                    <a:lumMod val="50000"/>
                  </a:srgbClr>
                </a:gs>
              </a:gsLst>
              <a:lin ang="0" scaled="0"/>
            </a:gradFill>
            <a:ln w="9525" cap="flat" cmpd="sng" algn="ctr">
              <a:noFill/>
              <a:prstDash val="solid"/>
            </a:ln>
            <a:effectLst/>
          </p:spPr>
          <p:txBody>
            <a:bodyPr anchor="ctr"/>
            <a:lstStyle/>
            <a:p>
              <a:pPr algn="ctr">
                <a:defRPr/>
              </a:pPr>
              <a:endParaRPr lang="zh-CN" altLang="zh-CN" kern="0">
                <a:solidFill>
                  <a:srgbClr val="FFFFFF"/>
                </a:solidFill>
                <a:latin typeface="+mj-ea"/>
                <a:ea typeface="+mj-ea"/>
              </a:endParaRPr>
            </a:p>
          </p:txBody>
        </p:sp>
      </p:grpSp>
      <p:grpSp>
        <p:nvGrpSpPr>
          <p:cNvPr id="40" name="Group 104"/>
          <p:cNvGrpSpPr/>
          <p:nvPr/>
        </p:nvGrpSpPr>
        <p:grpSpPr bwMode="auto">
          <a:xfrm rot="-2596293">
            <a:off x="1972734" y="4669368"/>
            <a:ext cx="1267884" cy="410633"/>
            <a:chOff x="402914" y="4892498"/>
            <a:chExt cx="3257970" cy="1058999"/>
          </a:xfrm>
        </p:grpSpPr>
        <p:sp>
          <p:nvSpPr>
            <p:cNvPr id="41" name="Freeform 105"/>
            <p:cNvSpPr/>
            <p:nvPr/>
          </p:nvSpPr>
          <p:spPr>
            <a:xfrm>
              <a:off x="3050999" y="5383448"/>
              <a:ext cx="609169" cy="81880"/>
            </a:xfrm>
            <a:custGeom>
              <a:avLst/>
              <a:gdLst>
                <a:gd name="connsiteX0" fmla="*/ 0 w 649797"/>
                <a:gd name="connsiteY0" fmla="*/ 0 h 81719"/>
                <a:gd name="connsiteX1" fmla="*/ 608938 w 649797"/>
                <a:gd name="connsiteY1" fmla="*/ 0 h 81719"/>
                <a:gd name="connsiteX2" fmla="*/ 649797 w 649797"/>
                <a:gd name="connsiteY2" fmla="*/ 40860 h 81719"/>
                <a:gd name="connsiteX3" fmla="*/ 608938 w 649797"/>
                <a:gd name="connsiteY3" fmla="*/ 81719 h 81719"/>
                <a:gd name="connsiteX4" fmla="*/ 0 w 649797"/>
                <a:gd name="connsiteY4" fmla="*/ 81719 h 81719"/>
                <a:gd name="connsiteX5" fmla="*/ 0 w 649797"/>
                <a:gd name="connsiteY5" fmla="*/ 0 h 81719"/>
                <a:gd name="connsiteX0-1" fmla="*/ 0 w 608937"/>
                <a:gd name="connsiteY0-2" fmla="*/ 0 h 81719"/>
                <a:gd name="connsiteX1-3" fmla="*/ 608938 w 608937"/>
                <a:gd name="connsiteY1-4" fmla="*/ 0 h 81719"/>
                <a:gd name="connsiteX2-5" fmla="*/ 602951 w 608937"/>
                <a:gd name="connsiteY2-6" fmla="*/ 31413 h 81719"/>
                <a:gd name="connsiteX3-7" fmla="*/ 608938 w 608937"/>
                <a:gd name="connsiteY3-8" fmla="*/ 81719 h 81719"/>
                <a:gd name="connsiteX4-9" fmla="*/ 0 w 608937"/>
                <a:gd name="connsiteY4-10" fmla="*/ 81719 h 81719"/>
                <a:gd name="connsiteX5-11" fmla="*/ 0 w 608937"/>
                <a:gd name="connsiteY5-12" fmla="*/ 0 h 817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8937" h="81719">
                  <a:moveTo>
                    <a:pt x="0" y="0"/>
                  </a:moveTo>
                  <a:lnTo>
                    <a:pt x="608938" y="0"/>
                  </a:lnTo>
                  <a:lnTo>
                    <a:pt x="602951" y="31413"/>
                  </a:lnTo>
                  <a:lnTo>
                    <a:pt x="608938" y="81719"/>
                  </a:lnTo>
                  <a:lnTo>
                    <a:pt x="0" y="81719"/>
                  </a:lnTo>
                  <a:lnTo>
                    <a:pt x="0" y="0"/>
                  </a:lnTo>
                  <a:close/>
                </a:path>
              </a:pathLst>
            </a:custGeom>
            <a:gradFill rotWithShape="1">
              <a:gsLst>
                <a:gs pos="0">
                  <a:srgbClr val="B2B2B2">
                    <a:lumMod val="50000"/>
                  </a:srgbClr>
                </a:gs>
                <a:gs pos="50000">
                  <a:srgbClr val="FFFFFF">
                    <a:lumMod val="95000"/>
                  </a:srgbClr>
                </a:gs>
                <a:gs pos="100000">
                  <a:srgbClr val="B2B2B2">
                    <a:lumMod val="50000"/>
                  </a:srgbClr>
                </a:gs>
              </a:gsLst>
              <a:lin ang="16200000" scaled="0"/>
            </a:gradFill>
            <a:ln w="9525" cap="flat" cmpd="sng" algn="ctr">
              <a:solidFill>
                <a:srgbClr val="B2B2B2">
                  <a:lumMod val="50000"/>
                </a:srgbClr>
              </a:solidFill>
              <a:prstDash val="solid"/>
            </a:ln>
            <a:effectLst/>
          </p:spPr>
          <p:txBody>
            <a:bodyPr anchor="ctr"/>
            <a:lstStyle/>
            <a:p>
              <a:pPr algn="ctr">
                <a:defRPr/>
              </a:pPr>
              <a:endParaRPr lang="zh-CN" altLang="zh-CN" kern="0">
                <a:solidFill>
                  <a:srgbClr val="FFFFFF"/>
                </a:solidFill>
                <a:latin typeface="+mj-ea"/>
                <a:ea typeface="+mj-ea"/>
              </a:endParaRPr>
            </a:p>
          </p:txBody>
        </p:sp>
        <p:sp>
          <p:nvSpPr>
            <p:cNvPr id="42" name="Rectangle 106"/>
            <p:cNvSpPr/>
            <p:nvPr/>
          </p:nvSpPr>
          <p:spPr>
            <a:xfrm>
              <a:off x="2825725" y="5304166"/>
              <a:ext cx="228439" cy="234725"/>
            </a:xfrm>
            <a:prstGeom prst="rect">
              <a:avLst/>
            </a:prstGeom>
            <a:gradFill rotWithShape="1">
              <a:gsLst>
                <a:gs pos="0">
                  <a:srgbClr val="B2B2B2">
                    <a:lumMod val="50000"/>
                  </a:srgbClr>
                </a:gs>
                <a:gs pos="51000">
                  <a:srgbClr val="B2B2B2">
                    <a:lumMod val="90000"/>
                  </a:srgbClr>
                </a:gs>
                <a:gs pos="100000">
                  <a:srgbClr val="B2B2B2">
                    <a:lumMod val="50000"/>
                  </a:srgbClr>
                </a:gs>
              </a:gsLst>
              <a:lin ang="16200000" scaled="0"/>
            </a:gradFill>
            <a:ln w="9525"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43" name="Rectangle 107"/>
            <p:cNvSpPr/>
            <p:nvPr/>
          </p:nvSpPr>
          <p:spPr>
            <a:xfrm>
              <a:off x="401227" y="5327704"/>
              <a:ext cx="2414921" cy="191055"/>
            </a:xfrm>
            <a:prstGeom prst="rect">
              <a:avLst/>
            </a:prstGeom>
            <a:gradFill rotWithShape="1">
              <a:gsLst>
                <a:gs pos="0">
                  <a:srgbClr val="FFFFFF">
                    <a:lumMod val="50000"/>
                  </a:srgbClr>
                </a:gs>
                <a:gs pos="47000">
                  <a:srgbClr val="FFFFFF">
                    <a:lumMod val="85000"/>
                  </a:srgbClr>
                </a:gs>
                <a:gs pos="100000">
                  <a:srgbClr val="FFFFFF">
                    <a:lumMod val="50000"/>
                  </a:srgbClr>
                </a:gs>
              </a:gsLst>
              <a:lin ang="16200000" scaled="0"/>
            </a:gradFill>
            <a:ln w="9525"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44" name="Pie 108"/>
            <p:cNvSpPr/>
            <p:nvPr/>
          </p:nvSpPr>
          <p:spPr>
            <a:xfrm rot="5400000">
              <a:off x="557430" y="4732682"/>
              <a:ext cx="857027" cy="1163949"/>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45" name="Pie 109"/>
            <p:cNvSpPr/>
            <p:nvPr/>
          </p:nvSpPr>
          <p:spPr>
            <a:xfrm rot="16200000">
              <a:off x="556006" y="4941255"/>
              <a:ext cx="857027" cy="1163949"/>
            </a:xfrm>
            <a:prstGeom prst="pie">
              <a:avLst>
                <a:gd name="adj1" fmla="val 5390094"/>
                <a:gd name="adj2" fmla="val 16200000"/>
              </a:avLst>
            </a:prstGeom>
            <a:gradFill rotWithShape="1">
              <a:gsLst>
                <a:gs pos="0">
                  <a:srgbClr val="FFFFFF">
                    <a:lumMod val="7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46" name="Pie 110"/>
            <p:cNvSpPr/>
            <p:nvPr/>
          </p:nvSpPr>
          <p:spPr>
            <a:xfrm rot="5400000">
              <a:off x="686630" y="4827264"/>
              <a:ext cx="600463" cy="1163949"/>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grpSp>
      <p:grpSp>
        <p:nvGrpSpPr>
          <p:cNvPr id="47" name="Group 111"/>
          <p:cNvGrpSpPr/>
          <p:nvPr/>
        </p:nvGrpSpPr>
        <p:grpSpPr bwMode="auto">
          <a:xfrm rot="1585899">
            <a:off x="1750484" y="2493434"/>
            <a:ext cx="1267883" cy="412751"/>
            <a:chOff x="402914" y="4892498"/>
            <a:chExt cx="3257970" cy="1058999"/>
          </a:xfrm>
        </p:grpSpPr>
        <p:sp>
          <p:nvSpPr>
            <p:cNvPr id="48" name="Freeform 112"/>
            <p:cNvSpPr/>
            <p:nvPr/>
          </p:nvSpPr>
          <p:spPr>
            <a:xfrm>
              <a:off x="3040823" y="5378249"/>
              <a:ext cx="609170" cy="81460"/>
            </a:xfrm>
            <a:custGeom>
              <a:avLst/>
              <a:gdLst>
                <a:gd name="connsiteX0" fmla="*/ 0 w 649797"/>
                <a:gd name="connsiteY0" fmla="*/ 0 h 81719"/>
                <a:gd name="connsiteX1" fmla="*/ 608938 w 649797"/>
                <a:gd name="connsiteY1" fmla="*/ 0 h 81719"/>
                <a:gd name="connsiteX2" fmla="*/ 649797 w 649797"/>
                <a:gd name="connsiteY2" fmla="*/ 40860 h 81719"/>
                <a:gd name="connsiteX3" fmla="*/ 608938 w 649797"/>
                <a:gd name="connsiteY3" fmla="*/ 81719 h 81719"/>
                <a:gd name="connsiteX4" fmla="*/ 0 w 649797"/>
                <a:gd name="connsiteY4" fmla="*/ 81719 h 81719"/>
                <a:gd name="connsiteX5" fmla="*/ 0 w 649797"/>
                <a:gd name="connsiteY5" fmla="*/ 0 h 81719"/>
                <a:gd name="connsiteX0-1" fmla="*/ 0 w 608937"/>
                <a:gd name="connsiteY0-2" fmla="*/ 0 h 81719"/>
                <a:gd name="connsiteX1-3" fmla="*/ 608938 w 608937"/>
                <a:gd name="connsiteY1-4" fmla="*/ 0 h 81719"/>
                <a:gd name="connsiteX2-5" fmla="*/ 602951 w 608937"/>
                <a:gd name="connsiteY2-6" fmla="*/ 31413 h 81719"/>
                <a:gd name="connsiteX3-7" fmla="*/ 608938 w 608937"/>
                <a:gd name="connsiteY3-8" fmla="*/ 81719 h 81719"/>
                <a:gd name="connsiteX4-9" fmla="*/ 0 w 608937"/>
                <a:gd name="connsiteY4-10" fmla="*/ 81719 h 81719"/>
                <a:gd name="connsiteX5-11" fmla="*/ 0 w 608937"/>
                <a:gd name="connsiteY5-12" fmla="*/ 0 h 817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8937" h="81719">
                  <a:moveTo>
                    <a:pt x="0" y="0"/>
                  </a:moveTo>
                  <a:lnTo>
                    <a:pt x="608938" y="0"/>
                  </a:lnTo>
                  <a:lnTo>
                    <a:pt x="602951" y="31413"/>
                  </a:lnTo>
                  <a:lnTo>
                    <a:pt x="608938" y="81719"/>
                  </a:lnTo>
                  <a:lnTo>
                    <a:pt x="0" y="81719"/>
                  </a:lnTo>
                  <a:lnTo>
                    <a:pt x="0" y="0"/>
                  </a:lnTo>
                  <a:close/>
                </a:path>
              </a:pathLst>
            </a:custGeom>
            <a:gradFill rotWithShape="1">
              <a:gsLst>
                <a:gs pos="0">
                  <a:srgbClr val="B2B2B2">
                    <a:lumMod val="50000"/>
                  </a:srgbClr>
                </a:gs>
                <a:gs pos="50000">
                  <a:srgbClr val="FFFFFF">
                    <a:lumMod val="95000"/>
                  </a:srgbClr>
                </a:gs>
                <a:gs pos="100000">
                  <a:srgbClr val="B2B2B2">
                    <a:lumMod val="50000"/>
                  </a:srgbClr>
                </a:gs>
              </a:gsLst>
              <a:lin ang="16200000" scaled="0"/>
            </a:gradFill>
            <a:ln w="9525" cap="flat" cmpd="sng" algn="ctr">
              <a:solidFill>
                <a:srgbClr val="B2B2B2">
                  <a:lumMod val="50000"/>
                </a:srgbClr>
              </a:solidFill>
              <a:prstDash val="solid"/>
            </a:ln>
            <a:effectLst/>
          </p:spPr>
          <p:txBody>
            <a:bodyPr anchor="ctr"/>
            <a:lstStyle/>
            <a:p>
              <a:pPr algn="ctr">
                <a:defRPr/>
              </a:pPr>
              <a:endParaRPr lang="zh-CN" altLang="zh-CN" kern="0">
                <a:solidFill>
                  <a:srgbClr val="FFFFFF"/>
                </a:solidFill>
                <a:latin typeface="+mj-ea"/>
                <a:ea typeface="+mj-ea"/>
              </a:endParaRPr>
            </a:p>
          </p:txBody>
        </p:sp>
        <p:sp>
          <p:nvSpPr>
            <p:cNvPr id="49" name="Rectangle 113"/>
            <p:cNvSpPr/>
            <p:nvPr/>
          </p:nvSpPr>
          <p:spPr>
            <a:xfrm>
              <a:off x="2812811" y="5303675"/>
              <a:ext cx="228439" cy="233521"/>
            </a:xfrm>
            <a:prstGeom prst="rect">
              <a:avLst/>
            </a:prstGeom>
            <a:gradFill rotWithShape="1">
              <a:gsLst>
                <a:gs pos="0">
                  <a:srgbClr val="B2B2B2">
                    <a:lumMod val="50000"/>
                  </a:srgbClr>
                </a:gs>
                <a:gs pos="51000">
                  <a:srgbClr val="B2B2B2">
                    <a:lumMod val="90000"/>
                  </a:srgbClr>
                </a:gs>
                <a:gs pos="100000">
                  <a:srgbClr val="B2B2B2">
                    <a:lumMod val="50000"/>
                  </a:srgbClr>
                </a:gs>
              </a:gsLst>
              <a:lin ang="16200000" scaled="0"/>
            </a:gradFill>
            <a:ln w="9525"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50" name="Rectangle 114"/>
            <p:cNvSpPr/>
            <p:nvPr/>
          </p:nvSpPr>
          <p:spPr>
            <a:xfrm>
              <a:off x="402414" y="5329907"/>
              <a:ext cx="2414924" cy="184646"/>
            </a:xfrm>
            <a:prstGeom prst="rect">
              <a:avLst/>
            </a:prstGeom>
            <a:gradFill rotWithShape="1">
              <a:gsLst>
                <a:gs pos="0">
                  <a:srgbClr val="FFFFFF">
                    <a:lumMod val="50000"/>
                  </a:srgbClr>
                </a:gs>
                <a:gs pos="47000">
                  <a:srgbClr val="FFFFFF">
                    <a:lumMod val="85000"/>
                  </a:srgbClr>
                </a:gs>
                <a:gs pos="100000">
                  <a:srgbClr val="FFFFFF">
                    <a:lumMod val="50000"/>
                  </a:srgbClr>
                </a:gs>
              </a:gsLst>
              <a:lin ang="16200000" scaled="0"/>
            </a:gradFill>
            <a:ln w="9525"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51" name="Pie 115"/>
            <p:cNvSpPr/>
            <p:nvPr/>
          </p:nvSpPr>
          <p:spPr>
            <a:xfrm rot="5400000">
              <a:off x="546228" y="4736776"/>
              <a:ext cx="858059" cy="1163950"/>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52" name="Pie 116"/>
            <p:cNvSpPr/>
            <p:nvPr/>
          </p:nvSpPr>
          <p:spPr>
            <a:xfrm rot="16200000">
              <a:off x="549700" y="4933500"/>
              <a:ext cx="852630" cy="1163950"/>
            </a:xfrm>
            <a:prstGeom prst="pie">
              <a:avLst>
                <a:gd name="adj1" fmla="val 5390094"/>
                <a:gd name="adj2" fmla="val 16200000"/>
              </a:avLst>
            </a:prstGeom>
            <a:gradFill rotWithShape="1">
              <a:gsLst>
                <a:gs pos="0">
                  <a:srgbClr val="FFFFFF">
                    <a:lumMod val="7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53" name="Pie 117"/>
            <p:cNvSpPr/>
            <p:nvPr/>
          </p:nvSpPr>
          <p:spPr>
            <a:xfrm rot="5400000">
              <a:off x="673933" y="4825709"/>
              <a:ext cx="597383" cy="1158509"/>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grpSp>
      <p:grpSp>
        <p:nvGrpSpPr>
          <p:cNvPr id="54" name="Group 118"/>
          <p:cNvGrpSpPr/>
          <p:nvPr/>
        </p:nvGrpSpPr>
        <p:grpSpPr bwMode="auto">
          <a:xfrm rot="4606536">
            <a:off x="3113617" y="1841502"/>
            <a:ext cx="1267884" cy="412749"/>
            <a:chOff x="402914" y="4892498"/>
            <a:chExt cx="3257970" cy="1058999"/>
          </a:xfrm>
        </p:grpSpPr>
        <p:sp>
          <p:nvSpPr>
            <p:cNvPr id="55" name="Freeform 119"/>
            <p:cNvSpPr/>
            <p:nvPr/>
          </p:nvSpPr>
          <p:spPr>
            <a:xfrm>
              <a:off x="3042596" y="5383692"/>
              <a:ext cx="614607" cy="81463"/>
            </a:xfrm>
            <a:custGeom>
              <a:avLst/>
              <a:gdLst>
                <a:gd name="connsiteX0" fmla="*/ 0 w 649797"/>
                <a:gd name="connsiteY0" fmla="*/ 0 h 81719"/>
                <a:gd name="connsiteX1" fmla="*/ 608938 w 649797"/>
                <a:gd name="connsiteY1" fmla="*/ 0 h 81719"/>
                <a:gd name="connsiteX2" fmla="*/ 649797 w 649797"/>
                <a:gd name="connsiteY2" fmla="*/ 40860 h 81719"/>
                <a:gd name="connsiteX3" fmla="*/ 608938 w 649797"/>
                <a:gd name="connsiteY3" fmla="*/ 81719 h 81719"/>
                <a:gd name="connsiteX4" fmla="*/ 0 w 649797"/>
                <a:gd name="connsiteY4" fmla="*/ 81719 h 81719"/>
                <a:gd name="connsiteX5" fmla="*/ 0 w 649797"/>
                <a:gd name="connsiteY5" fmla="*/ 0 h 81719"/>
                <a:gd name="connsiteX0-1" fmla="*/ 0 w 608937"/>
                <a:gd name="connsiteY0-2" fmla="*/ 0 h 81719"/>
                <a:gd name="connsiteX1-3" fmla="*/ 608938 w 608937"/>
                <a:gd name="connsiteY1-4" fmla="*/ 0 h 81719"/>
                <a:gd name="connsiteX2-5" fmla="*/ 602951 w 608937"/>
                <a:gd name="connsiteY2-6" fmla="*/ 31413 h 81719"/>
                <a:gd name="connsiteX3-7" fmla="*/ 608938 w 608937"/>
                <a:gd name="connsiteY3-8" fmla="*/ 81719 h 81719"/>
                <a:gd name="connsiteX4-9" fmla="*/ 0 w 608937"/>
                <a:gd name="connsiteY4-10" fmla="*/ 81719 h 81719"/>
                <a:gd name="connsiteX5-11" fmla="*/ 0 w 608937"/>
                <a:gd name="connsiteY5-12" fmla="*/ 0 h 817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8937" h="81719">
                  <a:moveTo>
                    <a:pt x="0" y="0"/>
                  </a:moveTo>
                  <a:lnTo>
                    <a:pt x="608938" y="0"/>
                  </a:lnTo>
                  <a:lnTo>
                    <a:pt x="602951" y="31413"/>
                  </a:lnTo>
                  <a:lnTo>
                    <a:pt x="608938" y="81719"/>
                  </a:lnTo>
                  <a:lnTo>
                    <a:pt x="0" y="81719"/>
                  </a:lnTo>
                  <a:lnTo>
                    <a:pt x="0" y="0"/>
                  </a:lnTo>
                  <a:close/>
                </a:path>
              </a:pathLst>
            </a:custGeom>
            <a:gradFill rotWithShape="1">
              <a:gsLst>
                <a:gs pos="0">
                  <a:srgbClr val="B2B2B2">
                    <a:lumMod val="50000"/>
                  </a:srgbClr>
                </a:gs>
                <a:gs pos="50000">
                  <a:srgbClr val="FFFFFF">
                    <a:lumMod val="95000"/>
                  </a:srgbClr>
                </a:gs>
                <a:gs pos="100000">
                  <a:srgbClr val="B2B2B2">
                    <a:lumMod val="50000"/>
                  </a:srgbClr>
                </a:gs>
              </a:gsLst>
              <a:lin ang="16200000" scaled="0"/>
            </a:gradFill>
            <a:ln w="9525" cap="flat" cmpd="sng" algn="ctr">
              <a:solidFill>
                <a:srgbClr val="B2B2B2">
                  <a:lumMod val="50000"/>
                </a:srgbClr>
              </a:solidFill>
              <a:prstDash val="solid"/>
            </a:ln>
            <a:effectLst/>
          </p:spPr>
          <p:txBody>
            <a:bodyPr anchor="ctr"/>
            <a:lstStyle/>
            <a:p>
              <a:pPr algn="ctr">
                <a:defRPr/>
              </a:pPr>
              <a:endParaRPr lang="zh-CN" altLang="zh-CN" kern="0">
                <a:solidFill>
                  <a:srgbClr val="FFFFFF"/>
                </a:solidFill>
                <a:latin typeface="+mj-ea"/>
                <a:ea typeface="+mj-ea"/>
              </a:endParaRPr>
            </a:p>
          </p:txBody>
        </p:sp>
        <p:sp>
          <p:nvSpPr>
            <p:cNvPr id="56" name="Rectangle 120"/>
            <p:cNvSpPr>
              <a:spLocks noChangeArrowheads="1"/>
            </p:cNvSpPr>
            <p:nvPr/>
          </p:nvSpPr>
          <p:spPr bwMode="auto">
            <a:xfrm>
              <a:off x="2819619" y="5312809"/>
              <a:ext cx="228034" cy="232083"/>
            </a:xfrm>
            <a:prstGeom prst="rect">
              <a:avLst/>
            </a:prstGeom>
            <a:gradFill rotWithShape="1">
              <a:gsLst>
                <a:gs pos="0">
                  <a:srgbClr val="948A54"/>
                </a:gs>
                <a:gs pos="51000">
                  <a:srgbClr val="DDD9C3"/>
                </a:gs>
                <a:gs pos="100000">
                  <a:srgbClr val="948A54"/>
                </a:gs>
              </a:gsLst>
              <a:lin ang="1620000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57" name="Rectangle 121"/>
            <p:cNvSpPr>
              <a:spLocks noChangeArrowheads="1"/>
            </p:cNvSpPr>
            <p:nvPr/>
          </p:nvSpPr>
          <p:spPr bwMode="auto">
            <a:xfrm>
              <a:off x="400100" y="5327299"/>
              <a:ext cx="2418789" cy="187294"/>
            </a:xfrm>
            <a:prstGeom prst="rect">
              <a:avLst/>
            </a:prstGeom>
            <a:gradFill rotWithShape="1">
              <a:gsLst>
                <a:gs pos="0">
                  <a:srgbClr val="7F7F7F"/>
                </a:gs>
                <a:gs pos="47000">
                  <a:srgbClr val="D9D9D9"/>
                </a:gs>
                <a:gs pos="100000">
                  <a:srgbClr val="7F7F7F"/>
                </a:gs>
              </a:gsLst>
              <a:lin ang="16200000"/>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58" name="Pie 122"/>
            <p:cNvSpPr/>
            <p:nvPr/>
          </p:nvSpPr>
          <p:spPr>
            <a:xfrm rot="5400000">
              <a:off x="549246" y="4737775"/>
              <a:ext cx="858062" cy="1158511"/>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59" name="Pie 123"/>
            <p:cNvSpPr/>
            <p:nvPr/>
          </p:nvSpPr>
          <p:spPr>
            <a:xfrm rot="16200000">
              <a:off x="548213" y="4941225"/>
              <a:ext cx="858062" cy="1163949"/>
            </a:xfrm>
            <a:prstGeom prst="pie">
              <a:avLst>
                <a:gd name="adj1" fmla="val 5390094"/>
                <a:gd name="adj2" fmla="val 16200000"/>
              </a:avLst>
            </a:prstGeom>
            <a:gradFill rotWithShape="1">
              <a:gsLst>
                <a:gs pos="0">
                  <a:srgbClr val="FFFFFF">
                    <a:lumMod val="7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sp>
          <p:nvSpPr>
            <p:cNvPr id="60" name="Pie 124"/>
            <p:cNvSpPr/>
            <p:nvPr/>
          </p:nvSpPr>
          <p:spPr>
            <a:xfrm rot="5400000">
              <a:off x="677519" y="4829975"/>
              <a:ext cx="602814" cy="1158511"/>
            </a:xfrm>
            <a:prstGeom prst="pie">
              <a:avLst>
                <a:gd name="adj1" fmla="val 5390094"/>
                <a:gd name="adj2" fmla="val 16200000"/>
              </a:avLst>
            </a:prstGeom>
            <a:gradFill rotWithShape="1">
              <a:gsLst>
                <a:gs pos="0">
                  <a:srgbClr val="FFFFFF">
                    <a:lumMod val="65000"/>
                  </a:srgbClr>
                </a:gs>
                <a:gs pos="100000">
                  <a:srgbClr val="FFFFFF">
                    <a:lumMod val="95000"/>
                  </a:srgbClr>
                </a:gs>
              </a:gsLst>
              <a:lin ang="10800000" scaled="0"/>
            </a:gradFill>
            <a:ln w="9525" cap="flat" cmpd="sng" algn="ctr">
              <a:solidFill>
                <a:srgbClr val="FFFFFF">
                  <a:lumMod val="75000"/>
                </a:srgbClr>
              </a:solidFill>
              <a:prstDash val="solid"/>
            </a:ln>
            <a:effectLst/>
          </p:spPr>
          <p:txBody>
            <a:bodyPr anchor="ctr"/>
            <a:lstStyle/>
            <a:p>
              <a:pPr algn="ctr">
                <a:defRPr/>
              </a:pPr>
              <a:endParaRPr lang="zh-CN" altLang="zh-CN" kern="0">
                <a:solidFill>
                  <a:srgbClr val="000000"/>
                </a:solidFill>
                <a:latin typeface="+mj-ea"/>
                <a:ea typeface="+mj-ea"/>
              </a:endParaRPr>
            </a:p>
          </p:txBody>
        </p:sp>
      </p:grpSp>
      <p:grpSp>
        <p:nvGrpSpPr>
          <p:cNvPr id="61" name="Group 189"/>
          <p:cNvGrpSpPr/>
          <p:nvPr/>
        </p:nvGrpSpPr>
        <p:grpSpPr bwMode="auto">
          <a:xfrm>
            <a:off x="6481234" y="3246967"/>
            <a:ext cx="4178300" cy="1439333"/>
            <a:chOff x="3062" y="1534"/>
            <a:chExt cx="1974" cy="680"/>
          </a:xfrm>
        </p:grpSpPr>
        <p:sp>
          <p:nvSpPr>
            <p:cNvPr id="62" name="Rounded Rectangle 38"/>
            <p:cNvSpPr>
              <a:spLocks noChangeArrowheads="1"/>
            </p:cNvSpPr>
            <p:nvPr/>
          </p:nvSpPr>
          <p:spPr bwMode="auto">
            <a:xfrm rot="16200000" flipH="1">
              <a:off x="3709" y="887"/>
              <a:ext cx="680" cy="1974"/>
            </a:xfrm>
            <a:prstGeom prst="roundRect">
              <a:avLst>
                <a:gd name="adj" fmla="val 7870"/>
              </a:avLst>
            </a:prstGeom>
            <a:solidFill>
              <a:srgbClr val="FFFFFF"/>
            </a:solidFill>
            <a:ln w="6350">
              <a:solidFill>
                <a:srgbClr val="D9D9D9"/>
              </a:solidFill>
              <a:round/>
            </a:ln>
          </p:spPr>
          <p:txBody>
            <a:bodyPr vert="eaVert"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63" name="Round Same Side Corner Rectangle 81"/>
            <p:cNvSpPr/>
            <p:nvPr/>
          </p:nvSpPr>
          <p:spPr bwMode="auto">
            <a:xfrm>
              <a:off x="3062" y="1535"/>
              <a:ext cx="1974" cy="198"/>
            </a:xfrm>
            <a:custGeom>
              <a:avLst/>
              <a:gdLst>
                <a:gd name="T0" fmla="*/ 87313 w 3133725"/>
                <a:gd name="T1" fmla="*/ 0 h 314325"/>
                <a:gd name="T2" fmla="*/ 3046412 w 3133725"/>
                <a:gd name="T3" fmla="*/ 0 h 314325"/>
                <a:gd name="T4" fmla="*/ 3133725 w 3133725"/>
                <a:gd name="T5" fmla="*/ 87313 h 314325"/>
                <a:gd name="T6" fmla="*/ 3133725 w 3133725"/>
                <a:gd name="T7" fmla="*/ 314325 h 314325"/>
                <a:gd name="T8" fmla="*/ 3133725 w 3133725"/>
                <a:gd name="T9" fmla="*/ 314325 h 314325"/>
                <a:gd name="T10" fmla="*/ 0 w 3133725"/>
                <a:gd name="T11" fmla="*/ 314325 h 314325"/>
                <a:gd name="T12" fmla="*/ 0 w 3133725"/>
                <a:gd name="T13" fmla="*/ 314325 h 314325"/>
                <a:gd name="T14" fmla="*/ 0 w 3133725"/>
                <a:gd name="T15" fmla="*/ 87313 h 314325"/>
                <a:gd name="T16" fmla="*/ 87313 w 3133725"/>
                <a:gd name="T17" fmla="*/ 0 h 3143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33725" h="314325">
                  <a:moveTo>
                    <a:pt x="87313" y="0"/>
                  </a:moveTo>
                  <a:lnTo>
                    <a:pt x="3046412" y="0"/>
                  </a:lnTo>
                  <a:cubicBezTo>
                    <a:pt x="3094634" y="0"/>
                    <a:pt x="3133725" y="39091"/>
                    <a:pt x="3133725" y="87313"/>
                  </a:cubicBezTo>
                  <a:lnTo>
                    <a:pt x="3133725" y="314325"/>
                  </a:lnTo>
                  <a:lnTo>
                    <a:pt x="0" y="314325"/>
                  </a:lnTo>
                  <a:lnTo>
                    <a:pt x="0" y="87313"/>
                  </a:lnTo>
                  <a:cubicBezTo>
                    <a:pt x="0" y="39091"/>
                    <a:pt x="39091" y="0"/>
                    <a:pt x="87313" y="0"/>
                  </a:cubicBezTo>
                  <a:close/>
                </a:path>
              </a:pathLst>
            </a:custGeom>
            <a:solidFill>
              <a:srgbClr val="BC000D"/>
            </a:solidFill>
            <a:ln>
              <a:noFill/>
            </a:ln>
            <a:extLst>
              <a:ext uri="{91240B29-F687-4F45-9708-019B960494DF}">
                <a14:hiddenLine xmlns:a14="http://schemas.microsoft.com/office/drawing/2010/main" w="9525">
                  <a:solidFill>
                    <a:srgbClr val="000000"/>
                  </a:solidFill>
                  <a:prstDash val="solid"/>
                  <a:round/>
                </a14:hiddenLine>
              </a:ext>
            </a:extLst>
          </p:spPr>
          <p:txBody>
            <a:bodyPr anchor="ctr"/>
            <a:lstStyle/>
            <a:p>
              <a:pPr>
                <a:defRPr/>
              </a:pPr>
              <a:endParaRPr lang="zh-CN" altLang="en-US" sz="2135" kern="0">
                <a:solidFill>
                  <a:srgbClr val="000000"/>
                </a:solidFill>
                <a:latin typeface="+mj-ea"/>
                <a:ea typeface="+mj-ea"/>
              </a:endParaRPr>
            </a:p>
          </p:txBody>
        </p:sp>
        <p:sp>
          <p:nvSpPr>
            <p:cNvPr id="64" name="Rektangel 76"/>
            <p:cNvSpPr>
              <a:spLocks noChangeArrowheads="1"/>
            </p:cNvSpPr>
            <p:nvPr/>
          </p:nvSpPr>
          <p:spPr bwMode="auto">
            <a:xfrm>
              <a:off x="3146" y="1552"/>
              <a:ext cx="1534"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800"/>
                </a:spcAft>
                <a:defRPr/>
              </a:pPr>
              <a:r>
                <a:rPr lang="zh-CN" altLang="en-US" sz="1865" b="1" kern="0" dirty="0">
                  <a:solidFill>
                    <a:srgbClr val="FFFFFF"/>
                  </a:solidFill>
                  <a:latin typeface="+mj-ea"/>
                  <a:ea typeface="+mj-ea"/>
                  <a:cs typeface="Arial" panose="020B0604020202020204" pitchFamily="34" charset="0"/>
                </a:rPr>
                <a:t>文字标题</a:t>
              </a:r>
              <a:endParaRPr lang="zh-CN" altLang="zh-CN" sz="1865" b="1" kern="0" dirty="0">
                <a:solidFill>
                  <a:srgbClr val="FFFFFF"/>
                </a:solidFill>
                <a:latin typeface="+mj-ea"/>
                <a:ea typeface="+mj-ea"/>
                <a:cs typeface="Arial" panose="020B0604020202020204" pitchFamily="34" charset="0"/>
              </a:endParaRPr>
            </a:p>
          </p:txBody>
        </p:sp>
        <p:grpSp>
          <p:nvGrpSpPr>
            <p:cNvPr id="65" name="Group 44"/>
            <p:cNvGrpSpPr/>
            <p:nvPr/>
          </p:nvGrpSpPr>
          <p:grpSpPr bwMode="auto">
            <a:xfrm>
              <a:off x="3168" y="1823"/>
              <a:ext cx="254" cy="253"/>
              <a:chOff x="3294062" y="1631156"/>
              <a:chExt cx="460375" cy="460375"/>
            </a:xfrm>
          </p:grpSpPr>
          <p:sp>
            <p:nvSpPr>
              <p:cNvPr id="67" name="Ellipse 53"/>
              <p:cNvSpPr>
                <a:spLocks noChangeArrowheads="1"/>
              </p:cNvSpPr>
              <p:nvPr/>
            </p:nvSpPr>
            <p:spPr bwMode="auto">
              <a:xfrm>
                <a:off x="3294062" y="1631156"/>
                <a:ext cx="460375" cy="460375"/>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68" name="Tekstboks 54"/>
              <p:cNvSpPr txBox="1">
                <a:spLocks noChangeArrowheads="1"/>
              </p:cNvSpPr>
              <p:nvPr/>
            </p:nvSpPr>
            <p:spPr bwMode="auto">
              <a:xfrm>
                <a:off x="3384000" y="1637680"/>
                <a:ext cx="313295" cy="39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da-DK" altLang="zh-CN" kern="0">
                    <a:solidFill>
                      <a:srgbClr val="151616"/>
                    </a:solidFill>
                    <a:latin typeface="+mj-ea"/>
                    <a:ea typeface="+mj-ea"/>
                  </a:rPr>
                  <a:t>2</a:t>
                </a:r>
                <a:endParaRPr lang="da-DK" altLang="zh-CN" kern="0">
                  <a:solidFill>
                    <a:srgbClr val="151616"/>
                  </a:solidFill>
                  <a:latin typeface="+mj-ea"/>
                  <a:ea typeface="+mj-ea"/>
                </a:endParaRPr>
              </a:p>
            </p:txBody>
          </p:sp>
        </p:grpSp>
        <p:sp>
          <p:nvSpPr>
            <p:cNvPr id="66" name="Tekstboks 72"/>
            <p:cNvSpPr txBox="1">
              <a:spLocks noChangeArrowheads="1"/>
            </p:cNvSpPr>
            <p:nvPr/>
          </p:nvSpPr>
          <p:spPr bwMode="auto">
            <a:xfrm>
              <a:off x="3652" y="1802"/>
              <a:ext cx="133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defRPr/>
              </a:pPr>
              <a:r>
                <a:rPr lang="zh-CN" altLang="en-US" sz="1465" kern="0">
                  <a:solidFill>
                    <a:srgbClr val="000000"/>
                  </a:solidFill>
                  <a:latin typeface="+mj-ea"/>
                  <a:ea typeface="+mj-ea"/>
                </a:rPr>
                <a:t>文字内容文字内容文字内容文字内容文字内容</a:t>
              </a:r>
              <a:endParaRPr lang="zh-CN" altLang="da-DK" sz="1465" kern="0">
                <a:solidFill>
                  <a:srgbClr val="000000"/>
                </a:solidFill>
                <a:latin typeface="+mj-ea"/>
                <a:ea typeface="+mj-ea"/>
              </a:endParaRPr>
            </a:p>
          </p:txBody>
        </p:sp>
      </p:grpSp>
      <p:grpSp>
        <p:nvGrpSpPr>
          <p:cNvPr id="69" name="Group 190"/>
          <p:cNvGrpSpPr/>
          <p:nvPr/>
        </p:nvGrpSpPr>
        <p:grpSpPr bwMode="auto">
          <a:xfrm>
            <a:off x="6481234" y="4953000"/>
            <a:ext cx="4178300" cy="1439333"/>
            <a:chOff x="3062" y="2340"/>
            <a:chExt cx="1974" cy="680"/>
          </a:xfrm>
        </p:grpSpPr>
        <p:sp>
          <p:nvSpPr>
            <p:cNvPr id="70" name="Rounded Rectangle 44"/>
            <p:cNvSpPr>
              <a:spLocks noChangeArrowheads="1"/>
            </p:cNvSpPr>
            <p:nvPr/>
          </p:nvSpPr>
          <p:spPr bwMode="auto">
            <a:xfrm rot="16200000" flipH="1">
              <a:off x="3709" y="1693"/>
              <a:ext cx="680" cy="1974"/>
            </a:xfrm>
            <a:prstGeom prst="roundRect">
              <a:avLst>
                <a:gd name="adj" fmla="val 7870"/>
              </a:avLst>
            </a:prstGeom>
            <a:solidFill>
              <a:srgbClr val="FFFFFF"/>
            </a:solidFill>
            <a:ln w="6350">
              <a:solidFill>
                <a:srgbClr val="D9D9D9"/>
              </a:solidFill>
              <a:round/>
            </a:ln>
          </p:spPr>
          <p:txBody>
            <a:bodyPr vert="eaVert"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71" name="Round Same Side Corner Rectangle 82"/>
            <p:cNvSpPr/>
            <p:nvPr/>
          </p:nvSpPr>
          <p:spPr bwMode="auto">
            <a:xfrm>
              <a:off x="3062" y="2342"/>
              <a:ext cx="1974" cy="198"/>
            </a:xfrm>
            <a:custGeom>
              <a:avLst/>
              <a:gdLst>
                <a:gd name="T0" fmla="*/ 87313 w 3133725"/>
                <a:gd name="T1" fmla="*/ 0 h 314325"/>
                <a:gd name="T2" fmla="*/ 3046412 w 3133725"/>
                <a:gd name="T3" fmla="*/ 0 h 314325"/>
                <a:gd name="T4" fmla="*/ 3133725 w 3133725"/>
                <a:gd name="T5" fmla="*/ 87313 h 314325"/>
                <a:gd name="T6" fmla="*/ 3133725 w 3133725"/>
                <a:gd name="T7" fmla="*/ 314325 h 314325"/>
                <a:gd name="T8" fmla="*/ 3133725 w 3133725"/>
                <a:gd name="T9" fmla="*/ 314325 h 314325"/>
                <a:gd name="T10" fmla="*/ 0 w 3133725"/>
                <a:gd name="T11" fmla="*/ 314325 h 314325"/>
                <a:gd name="T12" fmla="*/ 0 w 3133725"/>
                <a:gd name="T13" fmla="*/ 314325 h 314325"/>
                <a:gd name="T14" fmla="*/ 0 w 3133725"/>
                <a:gd name="T15" fmla="*/ 87313 h 314325"/>
                <a:gd name="T16" fmla="*/ 87313 w 3133725"/>
                <a:gd name="T17" fmla="*/ 0 h 3143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33725" h="314325">
                  <a:moveTo>
                    <a:pt x="87313" y="0"/>
                  </a:moveTo>
                  <a:lnTo>
                    <a:pt x="3046412" y="0"/>
                  </a:lnTo>
                  <a:cubicBezTo>
                    <a:pt x="3094634" y="0"/>
                    <a:pt x="3133725" y="39091"/>
                    <a:pt x="3133725" y="87313"/>
                  </a:cubicBezTo>
                  <a:lnTo>
                    <a:pt x="3133725" y="314325"/>
                  </a:lnTo>
                  <a:lnTo>
                    <a:pt x="0" y="314325"/>
                  </a:lnTo>
                  <a:lnTo>
                    <a:pt x="0" y="87313"/>
                  </a:lnTo>
                  <a:cubicBezTo>
                    <a:pt x="0" y="39091"/>
                    <a:pt x="39091" y="0"/>
                    <a:pt x="87313" y="0"/>
                  </a:cubicBezTo>
                  <a:close/>
                </a:path>
              </a:pathLst>
            </a:custGeom>
            <a:solidFill>
              <a:srgbClr val="BC000D"/>
            </a:solidFill>
            <a:ln>
              <a:noFill/>
            </a:ln>
            <a:extLst>
              <a:ext uri="{91240B29-F687-4F45-9708-019B960494DF}">
                <a14:hiddenLine xmlns:a14="http://schemas.microsoft.com/office/drawing/2010/main" w="9525">
                  <a:solidFill>
                    <a:srgbClr val="000000"/>
                  </a:solidFill>
                  <a:prstDash val="solid"/>
                  <a:round/>
                </a14:hiddenLine>
              </a:ext>
            </a:extLst>
          </p:spPr>
          <p:txBody>
            <a:bodyPr anchor="ctr"/>
            <a:lstStyle/>
            <a:p>
              <a:pPr>
                <a:defRPr/>
              </a:pPr>
              <a:endParaRPr lang="zh-CN" altLang="en-US" sz="2135" kern="0">
                <a:solidFill>
                  <a:srgbClr val="000000"/>
                </a:solidFill>
                <a:latin typeface="+mj-ea"/>
                <a:ea typeface="+mj-ea"/>
              </a:endParaRPr>
            </a:p>
          </p:txBody>
        </p:sp>
        <p:grpSp>
          <p:nvGrpSpPr>
            <p:cNvPr id="72" name="Group 44"/>
            <p:cNvGrpSpPr/>
            <p:nvPr/>
          </p:nvGrpSpPr>
          <p:grpSpPr bwMode="auto">
            <a:xfrm>
              <a:off x="3168" y="2625"/>
              <a:ext cx="254" cy="253"/>
              <a:chOff x="3294062" y="1631156"/>
              <a:chExt cx="460375" cy="460375"/>
            </a:xfrm>
          </p:grpSpPr>
          <p:sp>
            <p:nvSpPr>
              <p:cNvPr id="75" name="Ellipse 53"/>
              <p:cNvSpPr>
                <a:spLocks noChangeArrowheads="1"/>
              </p:cNvSpPr>
              <p:nvPr/>
            </p:nvSpPr>
            <p:spPr bwMode="auto">
              <a:xfrm>
                <a:off x="3294062" y="1631156"/>
                <a:ext cx="460375" cy="460375"/>
              </a:xfrm>
              <a:prstGeom prst="ellipse">
                <a:avLst/>
              </a:prstGeom>
              <a:solidFill>
                <a:srgbClr val="FFFFFF">
                  <a:alpha val="61960"/>
                </a:srgbClr>
              </a:solidFill>
              <a:ln w="9525">
                <a:solidFill>
                  <a:srgbClr val="FFFFFF"/>
                </a:solidFill>
                <a:round/>
              </a:ln>
              <a:effectLst>
                <a:outerShdw dist="38100" dir="2700000" algn="tl" rotWithShape="0">
                  <a:srgbClr val="808080">
                    <a:alpha val="39998"/>
                  </a:srgb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zh-CN" kern="0">
                  <a:solidFill>
                    <a:srgbClr val="FFFFFF"/>
                  </a:solidFill>
                  <a:latin typeface="+mj-ea"/>
                  <a:ea typeface="+mj-ea"/>
                </a:endParaRPr>
              </a:p>
            </p:txBody>
          </p:sp>
          <p:sp>
            <p:nvSpPr>
              <p:cNvPr id="76" name="Tekstboks 54"/>
              <p:cNvSpPr txBox="1">
                <a:spLocks noChangeArrowheads="1"/>
              </p:cNvSpPr>
              <p:nvPr/>
            </p:nvSpPr>
            <p:spPr bwMode="auto">
              <a:xfrm>
                <a:off x="3384000" y="1637680"/>
                <a:ext cx="313295" cy="39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da-DK" altLang="zh-CN" kern="0">
                    <a:solidFill>
                      <a:srgbClr val="151616"/>
                    </a:solidFill>
                    <a:latin typeface="+mj-ea"/>
                    <a:ea typeface="+mj-ea"/>
                  </a:rPr>
                  <a:t>3</a:t>
                </a:r>
                <a:endParaRPr lang="da-DK" altLang="zh-CN" kern="0">
                  <a:solidFill>
                    <a:srgbClr val="151616"/>
                  </a:solidFill>
                  <a:latin typeface="+mj-ea"/>
                  <a:ea typeface="+mj-ea"/>
                </a:endParaRPr>
              </a:p>
            </p:txBody>
          </p:sp>
        </p:grpSp>
        <p:sp>
          <p:nvSpPr>
            <p:cNvPr id="73" name="Rektangel 76"/>
            <p:cNvSpPr>
              <a:spLocks noChangeArrowheads="1"/>
            </p:cNvSpPr>
            <p:nvPr/>
          </p:nvSpPr>
          <p:spPr bwMode="auto">
            <a:xfrm>
              <a:off x="3146" y="2359"/>
              <a:ext cx="1534"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800"/>
                </a:spcAft>
                <a:defRPr/>
              </a:pPr>
              <a:r>
                <a:rPr lang="zh-CN" altLang="en-US" sz="1865" b="1" kern="0" dirty="0">
                  <a:solidFill>
                    <a:srgbClr val="FFFFFF"/>
                  </a:solidFill>
                  <a:latin typeface="+mj-ea"/>
                  <a:ea typeface="+mj-ea"/>
                  <a:cs typeface="Arial" panose="020B0604020202020204" pitchFamily="34" charset="0"/>
                </a:rPr>
                <a:t>文字标题</a:t>
              </a:r>
              <a:endParaRPr lang="zh-CN" altLang="zh-CN" sz="1865" b="1" kern="0" dirty="0">
                <a:solidFill>
                  <a:srgbClr val="FFFFFF"/>
                </a:solidFill>
                <a:latin typeface="+mj-ea"/>
                <a:ea typeface="+mj-ea"/>
                <a:cs typeface="Arial" panose="020B0604020202020204" pitchFamily="34" charset="0"/>
              </a:endParaRPr>
            </a:p>
          </p:txBody>
        </p:sp>
        <p:sp>
          <p:nvSpPr>
            <p:cNvPr id="74" name="Tekstboks 72"/>
            <p:cNvSpPr txBox="1">
              <a:spLocks noChangeArrowheads="1"/>
            </p:cNvSpPr>
            <p:nvPr/>
          </p:nvSpPr>
          <p:spPr bwMode="auto">
            <a:xfrm>
              <a:off x="3652" y="2621"/>
              <a:ext cx="133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defRPr/>
              </a:pPr>
              <a:r>
                <a:rPr lang="zh-CN" altLang="en-US" sz="1465" kern="0">
                  <a:solidFill>
                    <a:srgbClr val="000000"/>
                  </a:solidFill>
                  <a:latin typeface="+mj-ea"/>
                  <a:ea typeface="+mj-ea"/>
                </a:rPr>
                <a:t>文字内容文字内容文字内容文字内容文字内容</a:t>
              </a:r>
              <a:endParaRPr lang="zh-CN" altLang="da-DK" sz="1465" kern="0">
                <a:solidFill>
                  <a:srgbClr val="000000"/>
                </a:solidFill>
                <a:latin typeface="+mj-ea"/>
                <a:ea typeface="+mj-ea"/>
              </a:endParaRPr>
            </a:p>
          </p:txBody>
        </p:sp>
      </p:grpSp>
      <p:sp>
        <p:nvSpPr>
          <p:cNvPr id="77"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barn(inVertical)">
                                      <p:cBhvr>
                                        <p:cTn id="7" dur="500"/>
                                        <p:tgtEl>
                                          <p:spTgt spid="7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500"/>
                                        <p:tgtEl>
                                          <p:spTgt spid="54"/>
                                        </p:tgtEl>
                                      </p:cBhvr>
                                    </p:animEffect>
                                  </p:childTnLst>
                                </p:cTn>
                              </p:par>
                              <p:par>
                                <p:cTn id="18" presetID="0" presetClass="path" presetSubtype="0" accel="50000" decel="50000" fill="hold" nodeType="withEffect">
                                  <p:stCondLst>
                                    <p:cond delay="0"/>
                                  </p:stCondLst>
                                  <p:childTnLst>
                                    <p:animMotion origin="layout" path="M -0.07864 -0.60272 L -1.94444E-6 1.94625E-6 " pathEditMode="relative" ptsTypes="AA">
                                      <p:cBhvr>
                                        <p:cTn id="19" dur="500" fill="hold"/>
                                        <p:tgtEl>
                                          <p:spTgt spid="54"/>
                                        </p:tgtEl>
                                        <p:attrNameLst>
                                          <p:attrName>ppt_x</p:attrName>
                                          <p:attrName>ppt_y</p:attrName>
                                        </p:attrNameLst>
                                      </p:cBhvr>
                                    </p:animMotion>
                                  </p:childTnLst>
                                </p:cTn>
                              </p:par>
                              <p:par>
                                <p:cTn id="20" presetID="10" presetClass="entr" presetSubtype="0" fill="hold" nodeType="withEffect">
                                  <p:stCondLst>
                                    <p:cond delay="2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0" presetClass="path" presetSubtype="0" accel="50000" decel="50000" fill="hold" nodeType="withEffect">
                                  <p:stCondLst>
                                    <p:cond delay="200"/>
                                  </p:stCondLst>
                                  <p:childTnLst>
                                    <p:animMotion origin="layout" path="M -0.31511 0.47624 L 2.22222E-6 -2.34568E-6 " pathEditMode="relative" rAng="0" ptsTypes="AA">
                                      <p:cBhvr>
                                        <p:cTn id="24" dur="500" fill="hold"/>
                                        <p:tgtEl>
                                          <p:spTgt spid="40"/>
                                        </p:tgtEl>
                                        <p:attrNameLst>
                                          <p:attrName>ppt_x</p:attrName>
                                          <p:attrName>ppt_y</p:attrName>
                                        </p:attrNameLst>
                                      </p:cBhvr>
                                      <p:rCtr x="15747" y="-23827"/>
                                    </p:animMotion>
                                  </p:childTnLst>
                                </p:cTn>
                              </p:par>
                              <p:par>
                                <p:cTn id="25" presetID="10" presetClass="entr" presetSubtype="0" fill="hold" nodeType="withEffect">
                                  <p:stCondLst>
                                    <p:cond delay="30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0" presetClass="path" presetSubtype="0" accel="50000" decel="50000" fill="hold" nodeType="withEffect">
                                  <p:stCondLst>
                                    <p:cond delay="400"/>
                                  </p:stCondLst>
                                  <p:childTnLst>
                                    <p:animMotion origin="layout" path="M 0.30712 0.40655 L -4.72222E-6 1.5261E-6 " pathEditMode="relative" rAng="0" ptsTypes="AA">
                                      <p:cBhvr>
                                        <p:cTn id="29" dur="500" fill="hold"/>
                                        <p:tgtEl>
                                          <p:spTgt spid="25"/>
                                        </p:tgtEl>
                                        <p:attrNameLst>
                                          <p:attrName>ppt_x</p:attrName>
                                          <p:attrName>ppt_y</p:attrName>
                                        </p:attrNameLst>
                                      </p:cBhvr>
                                      <p:rCtr x="-15365" y="-20327"/>
                                    </p:animMotion>
                                  </p:childTnLst>
                                </p:cTn>
                              </p:par>
                              <p:par>
                                <p:cTn id="30" presetID="10" presetClass="entr" presetSubtype="0" fill="hold" nodeType="withEffect">
                                  <p:stCondLst>
                                    <p:cond delay="60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par>
                                <p:cTn id="33" presetID="0" presetClass="path" presetSubtype="0" accel="50000" decel="50000" fill="hold" nodeType="withEffect">
                                  <p:stCondLst>
                                    <p:cond delay="700"/>
                                  </p:stCondLst>
                                  <p:childTnLst>
                                    <p:animMotion origin="layout" path="M -0.29931 -0.32221 L -1.66667E-6 -1.74544E-6 " pathEditMode="relative" ptsTypes="AA">
                                      <p:cBhvr>
                                        <p:cTn id="34" dur="500" fill="hold"/>
                                        <p:tgtEl>
                                          <p:spTgt spid="47"/>
                                        </p:tgtEl>
                                        <p:attrNameLst>
                                          <p:attrName>ppt_x</p:attrName>
                                          <p:attrName>ppt_y</p:attrName>
                                        </p:attrNameLst>
                                      </p:cBhvr>
                                    </p:animMotion>
                                  </p:childTnLst>
                                </p:cTn>
                              </p:par>
                              <p:par>
                                <p:cTn id="35" presetID="10" presetClass="entr" presetSubtype="0" fill="hold" nodeType="withEffect">
                                  <p:stCondLst>
                                    <p:cond delay="9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500"/>
                                        <p:tgtEl>
                                          <p:spTgt spid="32"/>
                                        </p:tgtEl>
                                      </p:cBhvr>
                                    </p:animEffect>
                                  </p:childTnLst>
                                </p:cTn>
                              </p:par>
                              <p:par>
                                <p:cTn id="38" presetID="0" presetClass="path" presetSubtype="0" accel="50000" decel="50000" fill="hold" nodeType="withEffect">
                                  <p:stCondLst>
                                    <p:cond delay="1000"/>
                                  </p:stCondLst>
                                  <p:childTnLst>
                                    <p:animMotion origin="layout" path="M -0.42517 0.0139 L -8.33333E-7 -5.00772E-6 " pathEditMode="relative" ptsTypes="AA">
                                      <p:cBhvr>
                                        <p:cTn id="39" dur="500" fill="hold"/>
                                        <p:tgtEl>
                                          <p:spTgt spid="32"/>
                                        </p:tgtEl>
                                        <p:attrNameLst>
                                          <p:attrName>ppt_x</p:attrName>
                                          <p:attrName>ppt_y</p:attrName>
                                        </p:attrNameLst>
                                      </p:cBhvr>
                                    </p:animMotion>
                                  </p:childTnLst>
                                </p:cTn>
                              </p:par>
                            </p:childTnLst>
                          </p:cTn>
                        </p:par>
                        <p:par>
                          <p:cTn id="40" fill="hold">
                            <p:stCondLst>
                              <p:cond delay="2000"/>
                            </p:stCondLst>
                            <p:childTnLst>
                              <p:par>
                                <p:cTn id="41" presetID="15"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1000" fill="hold"/>
                                        <p:tgtEl>
                                          <p:spTgt spid="3"/>
                                        </p:tgtEl>
                                        <p:attrNameLst>
                                          <p:attrName>ppt_w</p:attrName>
                                        </p:attrNameLst>
                                      </p:cBhvr>
                                      <p:tavLst>
                                        <p:tav tm="0">
                                          <p:val>
                                            <p:fltVal val="0"/>
                                          </p:val>
                                        </p:tav>
                                        <p:tav tm="100000">
                                          <p:val>
                                            <p:strVal val="#ppt_w"/>
                                          </p:val>
                                        </p:tav>
                                      </p:tavLst>
                                    </p:anim>
                                    <p:anim calcmode="lin" valueType="num">
                                      <p:cBhvr>
                                        <p:cTn id="44" dur="1000" fill="hold"/>
                                        <p:tgtEl>
                                          <p:spTgt spid="3"/>
                                        </p:tgtEl>
                                        <p:attrNameLst>
                                          <p:attrName>ppt_h</p:attrName>
                                        </p:attrNameLst>
                                      </p:cBhvr>
                                      <p:tavLst>
                                        <p:tav tm="0">
                                          <p:val>
                                            <p:fltVal val="0"/>
                                          </p:val>
                                        </p:tav>
                                        <p:tav tm="100000">
                                          <p:val>
                                            <p:strVal val="#ppt_h"/>
                                          </p:val>
                                        </p:tav>
                                      </p:tavLst>
                                    </p:anim>
                                    <p:anim calcmode="lin" valueType="num">
                                      <p:cBhvr>
                                        <p:cTn id="4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3"/>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500"/>
                                  </p:stCondLst>
                                  <p:childTnLst>
                                    <p:set>
                                      <p:cBhvr>
                                        <p:cTn id="48" dur="1" fill="hold">
                                          <p:stCondLst>
                                            <p:cond delay="0"/>
                                          </p:stCondLst>
                                        </p:cTn>
                                        <p:tgtEl>
                                          <p:spTgt spid="61"/>
                                        </p:tgtEl>
                                        <p:attrNameLst>
                                          <p:attrName>style.visibility</p:attrName>
                                        </p:attrNameLst>
                                      </p:cBhvr>
                                      <p:to>
                                        <p:strVal val="visible"/>
                                      </p:to>
                                    </p:set>
                                    <p:anim calcmode="lin" valueType="num">
                                      <p:cBhvr>
                                        <p:cTn id="49" dur="1000" fill="hold"/>
                                        <p:tgtEl>
                                          <p:spTgt spid="61"/>
                                        </p:tgtEl>
                                        <p:attrNameLst>
                                          <p:attrName>ppt_w</p:attrName>
                                        </p:attrNameLst>
                                      </p:cBhvr>
                                      <p:tavLst>
                                        <p:tav tm="0">
                                          <p:val>
                                            <p:fltVal val="0"/>
                                          </p:val>
                                        </p:tav>
                                        <p:tav tm="100000">
                                          <p:val>
                                            <p:strVal val="#ppt_w"/>
                                          </p:val>
                                        </p:tav>
                                      </p:tavLst>
                                    </p:anim>
                                    <p:anim calcmode="lin" valueType="num">
                                      <p:cBhvr>
                                        <p:cTn id="50" dur="1000" fill="hold"/>
                                        <p:tgtEl>
                                          <p:spTgt spid="61"/>
                                        </p:tgtEl>
                                        <p:attrNameLst>
                                          <p:attrName>ppt_h</p:attrName>
                                        </p:attrNameLst>
                                      </p:cBhvr>
                                      <p:tavLst>
                                        <p:tav tm="0">
                                          <p:val>
                                            <p:fltVal val="0"/>
                                          </p:val>
                                        </p:tav>
                                        <p:tav tm="100000">
                                          <p:val>
                                            <p:strVal val="#ppt_h"/>
                                          </p:val>
                                        </p:tav>
                                      </p:tavLst>
                                    </p:anim>
                                    <p:anim calcmode="lin" valueType="num">
                                      <p:cBhvr>
                                        <p:cTn id="51" dur="1000" fill="hold"/>
                                        <p:tgtEl>
                                          <p:spTgt spid="61"/>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61"/>
                                        </p:tgtEl>
                                        <p:attrNameLst>
                                          <p:attrName>ppt_y</p:attrName>
                                        </p:attrNameLst>
                                      </p:cBhvr>
                                      <p:tavLst>
                                        <p:tav tm="0" fmla="#ppt_y+(sin(-2*pi*(1-$))*-#ppt_x+cos(-2*pi*(1-$))*(1-#ppt_y))*(1-$)">
                                          <p:val>
                                            <p:fltVal val="0"/>
                                          </p:val>
                                        </p:tav>
                                        <p:tav tm="100000">
                                          <p:val>
                                            <p:fltVal val="1"/>
                                          </p:val>
                                        </p:tav>
                                      </p:tavLst>
                                    </p:anim>
                                  </p:childTnLst>
                                </p:cTn>
                              </p:par>
                              <p:par>
                                <p:cTn id="53" presetID="15" presetClass="entr" presetSubtype="0" fill="hold" nodeType="withEffect">
                                  <p:stCondLst>
                                    <p:cond delay="1000"/>
                                  </p:stCondLst>
                                  <p:childTnLst>
                                    <p:set>
                                      <p:cBhvr>
                                        <p:cTn id="54" dur="1" fill="hold">
                                          <p:stCondLst>
                                            <p:cond delay="0"/>
                                          </p:stCondLst>
                                        </p:cTn>
                                        <p:tgtEl>
                                          <p:spTgt spid="69"/>
                                        </p:tgtEl>
                                        <p:attrNameLst>
                                          <p:attrName>style.visibility</p:attrName>
                                        </p:attrNameLst>
                                      </p:cBhvr>
                                      <p:to>
                                        <p:strVal val="visible"/>
                                      </p:to>
                                    </p:set>
                                    <p:anim calcmode="lin" valueType="num">
                                      <p:cBhvr>
                                        <p:cTn id="55" dur="1000" fill="hold"/>
                                        <p:tgtEl>
                                          <p:spTgt spid="69"/>
                                        </p:tgtEl>
                                        <p:attrNameLst>
                                          <p:attrName>ppt_w</p:attrName>
                                        </p:attrNameLst>
                                      </p:cBhvr>
                                      <p:tavLst>
                                        <p:tav tm="0">
                                          <p:val>
                                            <p:fltVal val="0"/>
                                          </p:val>
                                        </p:tav>
                                        <p:tav tm="100000">
                                          <p:val>
                                            <p:strVal val="#ppt_w"/>
                                          </p:val>
                                        </p:tav>
                                      </p:tavLst>
                                    </p:anim>
                                    <p:anim calcmode="lin" valueType="num">
                                      <p:cBhvr>
                                        <p:cTn id="56" dur="1000" fill="hold"/>
                                        <p:tgtEl>
                                          <p:spTgt spid="69"/>
                                        </p:tgtEl>
                                        <p:attrNameLst>
                                          <p:attrName>ppt_h</p:attrName>
                                        </p:attrNameLst>
                                      </p:cBhvr>
                                      <p:tavLst>
                                        <p:tav tm="0">
                                          <p:val>
                                            <p:fltVal val="0"/>
                                          </p:val>
                                        </p:tav>
                                        <p:tav tm="100000">
                                          <p:val>
                                            <p:strVal val="#ppt_h"/>
                                          </p:val>
                                        </p:tav>
                                      </p:tavLst>
                                    </p:anim>
                                    <p:anim calcmode="lin" valueType="num">
                                      <p:cBhvr>
                                        <p:cTn id="57" dur="1000" fill="hold"/>
                                        <p:tgtEl>
                                          <p:spTgt spid="69"/>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6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5158188" y="1702333"/>
            <a:ext cx="3384816" cy="1775691"/>
            <a:chOff x="5157515" y="1784090"/>
            <a:chExt cx="3384376" cy="1775690"/>
          </a:xfrm>
        </p:grpSpPr>
        <p:sp>
          <p:nvSpPr>
            <p:cNvPr id="25" name="矩形标注 24"/>
            <p:cNvSpPr/>
            <p:nvPr/>
          </p:nvSpPr>
          <p:spPr>
            <a:xfrm>
              <a:off x="5157515" y="1784090"/>
              <a:ext cx="3384376" cy="1775690"/>
            </a:xfrm>
            <a:prstGeom prst="wedgeRectCallout">
              <a:avLst/>
            </a:prstGeom>
            <a:solidFill>
              <a:srgbClr val="C00000"/>
            </a:solidFill>
            <a:ln w="25400" cap="flat" cmpd="sng" algn="ctr">
              <a:noFill/>
              <a:prstDash val="solid"/>
            </a:ln>
            <a:effectLst/>
          </p:spPr>
          <p:txBody>
            <a:bodyPr rtlCol="0" anchor="ctr"/>
            <a:lstStyle/>
            <a:p>
              <a:pPr defTabSz="1218565">
                <a:defRPr/>
              </a:pPr>
              <a:endParaRPr lang="zh-CN" altLang="en-US" sz="1800" kern="0">
                <a:solidFill>
                  <a:sysClr val="window" lastClr="FFFFFF"/>
                </a:solidFill>
                <a:latin typeface="Abadi MT"/>
                <a:ea typeface="微软雅黑" panose="020B0503020204020204" pitchFamily="34" charset="-122"/>
                <a:cs typeface="+mn-ea"/>
                <a:sym typeface="+mn-lt"/>
              </a:endParaRPr>
            </a:p>
          </p:txBody>
        </p:sp>
        <p:sp>
          <p:nvSpPr>
            <p:cNvPr id="26" name="TextBox 186"/>
            <p:cNvSpPr txBox="1"/>
            <p:nvPr/>
          </p:nvSpPr>
          <p:spPr>
            <a:xfrm>
              <a:off x="6237635" y="2472143"/>
              <a:ext cx="2206620" cy="812530"/>
            </a:xfrm>
            <a:prstGeom prst="rect">
              <a:avLst/>
            </a:prstGeom>
            <a:noFill/>
          </p:spPr>
          <p:txBody>
            <a:bodyPr wrap="square" rtlCol="0">
              <a:spAutoFit/>
            </a:bodyPr>
            <a:lstStyle/>
            <a:p>
              <a:pPr defTabSz="1218565">
                <a:lnSpc>
                  <a:spcPct val="130000"/>
                </a:lnSpc>
                <a:defRPr/>
              </a:pPr>
              <a:r>
                <a:rPr lang="zh-CN" altLang="en-US" sz="1200" kern="0" dirty="0">
                  <a:solidFill>
                    <a:sysClr val="window" lastClr="FFFFFF"/>
                  </a:solidFill>
                  <a:latin typeface="Abadi MT"/>
                  <a:ea typeface="微软雅黑" panose="020B0503020204020204" pitchFamily="34" charset="-122"/>
                  <a:cs typeface="+mn-ea"/>
                  <a:sym typeface="+mn-lt"/>
                </a:rPr>
                <a:t>您的内容打在这里，或者通过复制您的文本后，在此框中选择粘贴，并选择只保留</a:t>
              </a:r>
              <a:r>
                <a:rPr lang="zh-CN" altLang="en-US" sz="1200" kern="0">
                  <a:solidFill>
                    <a:sysClr val="window" lastClr="FFFFFF"/>
                  </a:solidFill>
                  <a:latin typeface="Abadi MT"/>
                  <a:ea typeface="微软雅黑" panose="020B0503020204020204" pitchFamily="34" charset="-122"/>
                  <a:cs typeface="+mn-ea"/>
                  <a:sym typeface="+mn-lt"/>
                </a:rPr>
                <a:t>文字。</a:t>
              </a:r>
              <a:endParaRPr lang="zh-CN" altLang="en-US" sz="1200" kern="0">
                <a:solidFill>
                  <a:sysClr val="window" lastClr="FFFFFF"/>
                </a:solidFill>
                <a:latin typeface="Abadi MT"/>
                <a:ea typeface="微软雅黑" panose="020B0503020204020204" pitchFamily="34" charset="-122"/>
                <a:cs typeface="+mn-ea"/>
                <a:sym typeface="+mn-lt"/>
              </a:endParaRPr>
            </a:p>
          </p:txBody>
        </p:sp>
        <p:sp>
          <p:nvSpPr>
            <p:cNvPr id="27" name="TextBox 187"/>
            <p:cNvSpPr txBox="1"/>
            <p:nvPr/>
          </p:nvSpPr>
          <p:spPr>
            <a:xfrm>
              <a:off x="6237635" y="2010477"/>
              <a:ext cx="1224136" cy="407291"/>
            </a:xfrm>
            <a:prstGeom prst="rect">
              <a:avLst/>
            </a:prstGeom>
            <a:noFill/>
          </p:spPr>
          <p:txBody>
            <a:bodyPr wrap="square" tIns="0" bIns="0" rtlCol="0" anchor="t">
              <a:spAutoFit/>
            </a:bodyPr>
            <a:lstStyle/>
            <a:p>
              <a:pPr defTabSz="1218565">
                <a:lnSpc>
                  <a:spcPct val="150000"/>
                </a:lnSpc>
                <a:defRPr/>
              </a:pPr>
              <a:r>
                <a:rPr lang="zh-CN" altLang="en-US" sz="2000" kern="0" dirty="0">
                  <a:solidFill>
                    <a:sysClr val="window" lastClr="FFFFFF"/>
                  </a:solidFill>
                  <a:latin typeface="Abadi MT"/>
                  <a:ea typeface="微软雅黑" panose="020B0503020204020204" pitchFamily="34" charset="-122"/>
                  <a:cs typeface="+mn-ea"/>
                  <a:sym typeface="+mn-lt"/>
                </a:rPr>
                <a:t>标题</a:t>
              </a:r>
              <a:r>
                <a:rPr lang="en-US" altLang="zh-CN" sz="2000" kern="0" dirty="0">
                  <a:solidFill>
                    <a:sysClr val="window" lastClr="FFFFFF"/>
                  </a:solidFill>
                  <a:latin typeface="Abadi MT"/>
                  <a:ea typeface="微软雅黑" panose="020B0503020204020204" pitchFamily="34" charset="-122"/>
                  <a:cs typeface="+mn-ea"/>
                  <a:sym typeface="+mn-lt"/>
                </a:rPr>
                <a:t>2</a:t>
              </a:r>
              <a:endParaRPr lang="zh-CN" altLang="en-US" sz="2000" kern="0" dirty="0">
                <a:solidFill>
                  <a:sysClr val="window" lastClr="FFFFFF"/>
                </a:solidFill>
                <a:latin typeface="Abadi MT"/>
                <a:ea typeface="微软雅黑" panose="020B0503020204020204" pitchFamily="34" charset="-122"/>
                <a:cs typeface="+mn-ea"/>
                <a:sym typeface="+mn-lt"/>
              </a:endParaRPr>
            </a:p>
          </p:txBody>
        </p:sp>
        <p:sp>
          <p:nvSpPr>
            <p:cNvPr id="28"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p:spPr>
          <p:txBody>
            <a:bodyPr vert="horz" wrap="square" lIns="121920" tIns="60960" rIns="121920" bIns="60960" numCol="1" anchor="t" anchorCtr="0" compatLnSpc="1"/>
            <a:lstStyle/>
            <a:p>
              <a:pPr defTabSz="1218565">
                <a:defRPr/>
              </a:pPr>
              <a:endParaRPr lang="zh-CN" altLang="en-US" sz="1800" kern="0">
                <a:solidFill>
                  <a:sysClr val="windowText" lastClr="000000"/>
                </a:solidFill>
                <a:latin typeface="Abadi MT"/>
                <a:ea typeface="微软雅黑" panose="020B0503020204020204" pitchFamily="34" charset="-122"/>
                <a:cs typeface="+mn-ea"/>
                <a:sym typeface="+mn-lt"/>
              </a:endParaRPr>
            </a:p>
          </p:txBody>
        </p:sp>
      </p:grpSp>
      <p:grpSp>
        <p:nvGrpSpPr>
          <p:cNvPr id="29" name="组合 28"/>
          <p:cNvGrpSpPr/>
          <p:nvPr/>
        </p:nvGrpSpPr>
        <p:grpSpPr>
          <a:xfrm>
            <a:off x="7462744" y="4019826"/>
            <a:ext cx="3384816" cy="1775691"/>
            <a:chOff x="7461771" y="4101582"/>
            <a:chExt cx="3384376" cy="1775690"/>
          </a:xfrm>
        </p:grpSpPr>
        <p:sp>
          <p:nvSpPr>
            <p:cNvPr id="30" name="矩形标注 29"/>
            <p:cNvSpPr/>
            <p:nvPr/>
          </p:nvSpPr>
          <p:spPr>
            <a:xfrm>
              <a:off x="7461771" y="4101582"/>
              <a:ext cx="3384376" cy="1775690"/>
            </a:xfrm>
            <a:prstGeom prst="wedgeRectCallout">
              <a:avLst/>
            </a:prstGeom>
            <a:solidFill>
              <a:srgbClr val="292A25"/>
            </a:solidFill>
            <a:ln w="25400" cap="flat" cmpd="sng" algn="ctr">
              <a:noFill/>
              <a:prstDash val="solid"/>
            </a:ln>
            <a:effectLst/>
          </p:spPr>
          <p:txBody>
            <a:bodyPr rtlCol="0" anchor="ctr"/>
            <a:lstStyle/>
            <a:p>
              <a:pPr defTabSz="1218565">
                <a:defRPr/>
              </a:pPr>
              <a:endParaRPr lang="zh-CN" altLang="en-US" sz="1800" kern="0">
                <a:solidFill>
                  <a:sysClr val="window" lastClr="FFFFFF"/>
                </a:solidFill>
                <a:latin typeface="Abadi MT"/>
                <a:ea typeface="微软雅黑" panose="020B0503020204020204" pitchFamily="34" charset="-122"/>
                <a:cs typeface="+mn-ea"/>
                <a:sym typeface="+mn-lt"/>
              </a:endParaRPr>
            </a:p>
          </p:txBody>
        </p:sp>
        <p:sp>
          <p:nvSpPr>
            <p:cNvPr id="31" name="TextBox 191"/>
            <p:cNvSpPr txBox="1"/>
            <p:nvPr/>
          </p:nvSpPr>
          <p:spPr>
            <a:xfrm>
              <a:off x="8541891" y="4825152"/>
              <a:ext cx="2206620" cy="812530"/>
            </a:xfrm>
            <a:prstGeom prst="rect">
              <a:avLst/>
            </a:prstGeom>
            <a:noFill/>
          </p:spPr>
          <p:txBody>
            <a:bodyPr wrap="square" rtlCol="0">
              <a:spAutoFit/>
            </a:bodyPr>
            <a:lstStyle/>
            <a:p>
              <a:pPr defTabSz="1218565">
                <a:lnSpc>
                  <a:spcPct val="130000"/>
                </a:lnSpc>
                <a:defRPr/>
              </a:pPr>
              <a:r>
                <a:rPr lang="zh-CN" altLang="en-US" sz="1200" kern="0" dirty="0">
                  <a:solidFill>
                    <a:sysClr val="window" lastClr="FFFFFF"/>
                  </a:solidFill>
                  <a:latin typeface="Abadi MT"/>
                  <a:ea typeface="微软雅黑" panose="020B0503020204020204" pitchFamily="34" charset="-122"/>
                  <a:cs typeface="+mn-ea"/>
                  <a:sym typeface="+mn-lt"/>
                </a:rPr>
                <a:t>您的内容打在这里，或者通过复制您的文本后，在此框中选择粘贴，并选择只保留</a:t>
              </a:r>
              <a:r>
                <a:rPr lang="zh-CN" altLang="en-US" sz="1200" kern="0">
                  <a:solidFill>
                    <a:sysClr val="window" lastClr="FFFFFF"/>
                  </a:solidFill>
                  <a:latin typeface="Abadi MT"/>
                  <a:ea typeface="微软雅黑" panose="020B0503020204020204" pitchFamily="34" charset="-122"/>
                  <a:cs typeface="+mn-ea"/>
                  <a:sym typeface="+mn-lt"/>
                </a:rPr>
                <a:t>文字。</a:t>
              </a:r>
              <a:endParaRPr lang="zh-CN" altLang="en-US" sz="1200" kern="0">
                <a:solidFill>
                  <a:sysClr val="window" lastClr="FFFFFF"/>
                </a:solidFill>
                <a:latin typeface="Abadi MT"/>
                <a:ea typeface="微软雅黑" panose="020B0503020204020204" pitchFamily="34" charset="-122"/>
                <a:cs typeface="+mn-ea"/>
                <a:sym typeface="+mn-lt"/>
              </a:endParaRPr>
            </a:p>
          </p:txBody>
        </p:sp>
        <p:sp>
          <p:nvSpPr>
            <p:cNvPr id="32" name="TextBox 192"/>
            <p:cNvSpPr txBox="1"/>
            <p:nvPr/>
          </p:nvSpPr>
          <p:spPr>
            <a:xfrm>
              <a:off x="8541891" y="4363489"/>
              <a:ext cx="1209805" cy="407291"/>
            </a:xfrm>
            <a:prstGeom prst="rect">
              <a:avLst/>
            </a:prstGeom>
            <a:noFill/>
          </p:spPr>
          <p:txBody>
            <a:bodyPr wrap="square" tIns="0" bIns="0" rtlCol="0" anchor="t">
              <a:spAutoFit/>
            </a:bodyPr>
            <a:lstStyle/>
            <a:p>
              <a:pPr defTabSz="1218565">
                <a:lnSpc>
                  <a:spcPct val="150000"/>
                </a:lnSpc>
                <a:defRPr/>
              </a:pPr>
              <a:r>
                <a:rPr lang="zh-CN" altLang="en-US" sz="2000" kern="0" dirty="0">
                  <a:solidFill>
                    <a:sysClr val="window" lastClr="FFFFFF"/>
                  </a:solidFill>
                  <a:latin typeface="Abadi MT"/>
                  <a:ea typeface="微软雅黑" panose="020B0503020204020204" pitchFamily="34" charset="-122"/>
                  <a:cs typeface="+mn-ea"/>
                  <a:sym typeface="+mn-lt"/>
                </a:rPr>
                <a:t>标题</a:t>
              </a:r>
              <a:r>
                <a:rPr lang="en-US" altLang="zh-CN" sz="2000" kern="0" dirty="0">
                  <a:solidFill>
                    <a:sysClr val="window" lastClr="FFFFFF"/>
                  </a:solidFill>
                  <a:latin typeface="Abadi MT"/>
                  <a:ea typeface="微软雅黑" panose="020B0503020204020204" pitchFamily="34" charset="-122"/>
                  <a:cs typeface="+mn-ea"/>
                  <a:sym typeface="+mn-lt"/>
                </a:rPr>
                <a:t>4</a:t>
              </a:r>
              <a:endParaRPr lang="zh-CN" altLang="en-US" sz="2000" kern="0" dirty="0">
                <a:solidFill>
                  <a:sysClr val="window" lastClr="FFFFFF"/>
                </a:solidFill>
                <a:latin typeface="Abadi MT"/>
                <a:ea typeface="微软雅黑" panose="020B0503020204020204" pitchFamily="34" charset="-122"/>
                <a:cs typeface="+mn-ea"/>
                <a:sym typeface="+mn-lt"/>
              </a:endParaRPr>
            </a:p>
          </p:txBody>
        </p:sp>
        <p:sp>
          <p:nvSpPr>
            <p:cNvPr id="33"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p:spPr>
          <p:txBody>
            <a:bodyPr vert="horz" wrap="square" lIns="121920" tIns="60960" rIns="121920" bIns="60960" numCol="1" anchor="t" anchorCtr="0" compatLnSpc="1"/>
            <a:lstStyle/>
            <a:p>
              <a:pPr defTabSz="1218565">
                <a:defRPr/>
              </a:pPr>
              <a:endParaRPr lang="zh-CN" altLang="en-US" sz="1800" kern="0">
                <a:solidFill>
                  <a:sysClr val="windowText" lastClr="000000"/>
                </a:solidFill>
                <a:latin typeface="Abadi MT"/>
                <a:ea typeface="微软雅黑" panose="020B0503020204020204" pitchFamily="34" charset="-122"/>
                <a:cs typeface="+mn-ea"/>
                <a:sym typeface="+mn-lt"/>
              </a:endParaRPr>
            </a:p>
          </p:txBody>
        </p:sp>
      </p:grpSp>
      <p:grpSp>
        <p:nvGrpSpPr>
          <p:cNvPr id="34" name="组合 33"/>
          <p:cNvGrpSpPr/>
          <p:nvPr/>
        </p:nvGrpSpPr>
        <p:grpSpPr>
          <a:xfrm>
            <a:off x="3634695" y="4019826"/>
            <a:ext cx="3384816" cy="1775691"/>
            <a:chOff x="3634221" y="4101582"/>
            <a:chExt cx="3384376" cy="1775690"/>
          </a:xfrm>
        </p:grpSpPr>
        <p:sp>
          <p:nvSpPr>
            <p:cNvPr id="35" name="矩形标注 34"/>
            <p:cNvSpPr/>
            <p:nvPr/>
          </p:nvSpPr>
          <p:spPr>
            <a:xfrm>
              <a:off x="3634221" y="4101582"/>
              <a:ext cx="3384376" cy="1775690"/>
            </a:xfrm>
            <a:prstGeom prst="wedgeRectCallout">
              <a:avLst/>
            </a:prstGeom>
            <a:solidFill>
              <a:srgbClr val="292A25"/>
            </a:solidFill>
            <a:ln w="25400" cap="flat" cmpd="sng" algn="ctr">
              <a:noFill/>
              <a:prstDash val="solid"/>
            </a:ln>
            <a:effectLst/>
          </p:spPr>
          <p:txBody>
            <a:bodyPr rtlCol="0" anchor="ctr"/>
            <a:lstStyle/>
            <a:p>
              <a:pPr defTabSz="1218565">
                <a:defRPr/>
              </a:pPr>
              <a:endParaRPr lang="zh-CN" altLang="en-US" sz="1800" kern="0">
                <a:solidFill>
                  <a:sysClr val="window" lastClr="FFFFFF"/>
                </a:solidFill>
                <a:latin typeface="Abadi MT"/>
                <a:ea typeface="微软雅黑" panose="020B0503020204020204" pitchFamily="34" charset="-122"/>
                <a:cs typeface="+mn-ea"/>
                <a:sym typeface="+mn-lt"/>
              </a:endParaRPr>
            </a:p>
          </p:txBody>
        </p:sp>
        <p:sp>
          <p:nvSpPr>
            <p:cNvPr id="36" name="TextBox 196"/>
            <p:cNvSpPr txBox="1"/>
            <p:nvPr/>
          </p:nvSpPr>
          <p:spPr>
            <a:xfrm>
              <a:off x="4746612" y="4825152"/>
              <a:ext cx="2206620" cy="812530"/>
            </a:xfrm>
            <a:prstGeom prst="rect">
              <a:avLst/>
            </a:prstGeom>
            <a:noFill/>
          </p:spPr>
          <p:txBody>
            <a:bodyPr wrap="square" rtlCol="0">
              <a:spAutoFit/>
            </a:bodyPr>
            <a:lstStyle/>
            <a:p>
              <a:pPr defTabSz="1218565">
                <a:lnSpc>
                  <a:spcPct val="130000"/>
                </a:lnSpc>
                <a:defRPr/>
              </a:pPr>
              <a:r>
                <a:rPr lang="zh-CN" altLang="en-US" sz="1200" kern="0" dirty="0">
                  <a:solidFill>
                    <a:sysClr val="window" lastClr="FFFFFF"/>
                  </a:solidFill>
                  <a:latin typeface="Abadi MT"/>
                  <a:ea typeface="微软雅黑" panose="020B0503020204020204" pitchFamily="34" charset="-122"/>
                  <a:cs typeface="+mn-ea"/>
                  <a:sym typeface="+mn-lt"/>
                </a:rPr>
                <a:t>您的内容打在这里，或者通过复制您的文本后，在此框中选择粘贴，并选择只保留</a:t>
              </a:r>
              <a:r>
                <a:rPr lang="zh-CN" altLang="en-US" sz="1200" kern="0">
                  <a:solidFill>
                    <a:sysClr val="window" lastClr="FFFFFF"/>
                  </a:solidFill>
                  <a:latin typeface="Abadi MT"/>
                  <a:ea typeface="微软雅黑" panose="020B0503020204020204" pitchFamily="34" charset="-122"/>
                  <a:cs typeface="+mn-ea"/>
                  <a:sym typeface="+mn-lt"/>
                </a:rPr>
                <a:t>文字。</a:t>
              </a:r>
              <a:endParaRPr lang="zh-CN" altLang="en-US" sz="1200" kern="0">
                <a:solidFill>
                  <a:sysClr val="window" lastClr="FFFFFF"/>
                </a:solidFill>
                <a:latin typeface="Abadi MT"/>
                <a:ea typeface="微软雅黑" panose="020B0503020204020204" pitchFamily="34" charset="-122"/>
                <a:cs typeface="+mn-ea"/>
                <a:sym typeface="+mn-lt"/>
              </a:endParaRPr>
            </a:p>
          </p:txBody>
        </p:sp>
        <p:sp>
          <p:nvSpPr>
            <p:cNvPr id="37" name="TextBox 197"/>
            <p:cNvSpPr txBox="1"/>
            <p:nvPr/>
          </p:nvSpPr>
          <p:spPr>
            <a:xfrm>
              <a:off x="4746611" y="4363489"/>
              <a:ext cx="1247025" cy="407291"/>
            </a:xfrm>
            <a:prstGeom prst="rect">
              <a:avLst/>
            </a:prstGeom>
            <a:noFill/>
          </p:spPr>
          <p:txBody>
            <a:bodyPr wrap="square" tIns="0" bIns="0" rtlCol="0" anchor="t">
              <a:spAutoFit/>
            </a:bodyPr>
            <a:lstStyle/>
            <a:p>
              <a:pPr defTabSz="1218565">
                <a:lnSpc>
                  <a:spcPct val="150000"/>
                </a:lnSpc>
                <a:defRPr/>
              </a:pPr>
              <a:r>
                <a:rPr lang="zh-CN" altLang="en-US" sz="2000" kern="0" dirty="0">
                  <a:solidFill>
                    <a:sysClr val="window" lastClr="FFFFFF"/>
                  </a:solidFill>
                  <a:latin typeface="Abadi MT"/>
                  <a:ea typeface="微软雅黑" panose="020B0503020204020204" pitchFamily="34" charset="-122"/>
                  <a:cs typeface="+mn-ea"/>
                  <a:sym typeface="+mn-lt"/>
                </a:rPr>
                <a:t>标题</a:t>
              </a:r>
              <a:r>
                <a:rPr lang="en-US" altLang="zh-CN" sz="2000" kern="0" dirty="0">
                  <a:solidFill>
                    <a:sysClr val="window" lastClr="FFFFFF"/>
                  </a:solidFill>
                  <a:latin typeface="Abadi MT"/>
                  <a:ea typeface="微软雅黑" panose="020B0503020204020204" pitchFamily="34" charset="-122"/>
                  <a:cs typeface="+mn-ea"/>
                  <a:sym typeface="+mn-lt"/>
                </a:rPr>
                <a:t>3</a:t>
              </a:r>
              <a:endParaRPr lang="zh-CN" altLang="en-US" sz="2000" kern="0" dirty="0">
                <a:solidFill>
                  <a:sysClr val="window" lastClr="FFFFFF"/>
                </a:solidFill>
                <a:latin typeface="Abadi MT"/>
                <a:ea typeface="微软雅黑" panose="020B0503020204020204" pitchFamily="34" charset="-122"/>
                <a:cs typeface="+mn-ea"/>
                <a:sym typeface="+mn-lt"/>
              </a:endParaRPr>
            </a:p>
          </p:txBody>
        </p:sp>
        <p:sp>
          <p:nvSpPr>
            <p:cNvPr id="38"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p:spPr>
          <p:txBody>
            <a:bodyPr vert="horz" wrap="square" lIns="121920" tIns="60960" rIns="121920" bIns="60960" numCol="1" anchor="t" anchorCtr="0" compatLnSpc="1"/>
            <a:lstStyle/>
            <a:p>
              <a:pPr defTabSz="1218565">
                <a:defRPr/>
              </a:pPr>
              <a:endParaRPr lang="zh-CN" altLang="en-US" sz="1800" kern="0">
                <a:solidFill>
                  <a:sysClr val="windowText" lastClr="000000"/>
                </a:solidFill>
                <a:latin typeface="Abadi MT"/>
                <a:ea typeface="微软雅黑" panose="020B0503020204020204" pitchFamily="34" charset="-122"/>
                <a:cs typeface="+mn-ea"/>
                <a:sym typeface="+mn-lt"/>
              </a:endParaRPr>
            </a:p>
          </p:txBody>
        </p:sp>
      </p:grpSp>
      <p:grpSp>
        <p:nvGrpSpPr>
          <p:cNvPr id="39" name="组合 38"/>
          <p:cNvGrpSpPr/>
          <p:nvPr/>
        </p:nvGrpSpPr>
        <p:grpSpPr>
          <a:xfrm>
            <a:off x="1330139" y="1702333"/>
            <a:ext cx="3384816" cy="1775691"/>
            <a:chOff x="1329965" y="1784090"/>
            <a:chExt cx="3384376" cy="1775690"/>
          </a:xfrm>
        </p:grpSpPr>
        <p:sp>
          <p:nvSpPr>
            <p:cNvPr id="40" name="矩形标注 39"/>
            <p:cNvSpPr/>
            <p:nvPr/>
          </p:nvSpPr>
          <p:spPr>
            <a:xfrm>
              <a:off x="1329965" y="1784090"/>
              <a:ext cx="3384376" cy="1775690"/>
            </a:xfrm>
            <a:prstGeom prst="wedgeRectCallout">
              <a:avLst/>
            </a:prstGeom>
            <a:solidFill>
              <a:srgbClr val="C00000"/>
            </a:solidFill>
            <a:ln w="25400" cap="flat" cmpd="sng" algn="ctr">
              <a:noFill/>
              <a:prstDash val="solid"/>
            </a:ln>
            <a:effectLst/>
          </p:spPr>
          <p:txBody>
            <a:bodyPr rtlCol="0" anchor="ctr"/>
            <a:lstStyle/>
            <a:p>
              <a:pPr defTabSz="1218565">
                <a:defRPr/>
              </a:pPr>
              <a:endParaRPr lang="zh-CN" altLang="en-US" sz="1800" kern="0">
                <a:solidFill>
                  <a:sysClr val="window" lastClr="FFFFFF"/>
                </a:solidFill>
                <a:latin typeface="Abadi MT"/>
                <a:ea typeface="微软雅黑" panose="020B0503020204020204" pitchFamily="34" charset="-122"/>
                <a:cs typeface="+mn-ea"/>
                <a:sym typeface="+mn-lt"/>
              </a:endParaRPr>
            </a:p>
          </p:txBody>
        </p:sp>
        <p:sp>
          <p:nvSpPr>
            <p:cNvPr id="41" name="TextBox 201"/>
            <p:cNvSpPr txBox="1"/>
            <p:nvPr/>
          </p:nvSpPr>
          <p:spPr>
            <a:xfrm>
              <a:off x="2435713" y="2472143"/>
              <a:ext cx="2206620" cy="812530"/>
            </a:xfrm>
            <a:prstGeom prst="rect">
              <a:avLst/>
            </a:prstGeom>
            <a:noFill/>
          </p:spPr>
          <p:txBody>
            <a:bodyPr wrap="square" rtlCol="0">
              <a:spAutoFit/>
            </a:bodyPr>
            <a:lstStyle/>
            <a:p>
              <a:pPr defTabSz="1218565">
                <a:lnSpc>
                  <a:spcPct val="130000"/>
                </a:lnSpc>
                <a:defRPr/>
              </a:pPr>
              <a:r>
                <a:rPr lang="zh-CN" altLang="en-US" sz="1200" kern="0" dirty="0">
                  <a:solidFill>
                    <a:sysClr val="window" lastClr="FFFFFF"/>
                  </a:solidFill>
                  <a:latin typeface="Abadi MT"/>
                  <a:ea typeface="微软雅黑" panose="020B0503020204020204" pitchFamily="34" charset="-122"/>
                  <a:cs typeface="+mn-ea"/>
                  <a:sym typeface="+mn-lt"/>
                </a:rPr>
                <a:t>您的内容打在这里，或者通过复制您的文本后，在此框中选择粘贴，并选择只保留</a:t>
              </a:r>
              <a:r>
                <a:rPr lang="zh-CN" altLang="en-US" sz="1200" kern="0">
                  <a:solidFill>
                    <a:sysClr val="window" lastClr="FFFFFF"/>
                  </a:solidFill>
                  <a:latin typeface="Abadi MT"/>
                  <a:ea typeface="微软雅黑" panose="020B0503020204020204" pitchFamily="34" charset="-122"/>
                  <a:cs typeface="+mn-ea"/>
                  <a:sym typeface="+mn-lt"/>
                </a:rPr>
                <a:t>文字。</a:t>
              </a:r>
              <a:endParaRPr lang="zh-CN" altLang="en-US" sz="1200" kern="0">
                <a:solidFill>
                  <a:sysClr val="window" lastClr="FFFFFF"/>
                </a:solidFill>
                <a:latin typeface="Abadi MT"/>
                <a:ea typeface="微软雅黑" panose="020B0503020204020204" pitchFamily="34" charset="-122"/>
                <a:cs typeface="+mn-ea"/>
                <a:sym typeface="+mn-lt"/>
              </a:endParaRPr>
            </a:p>
          </p:txBody>
        </p:sp>
        <p:sp>
          <p:nvSpPr>
            <p:cNvPr id="42" name="TextBox 202"/>
            <p:cNvSpPr txBox="1"/>
            <p:nvPr/>
          </p:nvSpPr>
          <p:spPr>
            <a:xfrm>
              <a:off x="2435713" y="2010477"/>
              <a:ext cx="1198508" cy="407291"/>
            </a:xfrm>
            <a:prstGeom prst="rect">
              <a:avLst/>
            </a:prstGeom>
            <a:noFill/>
          </p:spPr>
          <p:txBody>
            <a:bodyPr wrap="square" tIns="0" bIns="0" rtlCol="0" anchor="t">
              <a:spAutoFit/>
            </a:bodyPr>
            <a:lstStyle/>
            <a:p>
              <a:pPr defTabSz="1218565">
                <a:lnSpc>
                  <a:spcPct val="150000"/>
                </a:lnSpc>
                <a:defRPr/>
              </a:pPr>
              <a:r>
                <a:rPr lang="zh-CN" altLang="en-US" sz="2000" kern="0" dirty="0">
                  <a:solidFill>
                    <a:sysClr val="window" lastClr="FFFFFF"/>
                  </a:solidFill>
                  <a:latin typeface="Abadi MT"/>
                  <a:ea typeface="微软雅黑" panose="020B0503020204020204" pitchFamily="34" charset="-122"/>
                  <a:cs typeface="+mn-ea"/>
                  <a:sym typeface="+mn-lt"/>
                </a:rPr>
                <a:t>标题</a:t>
              </a:r>
              <a:r>
                <a:rPr lang="en-US" altLang="zh-CN" sz="2000" kern="0" dirty="0">
                  <a:solidFill>
                    <a:sysClr val="window" lastClr="FFFFFF"/>
                  </a:solidFill>
                  <a:latin typeface="Abadi MT"/>
                  <a:ea typeface="微软雅黑" panose="020B0503020204020204" pitchFamily="34" charset="-122"/>
                  <a:cs typeface="+mn-ea"/>
                  <a:sym typeface="+mn-lt"/>
                </a:rPr>
                <a:t>1</a:t>
              </a:r>
              <a:endParaRPr lang="zh-CN" altLang="en-US" sz="2000" kern="0" dirty="0">
                <a:solidFill>
                  <a:sysClr val="window" lastClr="FFFFFF"/>
                </a:solidFill>
                <a:latin typeface="Abadi MT"/>
                <a:ea typeface="微软雅黑" panose="020B0503020204020204" pitchFamily="34" charset="-122"/>
                <a:cs typeface="+mn-ea"/>
                <a:sym typeface="+mn-lt"/>
              </a:endParaRPr>
            </a:p>
          </p:txBody>
        </p:sp>
        <p:sp>
          <p:nvSpPr>
            <p:cNvPr id="43"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p:spPr>
          <p:txBody>
            <a:bodyPr vert="horz" wrap="square" lIns="121920" tIns="60960" rIns="121920" bIns="60960" numCol="1" anchor="t" anchorCtr="0" compatLnSpc="1"/>
            <a:lstStyle/>
            <a:p>
              <a:pPr defTabSz="1218565">
                <a:defRPr/>
              </a:pPr>
              <a:endParaRPr lang="zh-CN" altLang="en-US" sz="1800" kern="0">
                <a:solidFill>
                  <a:sysClr val="windowText" lastClr="000000"/>
                </a:solidFill>
                <a:latin typeface="Abadi MT"/>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250" decel="50000" fill="hold">
                                          <p:stCondLst>
                                            <p:cond delay="0"/>
                                          </p:stCondLst>
                                        </p:cTn>
                                        <p:tgtEl>
                                          <p:spTgt spid="39"/>
                                        </p:tgtEl>
                                        <p:attrNameLst>
                                          <p:attrName>style.rotation</p:attrName>
                                        </p:attrNameLst>
                                      </p:cBhvr>
                                      <p:tavLst>
                                        <p:tav tm="0">
                                          <p:val>
                                            <p:fltVal val="-90"/>
                                          </p:val>
                                        </p:tav>
                                        <p:tav tm="100000">
                                          <p:val>
                                            <p:fltVal val="0"/>
                                          </p:val>
                                        </p:tav>
                                      </p:tavLst>
                                    </p:anim>
                                    <p:anim calcmode="lin" valueType="num">
                                      <p:cBhvr>
                                        <p:cTn id="12" dur="250" decel="50000" fill="hold">
                                          <p:stCondLst>
                                            <p:cond delay="0"/>
                                          </p:stCondLst>
                                        </p:cTn>
                                        <p:tgtEl>
                                          <p:spTgt spid="39"/>
                                        </p:tgtEl>
                                        <p:attrNameLst>
                                          <p:attrName>ppt_w</p:attrName>
                                        </p:attrNameLst>
                                      </p:cBhvr>
                                      <p:tavLst>
                                        <p:tav tm="0">
                                          <p:val>
                                            <p:strVal val="#ppt_w"/>
                                          </p:val>
                                        </p:tav>
                                        <p:tav tm="100000">
                                          <p:val>
                                            <p:strVal val="#ppt_w*.05"/>
                                          </p:val>
                                        </p:tav>
                                      </p:tavLst>
                                    </p:anim>
                                    <p:anim calcmode="lin" valueType="num">
                                      <p:cBhvr>
                                        <p:cTn id="13" dur="250" accel="50000" fill="hold">
                                          <p:stCondLst>
                                            <p:cond delay="250"/>
                                          </p:stCondLst>
                                        </p:cTn>
                                        <p:tgtEl>
                                          <p:spTgt spid="39"/>
                                        </p:tgtEl>
                                        <p:attrNameLst>
                                          <p:attrName>ppt_w</p:attrName>
                                        </p:attrNameLst>
                                      </p:cBhvr>
                                      <p:tavLst>
                                        <p:tav tm="0">
                                          <p:val>
                                            <p:strVal val="#ppt_w*.05"/>
                                          </p:val>
                                        </p:tav>
                                        <p:tav tm="100000">
                                          <p:val>
                                            <p:strVal val="#ppt_w"/>
                                          </p:val>
                                        </p:tav>
                                      </p:tavLst>
                                    </p:anim>
                                    <p:anim calcmode="lin" valueType="num">
                                      <p:cBhvr>
                                        <p:cTn id="14" dur="500" fill="hold"/>
                                        <p:tgtEl>
                                          <p:spTgt spid="39"/>
                                        </p:tgtEl>
                                        <p:attrNameLst>
                                          <p:attrName>ppt_h</p:attrName>
                                        </p:attrNameLst>
                                      </p:cBhvr>
                                      <p:tavLst>
                                        <p:tav tm="0">
                                          <p:val>
                                            <p:strVal val="#ppt_h"/>
                                          </p:val>
                                        </p:tav>
                                        <p:tav tm="100000">
                                          <p:val>
                                            <p:strVal val="#ppt_h"/>
                                          </p:val>
                                        </p:tav>
                                      </p:tavLst>
                                    </p:anim>
                                    <p:anim calcmode="lin" valueType="num">
                                      <p:cBhvr>
                                        <p:cTn id="15" dur="250" decel="50000" fill="hold">
                                          <p:stCondLst>
                                            <p:cond delay="0"/>
                                          </p:stCondLst>
                                        </p:cTn>
                                        <p:tgtEl>
                                          <p:spTgt spid="39"/>
                                        </p:tgtEl>
                                        <p:attrNameLst>
                                          <p:attrName>ppt_x</p:attrName>
                                        </p:attrNameLst>
                                      </p:cBhvr>
                                      <p:tavLst>
                                        <p:tav tm="0">
                                          <p:val>
                                            <p:strVal val="#ppt_x+.4"/>
                                          </p:val>
                                        </p:tav>
                                        <p:tav tm="100000">
                                          <p:val>
                                            <p:strVal val="#ppt_x"/>
                                          </p:val>
                                        </p:tav>
                                      </p:tavLst>
                                    </p:anim>
                                    <p:anim calcmode="lin" valueType="num">
                                      <p:cBhvr>
                                        <p:cTn id="16" dur="250" decel="50000" fill="hold">
                                          <p:stCondLst>
                                            <p:cond delay="0"/>
                                          </p:stCondLst>
                                        </p:cTn>
                                        <p:tgtEl>
                                          <p:spTgt spid="39"/>
                                        </p:tgtEl>
                                        <p:attrNameLst>
                                          <p:attrName>ppt_y</p:attrName>
                                        </p:attrNameLst>
                                      </p:cBhvr>
                                      <p:tavLst>
                                        <p:tav tm="0">
                                          <p:val>
                                            <p:strVal val="#ppt_y-.2"/>
                                          </p:val>
                                        </p:tav>
                                        <p:tav tm="100000">
                                          <p:val>
                                            <p:strVal val="#ppt_y+.1"/>
                                          </p:val>
                                        </p:tav>
                                      </p:tavLst>
                                    </p:anim>
                                    <p:anim calcmode="lin" valueType="num">
                                      <p:cBhvr>
                                        <p:cTn id="17" dur="250" accel="50000" fill="hold">
                                          <p:stCondLst>
                                            <p:cond delay="250"/>
                                          </p:stCondLst>
                                        </p:cTn>
                                        <p:tgtEl>
                                          <p:spTgt spid="39"/>
                                        </p:tgtEl>
                                        <p:attrNameLst>
                                          <p:attrName>ppt_y</p:attrName>
                                        </p:attrNameLst>
                                      </p:cBhvr>
                                      <p:tavLst>
                                        <p:tav tm="0">
                                          <p:val>
                                            <p:strVal val="#ppt_y+.1"/>
                                          </p:val>
                                        </p:tav>
                                        <p:tav tm="100000">
                                          <p:val>
                                            <p:strVal val="#ppt_y"/>
                                          </p:val>
                                        </p:tav>
                                      </p:tavLst>
                                    </p:anim>
                                    <p:animEffect transition="in" filter="fade">
                                      <p:cBhvr>
                                        <p:cTn id="18" dur="500" decel="50000">
                                          <p:stCondLst>
                                            <p:cond delay="0"/>
                                          </p:stCondLst>
                                        </p:cTn>
                                        <p:tgtEl>
                                          <p:spTgt spid="39"/>
                                        </p:tgtEl>
                                      </p:cBhvr>
                                    </p:animEffect>
                                  </p:childTnLst>
                                </p:cTn>
                              </p:par>
                              <p:par>
                                <p:cTn id="19" presetID="25" presetClass="entr" presetSubtype="0" fill="hold" nodeType="withEffect">
                                  <p:stCondLst>
                                    <p:cond delay="2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25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22" dur="25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23" dur="250" accel="50000" fill="hold">
                                          <p:stCondLst>
                                            <p:cond delay="250"/>
                                          </p:stCondLst>
                                        </p:cTn>
                                        <p:tgtEl>
                                          <p:spTgt spid="24"/>
                                        </p:tgtEl>
                                        <p:attrNameLst>
                                          <p:attrName>ppt_w</p:attrName>
                                        </p:attrNameLst>
                                      </p:cBhvr>
                                      <p:tavLst>
                                        <p:tav tm="0">
                                          <p:val>
                                            <p:strVal val="#ppt_w*.05"/>
                                          </p:val>
                                        </p:tav>
                                        <p:tav tm="100000">
                                          <p:val>
                                            <p:strVal val="#ppt_w"/>
                                          </p:val>
                                        </p:tav>
                                      </p:tavLst>
                                    </p:anim>
                                    <p:anim calcmode="lin" valueType="num">
                                      <p:cBhvr>
                                        <p:cTn id="24" dur="500" fill="hold"/>
                                        <p:tgtEl>
                                          <p:spTgt spid="24"/>
                                        </p:tgtEl>
                                        <p:attrNameLst>
                                          <p:attrName>ppt_h</p:attrName>
                                        </p:attrNameLst>
                                      </p:cBhvr>
                                      <p:tavLst>
                                        <p:tav tm="0">
                                          <p:val>
                                            <p:strVal val="#ppt_h"/>
                                          </p:val>
                                        </p:tav>
                                        <p:tav tm="100000">
                                          <p:val>
                                            <p:strVal val="#ppt_h"/>
                                          </p:val>
                                        </p:tav>
                                      </p:tavLst>
                                    </p:anim>
                                    <p:anim calcmode="lin" valueType="num">
                                      <p:cBhvr>
                                        <p:cTn id="25" dur="25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6" dur="25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7" dur="250" accel="50000" fill="hold">
                                          <p:stCondLst>
                                            <p:cond delay="250"/>
                                          </p:stCondLst>
                                        </p:cTn>
                                        <p:tgtEl>
                                          <p:spTgt spid="24"/>
                                        </p:tgtEl>
                                        <p:attrNameLst>
                                          <p:attrName>ppt_y</p:attrName>
                                        </p:attrNameLst>
                                      </p:cBhvr>
                                      <p:tavLst>
                                        <p:tav tm="0">
                                          <p:val>
                                            <p:strVal val="#ppt_y+.1"/>
                                          </p:val>
                                        </p:tav>
                                        <p:tav tm="100000">
                                          <p:val>
                                            <p:strVal val="#ppt_y"/>
                                          </p:val>
                                        </p:tav>
                                      </p:tavLst>
                                    </p:anim>
                                    <p:animEffect transition="in" filter="fade">
                                      <p:cBhvr>
                                        <p:cTn id="28" dur="500" decel="50000">
                                          <p:stCondLst>
                                            <p:cond delay="0"/>
                                          </p:stCondLst>
                                        </p:cTn>
                                        <p:tgtEl>
                                          <p:spTgt spid="24"/>
                                        </p:tgtEl>
                                      </p:cBhvr>
                                    </p:animEffect>
                                  </p:childTnLst>
                                </p:cTn>
                              </p:par>
                              <p:par>
                                <p:cTn id="29" presetID="25" presetClass="entr" presetSubtype="0" fill="hold" nodeType="withEffect">
                                  <p:stCondLst>
                                    <p:cond delay="400"/>
                                  </p:stCondLst>
                                  <p:childTnLst>
                                    <p:set>
                                      <p:cBhvr>
                                        <p:cTn id="30" dur="1" fill="hold">
                                          <p:stCondLst>
                                            <p:cond delay="0"/>
                                          </p:stCondLst>
                                        </p:cTn>
                                        <p:tgtEl>
                                          <p:spTgt spid="34"/>
                                        </p:tgtEl>
                                        <p:attrNameLst>
                                          <p:attrName>style.visibility</p:attrName>
                                        </p:attrNameLst>
                                      </p:cBhvr>
                                      <p:to>
                                        <p:strVal val="visible"/>
                                      </p:to>
                                    </p:set>
                                    <p:anim calcmode="lin" valueType="num">
                                      <p:cBhvr>
                                        <p:cTn id="31" dur="25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32" dur="25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33" dur="250" accel="50000" fill="hold">
                                          <p:stCondLst>
                                            <p:cond delay="250"/>
                                          </p:stCondLst>
                                        </p:cTn>
                                        <p:tgtEl>
                                          <p:spTgt spid="34"/>
                                        </p:tgtEl>
                                        <p:attrNameLst>
                                          <p:attrName>ppt_w</p:attrName>
                                        </p:attrNameLst>
                                      </p:cBhvr>
                                      <p:tavLst>
                                        <p:tav tm="0">
                                          <p:val>
                                            <p:strVal val="#ppt_w*.05"/>
                                          </p:val>
                                        </p:tav>
                                        <p:tav tm="100000">
                                          <p:val>
                                            <p:strVal val="#ppt_w"/>
                                          </p:val>
                                        </p:tav>
                                      </p:tavLst>
                                    </p:anim>
                                    <p:anim calcmode="lin" valueType="num">
                                      <p:cBhvr>
                                        <p:cTn id="34" dur="500" fill="hold"/>
                                        <p:tgtEl>
                                          <p:spTgt spid="34"/>
                                        </p:tgtEl>
                                        <p:attrNameLst>
                                          <p:attrName>ppt_h</p:attrName>
                                        </p:attrNameLst>
                                      </p:cBhvr>
                                      <p:tavLst>
                                        <p:tav tm="0">
                                          <p:val>
                                            <p:strVal val="#ppt_h"/>
                                          </p:val>
                                        </p:tav>
                                        <p:tav tm="100000">
                                          <p:val>
                                            <p:strVal val="#ppt_h"/>
                                          </p:val>
                                        </p:tav>
                                      </p:tavLst>
                                    </p:anim>
                                    <p:anim calcmode="lin" valueType="num">
                                      <p:cBhvr>
                                        <p:cTn id="35" dur="25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36" dur="25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37" dur="250" accel="50000" fill="hold">
                                          <p:stCondLst>
                                            <p:cond delay="250"/>
                                          </p:stCondLst>
                                        </p:cTn>
                                        <p:tgtEl>
                                          <p:spTgt spid="34"/>
                                        </p:tgtEl>
                                        <p:attrNameLst>
                                          <p:attrName>ppt_y</p:attrName>
                                        </p:attrNameLst>
                                      </p:cBhvr>
                                      <p:tavLst>
                                        <p:tav tm="0">
                                          <p:val>
                                            <p:strVal val="#ppt_y+.1"/>
                                          </p:val>
                                        </p:tav>
                                        <p:tav tm="100000">
                                          <p:val>
                                            <p:strVal val="#ppt_y"/>
                                          </p:val>
                                        </p:tav>
                                      </p:tavLst>
                                    </p:anim>
                                    <p:animEffect transition="in" filter="fade">
                                      <p:cBhvr>
                                        <p:cTn id="38" dur="500" decel="50000">
                                          <p:stCondLst>
                                            <p:cond delay="0"/>
                                          </p:stCondLst>
                                        </p:cTn>
                                        <p:tgtEl>
                                          <p:spTgt spid="34"/>
                                        </p:tgtEl>
                                      </p:cBhvr>
                                    </p:animEffect>
                                  </p:childTnLst>
                                </p:cTn>
                              </p:par>
                              <p:par>
                                <p:cTn id="39" presetID="25" presetClass="entr" presetSubtype="0" fill="hold" nodeType="withEffect">
                                  <p:stCondLst>
                                    <p:cond delay="600"/>
                                  </p:stCondLst>
                                  <p:childTnLst>
                                    <p:set>
                                      <p:cBhvr>
                                        <p:cTn id="40" dur="1" fill="hold">
                                          <p:stCondLst>
                                            <p:cond delay="0"/>
                                          </p:stCondLst>
                                        </p:cTn>
                                        <p:tgtEl>
                                          <p:spTgt spid="29"/>
                                        </p:tgtEl>
                                        <p:attrNameLst>
                                          <p:attrName>style.visibility</p:attrName>
                                        </p:attrNameLst>
                                      </p:cBhvr>
                                      <p:to>
                                        <p:strVal val="visible"/>
                                      </p:to>
                                    </p:set>
                                    <p:anim calcmode="lin" valueType="num">
                                      <p:cBhvr>
                                        <p:cTn id="41" dur="25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42" dur="25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43" dur="250" accel="50000" fill="hold">
                                          <p:stCondLst>
                                            <p:cond delay="250"/>
                                          </p:stCondLst>
                                        </p:cTn>
                                        <p:tgtEl>
                                          <p:spTgt spid="29"/>
                                        </p:tgtEl>
                                        <p:attrNameLst>
                                          <p:attrName>ppt_w</p:attrName>
                                        </p:attrNameLst>
                                      </p:cBhvr>
                                      <p:tavLst>
                                        <p:tav tm="0">
                                          <p:val>
                                            <p:strVal val="#ppt_w*.05"/>
                                          </p:val>
                                        </p:tav>
                                        <p:tav tm="100000">
                                          <p:val>
                                            <p:strVal val="#ppt_w"/>
                                          </p:val>
                                        </p:tav>
                                      </p:tavLst>
                                    </p:anim>
                                    <p:anim calcmode="lin" valueType="num">
                                      <p:cBhvr>
                                        <p:cTn id="44" dur="500" fill="hold"/>
                                        <p:tgtEl>
                                          <p:spTgt spid="29"/>
                                        </p:tgtEl>
                                        <p:attrNameLst>
                                          <p:attrName>ppt_h</p:attrName>
                                        </p:attrNameLst>
                                      </p:cBhvr>
                                      <p:tavLst>
                                        <p:tav tm="0">
                                          <p:val>
                                            <p:strVal val="#ppt_h"/>
                                          </p:val>
                                        </p:tav>
                                        <p:tav tm="100000">
                                          <p:val>
                                            <p:strVal val="#ppt_h"/>
                                          </p:val>
                                        </p:tav>
                                      </p:tavLst>
                                    </p:anim>
                                    <p:anim calcmode="lin" valueType="num">
                                      <p:cBhvr>
                                        <p:cTn id="45" dur="25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46" dur="25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47" dur="250" accel="50000" fill="hold">
                                          <p:stCondLst>
                                            <p:cond delay="250"/>
                                          </p:stCondLst>
                                        </p:cTn>
                                        <p:tgtEl>
                                          <p:spTgt spid="29"/>
                                        </p:tgtEl>
                                        <p:attrNameLst>
                                          <p:attrName>ppt_y</p:attrName>
                                        </p:attrNameLst>
                                      </p:cBhvr>
                                      <p:tavLst>
                                        <p:tav tm="0">
                                          <p:val>
                                            <p:strVal val="#ppt_y+.1"/>
                                          </p:val>
                                        </p:tav>
                                        <p:tav tm="100000">
                                          <p:val>
                                            <p:strVal val="#ppt_y"/>
                                          </p:val>
                                        </p:tav>
                                      </p:tavLst>
                                    </p:anim>
                                    <p:animEffect transition="in" filter="fade">
                                      <p:cBhvr>
                                        <p:cTn id="48" dur="500" decel="50000">
                                          <p:stCondLst>
                                            <p:cond delay="0"/>
                                          </p:stCondLst>
                                        </p:cTn>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2"/>
          <p:cNvSpPr/>
          <p:nvPr/>
        </p:nvSpPr>
        <p:spPr bwMode="auto">
          <a:xfrm>
            <a:off x="1621161" y="233341"/>
            <a:ext cx="6841383" cy="65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368" tIns="56683" rIns="113368" bIns="56683"/>
          <a:lstStyle/>
          <a:p>
            <a:r>
              <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rPr>
              <a:t>单击此处</a:t>
            </a:r>
            <a:r>
              <a:rPr lang="zh-CN" altLang="en-US" sz="2800" b="1" dirty="0" smtClean="0">
                <a:solidFill>
                  <a:schemeClr val="accent2">
                    <a:lumMod val="60000"/>
                    <a:lumOff val="40000"/>
                  </a:schemeClr>
                </a:solidFill>
                <a:latin typeface="微软雅黑" panose="020B0503020204020204" pitchFamily="34" charset="-122"/>
                <a:ea typeface="微软雅黑" panose="020B0503020204020204" pitchFamily="34" charset="-122"/>
              </a:rPr>
              <a:t>添加相关页面标题</a:t>
            </a:r>
            <a:endParaRPr lang="zh-CN" altLang="en-US" sz="2800" b="1" dirty="0">
              <a:solidFill>
                <a:schemeClr val="accent2">
                  <a:lumMod val="60000"/>
                  <a:lumOff val="4000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3441741" y="1989175"/>
            <a:ext cx="2481411" cy="2955239"/>
            <a:chOff x="1827008" y="2120901"/>
            <a:chExt cx="2298700" cy="2736849"/>
          </a:xfrm>
        </p:grpSpPr>
        <p:sp>
          <p:nvSpPr>
            <p:cNvPr id="5" name="矩形 4"/>
            <p:cNvSpPr/>
            <p:nvPr/>
          </p:nvSpPr>
          <p:spPr>
            <a:xfrm>
              <a:off x="1827008" y="2120901"/>
              <a:ext cx="2298700" cy="444500"/>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 name="矩形 5"/>
            <p:cNvSpPr/>
            <p:nvPr/>
          </p:nvSpPr>
          <p:spPr>
            <a:xfrm>
              <a:off x="1827008" y="2565400"/>
              <a:ext cx="2298700" cy="2292350"/>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6262503" y="1989175"/>
            <a:ext cx="2481411" cy="2955239"/>
            <a:chOff x="1827008" y="2120901"/>
            <a:chExt cx="2298700" cy="2736849"/>
          </a:xfrm>
        </p:grpSpPr>
        <p:sp>
          <p:nvSpPr>
            <p:cNvPr id="8" name="矩形 7"/>
            <p:cNvSpPr/>
            <p:nvPr/>
          </p:nvSpPr>
          <p:spPr>
            <a:xfrm>
              <a:off x="1827008" y="2120901"/>
              <a:ext cx="2298700" cy="444500"/>
            </a:xfrm>
            <a:prstGeom prst="rect">
              <a:avLst/>
            </a:prstGeom>
            <a:solidFill>
              <a:srgbClr val="C00000"/>
            </a:solidFill>
            <a:ln w="25400" cap="flat" cmpd="sng" algn="ctr">
              <a:solidFill>
                <a:schemeClr val="bg1"/>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矩形 8"/>
            <p:cNvSpPr/>
            <p:nvPr/>
          </p:nvSpPr>
          <p:spPr>
            <a:xfrm>
              <a:off x="1827008" y="2565400"/>
              <a:ext cx="2298700" cy="2292350"/>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9083264" y="1989175"/>
            <a:ext cx="2481411" cy="2955239"/>
            <a:chOff x="1827008" y="2120901"/>
            <a:chExt cx="2298700" cy="2736849"/>
          </a:xfrm>
        </p:grpSpPr>
        <p:sp>
          <p:nvSpPr>
            <p:cNvPr id="11" name="矩形 10"/>
            <p:cNvSpPr/>
            <p:nvPr/>
          </p:nvSpPr>
          <p:spPr>
            <a:xfrm>
              <a:off x="1827008" y="2120901"/>
              <a:ext cx="2298700" cy="444500"/>
            </a:xfrm>
            <a:prstGeom prst="rect">
              <a:avLst/>
            </a:prstGeom>
            <a:solidFill>
              <a:srgbClr val="292A25"/>
            </a:solidFill>
            <a:ln w="25400" cap="flat" cmpd="sng" algn="ctr">
              <a:solidFill>
                <a:schemeClr val="bg1"/>
              </a:solid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矩形 11"/>
            <p:cNvSpPr/>
            <p:nvPr/>
          </p:nvSpPr>
          <p:spPr>
            <a:xfrm>
              <a:off x="1827008" y="2565400"/>
              <a:ext cx="2298700" cy="2292350"/>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20979" y="1989175"/>
            <a:ext cx="2481411" cy="2955239"/>
            <a:chOff x="1827008" y="2120901"/>
            <a:chExt cx="2298700" cy="2736849"/>
          </a:xfrm>
        </p:grpSpPr>
        <p:sp>
          <p:nvSpPr>
            <p:cNvPr id="14" name="矩形 13"/>
            <p:cNvSpPr/>
            <p:nvPr/>
          </p:nvSpPr>
          <p:spPr>
            <a:xfrm>
              <a:off x="1827008" y="2120901"/>
              <a:ext cx="2298700" cy="444500"/>
            </a:xfrm>
            <a:prstGeom prst="rect">
              <a:avLst/>
            </a:prstGeom>
            <a:solidFill>
              <a:srgbClr val="C00000"/>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矩形 14"/>
            <p:cNvSpPr/>
            <p:nvPr/>
          </p:nvSpPr>
          <p:spPr>
            <a:xfrm>
              <a:off x="1827008" y="2565400"/>
              <a:ext cx="2298700" cy="2292350"/>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16" name="文本框 29"/>
          <p:cNvSpPr txBox="1"/>
          <p:nvPr/>
        </p:nvSpPr>
        <p:spPr>
          <a:xfrm>
            <a:off x="1027548" y="2016847"/>
            <a:ext cx="1668275" cy="400095"/>
          </a:xfrm>
          <a:prstGeom prst="rect">
            <a:avLst/>
          </a:prstGeom>
          <a:noFill/>
        </p:spPr>
        <p:txBody>
          <a:bodyPr wrap="square" lIns="91428" tIns="45713" rIns="91428" bIns="45713" rtlCol="0">
            <a:spAutoFit/>
          </a:bodyPr>
          <a:lstStyle/>
          <a:p>
            <a:pPr algn="ctr" defTabSz="1218565" fontAlgn="auto">
              <a:spcBef>
                <a:spcPts val="0"/>
              </a:spcBef>
              <a:spcAft>
                <a:spcPts val="0"/>
              </a:spcAft>
            </a:pPr>
            <a:r>
              <a:rPr lang="zh-CN" altLang="en-US" sz="2000" b="0" dirty="0">
                <a:solidFill>
                  <a:prstClr val="white"/>
                </a:solidFill>
                <a:latin typeface="微软雅黑" panose="020B0503020204020204" pitchFamily="34" charset="-122"/>
                <a:ea typeface="微软雅黑" panose="020B0503020204020204" pitchFamily="34" charset="-122"/>
              </a:rPr>
              <a:t>项目一</a:t>
            </a:r>
            <a:endParaRPr lang="zh-CN" altLang="en-US" sz="2000" b="0" dirty="0">
              <a:solidFill>
                <a:prstClr val="white"/>
              </a:solidFill>
              <a:latin typeface="微软雅黑" panose="020B0503020204020204" pitchFamily="34" charset="-122"/>
              <a:ea typeface="微软雅黑" panose="020B0503020204020204" pitchFamily="34" charset="-122"/>
            </a:endParaRPr>
          </a:p>
        </p:txBody>
      </p:sp>
      <p:sp>
        <p:nvSpPr>
          <p:cNvPr id="17" name="文本框 30"/>
          <p:cNvSpPr txBox="1"/>
          <p:nvPr/>
        </p:nvSpPr>
        <p:spPr>
          <a:xfrm>
            <a:off x="6669072" y="2016847"/>
            <a:ext cx="1668275" cy="400095"/>
          </a:xfrm>
          <a:prstGeom prst="rect">
            <a:avLst/>
          </a:prstGeom>
          <a:noFill/>
        </p:spPr>
        <p:txBody>
          <a:bodyPr wrap="square" lIns="91428" tIns="45713" rIns="91428" bIns="45713" rtlCol="0">
            <a:spAutoFit/>
          </a:bodyPr>
          <a:lstStyle/>
          <a:p>
            <a:pPr algn="ctr" defTabSz="1218565" fontAlgn="auto">
              <a:spcBef>
                <a:spcPts val="0"/>
              </a:spcBef>
              <a:spcAft>
                <a:spcPts val="0"/>
              </a:spcAft>
            </a:pPr>
            <a:r>
              <a:rPr lang="zh-CN" altLang="en-US" sz="2000" b="0" dirty="0">
                <a:solidFill>
                  <a:prstClr val="white"/>
                </a:solidFill>
                <a:latin typeface="微软雅黑" panose="020B0503020204020204" pitchFamily="34" charset="-122"/>
                <a:ea typeface="微软雅黑" panose="020B0503020204020204" pitchFamily="34" charset="-122"/>
              </a:rPr>
              <a:t>项目三</a:t>
            </a:r>
            <a:endParaRPr lang="zh-CN" altLang="en-US" sz="2000" b="0" dirty="0">
              <a:solidFill>
                <a:prstClr val="white"/>
              </a:solidFill>
              <a:latin typeface="微软雅黑" panose="020B0503020204020204" pitchFamily="34" charset="-122"/>
              <a:ea typeface="微软雅黑" panose="020B0503020204020204" pitchFamily="34" charset="-122"/>
            </a:endParaRPr>
          </a:p>
        </p:txBody>
      </p:sp>
      <p:sp>
        <p:nvSpPr>
          <p:cNvPr id="18" name="文本框 31"/>
          <p:cNvSpPr txBox="1"/>
          <p:nvPr/>
        </p:nvSpPr>
        <p:spPr>
          <a:xfrm>
            <a:off x="3848309" y="2016847"/>
            <a:ext cx="1668275" cy="400095"/>
          </a:xfrm>
          <a:prstGeom prst="rect">
            <a:avLst/>
          </a:prstGeom>
          <a:noFill/>
        </p:spPr>
        <p:txBody>
          <a:bodyPr wrap="square" lIns="91428" tIns="45713" rIns="91428" bIns="45713" rtlCol="0">
            <a:spAutoFit/>
          </a:bodyPr>
          <a:lstStyle/>
          <a:p>
            <a:pPr algn="ctr" defTabSz="1218565" fontAlgn="auto">
              <a:spcBef>
                <a:spcPts val="0"/>
              </a:spcBef>
              <a:spcAft>
                <a:spcPts val="0"/>
              </a:spcAft>
            </a:pPr>
            <a:r>
              <a:rPr lang="zh-CN" altLang="en-US" sz="2000" b="0" dirty="0">
                <a:solidFill>
                  <a:prstClr val="white"/>
                </a:solidFill>
                <a:latin typeface="微软雅黑" panose="020B0503020204020204" pitchFamily="34" charset="-122"/>
                <a:ea typeface="微软雅黑" panose="020B0503020204020204" pitchFamily="34" charset="-122"/>
              </a:rPr>
              <a:t>项目二</a:t>
            </a:r>
            <a:endParaRPr lang="zh-CN" altLang="en-US" sz="2000" b="0" dirty="0">
              <a:solidFill>
                <a:prstClr val="white"/>
              </a:solidFill>
              <a:latin typeface="微软雅黑" panose="020B0503020204020204" pitchFamily="34" charset="-122"/>
              <a:ea typeface="微软雅黑" panose="020B0503020204020204" pitchFamily="34" charset="-122"/>
            </a:endParaRPr>
          </a:p>
        </p:txBody>
      </p:sp>
      <p:sp>
        <p:nvSpPr>
          <p:cNvPr id="19" name="文本框 32"/>
          <p:cNvSpPr txBox="1"/>
          <p:nvPr/>
        </p:nvSpPr>
        <p:spPr>
          <a:xfrm>
            <a:off x="9489833" y="2016847"/>
            <a:ext cx="1668275" cy="400095"/>
          </a:xfrm>
          <a:prstGeom prst="rect">
            <a:avLst/>
          </a:prstGeom>
          <a:noFill/>
        </p:spPr>
        <p:txBody>
          <a:bodyPr wrap="square" lIns="91428" tIns="45713" rIns="91428" bIns="45713" rtlCol="0">
            <a:spAutoFit/>
          </a:bodyPr>
          <a:lstStyle/>
          <a:p>
            <a:pPr algn="ctr" defTabSz="1218565" fontAlgn="auto">
              <a:spcBef>
                <a:spcPts val="0"/>
              </a:spcBef>
              <a:spcAft>
                <a:spcPts val="0"/>
              </a:spcAft>
            </a:pPr>
            <a:r>
              <a:rPr lang="zh-CN" altLang="en-US" sz="2000" b="0" dirty="0">
                <a:solidFill>
                  <a:prstClr val="white"/>
                </a:solidFill>
                <a:latin typeface="微软雅黑" panose="020B0503020204020204" pitchFamily="34" charset="-122"/>
                <a:ea typeface="微软雅黑" panose="020B0503020204020204" pitchFamily="34" charset="-122"/>
              </a:rPr>
              <a:t>项目四</a:t>
            </a:r>
            <a:endParaRPr lang="zh-CN" altLang="en-US" sz="2000" b="0" dirty="0">
              <a:solidFill>
                <a:prstClr val="white"/>
              </a:solidFill>
              <a:latin typeface="微软雅黑" panose="020B0503020204020204" pitchFamily="34" charset="-122"/>
              <a:ea typeface="微软雅黑" panose="020B0503020204020204" pitchFamily="34" charset="-122"/>
            </a:endParaRPr>
          </a:p>
        </p:txBody>
      </p:sp>
      <p:sp>
        <p:nvSpPr>
          <p:cNvPr id="20" name="文本框 33"/>
          <p:cNvSpPr txBox="1"/>
          <p:nvPr/>
        </p:nvSpPr>
        <p:spPr>
          <a:xfrm>
            <a:off x="1027547" y="2887333"/>
            <a:ext cx="1668275" cy="1569646"/>
          </a:xfrm>
          <a:prstGeom prst="rect">
            <a:avLst/>
          </a:prstGeom>
          <a:noFill/>
        </p:spPr>
        <p:txBody>
          <a:bodyPr wrap="square" lIns="91428" tIns="45713" rIns="91428" bIns="45713" rtlCol="0">
            <a:spAutoFit/>
          </a:bodyPr>
          <a:lstStyle/>
          <a:p>
            <a:pPr algn="just" defTabSz="1218565" fontAlgn="auto">
              <a:spcBef>
                <a:spcPts val="0"/>
              </a:spcBef>
              <a:spcAft>
                <a:spcPts val="0"/>
              </a:spcAft>
            </a:pPr>
            <a:r>
              <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endPar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21" name="文本框 34"/>
          <p:cNvSpPr txBox="1"/>
          <p:nvPr/>
        </p:nvSpPr>
        <p:spPr>
          <a:xfrm>
            <a:off x="3854848" y="2887333"/>
            <a:ext cx="1668275" cy="1569646"/>
          </a:xfrm>
          <a:prstGeom prst="rect">
            <a:avLst/>
          </a:prstGeom>
          <a:noFill/>
        </p:spPr>
        <p:txBody>
          <a:bodyPr wrap="square" lIns="91428" tIns="45713" rIns="91428" bIns="45713" rtlCol="0">
            <a:spAutoFit/>
          </a:bodyPr>
          <a:lstStyle/>
          <a:p>
            <a:pPr algn="just" defTabSz="1218565" fontAlgn="auto">
              <a:spcBef>
                <a:spcPts val="0"/>
              </a:spcBef>
              <a:spcAft>
                <a:spcPts val="0"/>
              </a:spcAft>
            </a:pPr>
            <a:r>
              <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endPar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22" name="文本框 35"/>
          <p:cNvSpPr txBox="1"/>
          <p:nvPr/>
        </p:nvSpPr>
        <p:spPr>
          <a:xfrm>
            <a:off x="6682149" y="2887333"/>
            <a:ext cx="1668275" cy="1569646"/>
          </a:xfrm>
          <a:prstGeom prst="rect">
            <a:avLst/>
          </a:prstGeom>
          <a:noFill/>
        </p:spPr>
        <p:txBody>
          <a:bodyPr wrap="square" lIns="91428" tIns="45713" rIns="91428" bIns="45713" rtlCol="0">
            <a:spAutoFit/>
          </a:bodyPr>
          <a:lstStyle/>
          <a:p>
            <a:pPr algn="just" defTabSz="1218565" fontAlgn="auto">
              <a:spcBef>
                <a:spcPts val="0"/>
              </a:spcBef>
              <a:spcAft>
                <a:spcPts val="0"/>
              </a:spcAft>
            </a:pPr>
            <a:r>
              <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endPar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
        <p:nvSpPr>
          <p:cNvPr id="23" name="文本框 36"/>
          <p:cNvSpPr txBox="1"/>
          <p:nvPr/>
        </p:nvSpPr>
        <p:spPr>
          <a:xfrm>
            <a:off x="9509451" y="2887333"/>
            <a:ext cx="1668275" cy="1569646"/>
          </a:xfrm>
          <a:prstGeom prst="rect">
            <a:avLst/>
          </a:prstGeom>
          <a:noFill/>
        </p:spPr>
        <p:txBody>
          <a:bodyPr wrap="square" lIns="91428" tIns="45713" rIns="91428" bIns="45713" rtlCol="0">
            <a:spAutoFit/>
          </a:bodyPr>
          <a:lstStyle/>
          <a:p>
            <a:pPr algn="just" defTabSz="1218565" fontAlgn="auto">
              <a:spcBef>
                <a:spcPts val="0"/>
              </a:spcBef>
              <a:spcAft>
                <a:spcPts val="0"/>
              </a:spcAft>
            </a:pPr>
            <a:r>
              <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endParaRPr lang="zh-CN" altLang="en-US" sz="1600" b="0" dirty="0">
              <a:solidFill>
                <a:srgbClr val="000000">
                  <a:lumMod val="85000"/>
                  <a:lumOff val="15000"/>
                </a:srgb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7" grpId="0"/>
      <p:bldP spid="18" grpId="0"/>
      <p:bldP spid="19" grpId="0"/>
      <p:bldP spid="20" grpId="0"/>
      <p:bldP spid="21" grpId="0"/>
      <p:bldP spid="22" grpId="0"/>
      <p:bldP spid="23" grpId="0"/>
    </p:bldLst>
  </p:timing>
</p:sld>
</file>

<file path=ppt/theme/theme1.xml><?xml version="1.0" encoding="utf-8"?>
<a:theme xmlns:a="http://schemas.openxmlformats.org/drawingml/2006/main" name="Office 主题">
  <a:themeElements>
    <a:clrScheme name="基本">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5779</Words>
  <PresentationFormat>宽屏</PresentationFormat>
  <Paragraphs>635</Paragraphs>
  <Slides>36</Slides>
  <Notes>36</Notes>
  <HiddenSlides>0</HiddenSlides>
  <MMClips>1</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36</vt:i4>
      </vt:variant>
    </vt:vector>
  </HeadingPairs>
  <TitlesOfParts>
    <vt:vector size="61" baseType="lpstr">
      <vt:lpstr>Arial</vt:lpstr>
      <vt:lpstr>宋体</vt:lpstr>
      <vt:lpstr>Wingdings</vt:lpstr>
      <vt:lpstr>ITC Avant Garde Gothic</vt:lpstr>
      <vt:lpstr>微软雅黑</vt:lpstr>
      <vt:lpstr>Calibri</vt:lpstr>
      <vt:lpstr>华文隶书</vt:lpstr>
      <vt:lpstr>Abadi MT</vt:lpstr>
      <vt:lpstr>Roboto Bold</vt:lpstr>
      <vt:lpstr>Corbel</vt:lpstr>
      <vt:lpstr>Roboto</vt:lpstr>
      <vt:lpstr>Raleway</vt:lpstr>
      <vt:lpstr>Raleway Light</vt:lpstr>
      <vt:lpstr>Roboto Bold</vt:lpstr>
      <vt:lpstr>Times New Roman</vt:lpstr>
      <vt:lpstr>Arial Unicode MS</vt:lpstr>
      <vt:lpstr>Impact</vt:lpstr>
      <vt:lpstr>华文黑体</vt:lpstr>
      <vt:lpstr>Calibri</vt:lpstr>
      <vt:lpstr>幼圆</vt:lpstr>
      <vt:lpstr>Adobe 黑体 Std R</vt:lpstr>
      <vt:lpstr>Century Gothic</vt:lpstr>
      <vt:lpstr>Segoe Print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2015-06-18T11:34:00Z</dcterms:created>
  <dcterms:modified xsi:type="dcterms:W3CDTF">2018-04-17T08:01:19Z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