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58" r:id="rId6"/>
    <p:sldId id="260" r:id="rId7"/>
    <p:sldId id="261" r:id="rId8"/>
    <p:sldId id="262" r:id="rId9"/>
    <p:sldId id="264" r:id="rId10"/>
    <p:sldId id="265" r:id="rId11"/>
    <p:sldId id="266" r:id="rId12"/>
    <p:sldId id="267" r:id="rId13"/>
    <p:sldId id="269" r:id="rId14"/>
    <p:sldId id="270" r:id="rId15"/>
    <p:sldId id="272" r:id="rId16"/>
    <p:sldId id="273" r:id="rId17"/>
    <p:sldId id="276" r:id="rId18"/>
    <p:sldId id="277" r:id="rId19"/>
    <p:sldId id="278" r:id="rId20"/>
    <p:sldId id="280"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ACCD"/>
    <a:srgbClr val="DE41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81" autoAdjust="0"/>
    <p:restoredTop sz="94660"/>
  </p:normalViewPr>
  <p:slideViewPr>
    <p:cSldViewPr snapToGrid="0">
      <p:cViewPr>
        <p:scale>
          <a:sx n="90" d="100"/>
          <a:sy n="90" d="100"/>
        </p:scale>
        <p:origin x="-780" y="-330"/>
      </p:cViewPr>
      <p:guideLst>
        <p:guide orient="horz" pos="2160"/>
        <p:guide pos="38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DDC4DA-581E-4418-AB76-336264DD6F0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43E3DE-11AD-402A-9883-7D268646A9C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C51918F-BED8-42B9-91D8-34D8D46DE19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63E2B7-059A-4A92-BC76-0A5F10FA1C7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weave">
          <a:fgClr>
            <a:schemeClr val="bg2"/>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1918F-BED8-42B9-91D8-34D8D46DE19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63E2B7-059A-4A92-BC76-0A5F10FA1C73}" type="slidenum">
              <a:rPr lang="zh-CN" altLang="en-US" smtClean="0"/>
            </a:fld>
            <a:endParaRPr lang="zh-CN" altLang="en-US"/>
          </a:p>
        </p:txBody>
      </p:sp>
      <p:pic>
        <p:nvPicPr>
          <p:cNvPr id="8" name="图片 7" descr="c98c7f285888203f27c538b6f0b87374"/>
          <p:cNvPicPr>
            <a:picLocks noChangeAspect="1"/>
          </p:cNvPicPr>
          <p:nvPr userDrawn="1"/>
        </p:nvPicPr>
        <p:blipFill>
          <a:blip r:embed="rId12"/>
          <a:stretch>
            <a:fillRect/>
          </a:stretch>
        </p:blipFill>
        <p:spPr>
          <a:xfrm rot="16200000">
            <a:off x="2641600" y="-2665095"/>
            <a:ext cx="6881495" cy="121558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9.jpeg"/><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tags" Target="../tags/tag1.xml"/><Relationship Id="rId2" Type="http://schemas.openxmlformats.org/officeDocument/2006/relationships/image" Target="../media/image4.pn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4.pn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b6e60a70ae3317cd9c38efc66ca438c1"/>
          <p:cNvPicPr>
            <a:picLocks noChangeAspect="1"/>
          </p:cNvPicPr>
          <p:nvPr/>
        </p:nvPicPr>
        <p:blipFill>
          <a:blip r:embed="rId1"/>
          <a:stretch>
            <a:fillRect/>
          </a:stretch>
        </p:blipFill>
        <p:spPr>
          <a:xfrm>
            <a:off x="-30480" y="-24765"/>
            <a:ext cx="12204065" cy="6897370"/>
          </a:xfrm>
          <a:prstGeom prst="rect">
            <a:avLst/>
          </a:prstGeom>
        </p:spPr>
      </p:pic>
      <p:sp>
        <p:nvSpPr>
          <p:cNvPr id="6" name="文本框 5"/>
          <p:cNvSpPr txBox="1"/>
          <p:nvPr/>
        </p:nvSpPr>
        <p:spPr>
          <a:xfrm>
            <a:off x="847725" y="1681000"/>
            <a:ext cx="9631680" cy="1568450"/>
          </a:xfrm>
          <a:prstGeom prst="rect">
            <a:avLst/>
          </a:prstGeom>
          <a:noFill/>
        </p:spPr>
        <p:txBody>
          <a:bodyPr wrap="none" rtlCol="0">
            <a:spAutoFit/>
          </a:bodyPr>
          <a:lstStyle/>
          <a:p>
            <a:r>
              <a:rPr lang="zh-CN" altLang="en-US" sz="6000" dirty="0">
                <a:solidFill>
                  <a:srgbClr val="DE415A"/>
                </a:solidFill>
                <a:latin typeface="幼圆" panose="02010509060101010101" pitchFamily="49" charset="-122"/>
                <a:ea typeface="幼圆" panose="02010509060101010101" pitchFamily="49" charset="-122"/>
              </a:rPr>
              <a:t>日系小清新      </a:t>
            </a:r>
            <a:r>
              <a:rPr lang="en-US" altLang="zh-CN" sz="9600" dirty="0">
                <a:solidFill>
                  <a:schemeClr val="bg2">
                    <a:lumMod val="25000"/>
                  </a:schemeClr>
                </a:solidFill>
                <a:latin typeface="迷你简中等线" panose="03000509000000000000" pitchFamily="65" charset="-122"/>
                <a:ea typeface="迷你简中等线" panose="03000509000000000000" pitchFamily="65" charset="-122"/>
              </a:rPr>
              <a:t>PPT</a:t>
            </a:r>
            <a:r>
              <a:rPr lang="zh-CN" altLang="en-US" sz="6000" dirty="0">
                <a:solidFill>
                  <a:srgbClr val="DE415A"/>
                </a:solidFill>
                <a:latin typeface="幼圆" panose="02010509060101010101" pitchFamily="49" charset="-122"/>
                <a:ea typeface="幼圆" panose="02010509060101010101" pitchFamily="49" charset="-122"/>
              </a:rPr>
              <a:t>模板</a:t>
            </a:r>
            <a:endParaRPr lang="zh-CN" altLang="en-US" sz="6000" dirty="0">
              <a:solidFill>
                <a:srgbClr val="DE415A"/>
              </a:solidFill>
              <a:latin typeface="幼圆" panose="02010509060101010101" pitchFamily="49" charset="-122"/>
              <a:ea typeface="幼圆" panose="02010509060101010101" pitchFamily="49" charset="-122"/>
            </a:endParaRPr>
          </a:p>
        </p:txBody>
      </p:sp>
      <p:sp>
        <p:nvSpPr>
          <p:cNvPr id="7" name="文本框 6"/>
          <p:cNvSpPr txBox="1"/>
          <p:nvPr/>
        </p:nvSpPr>
        <p:spPr>
          <a:xfrm>
            <a:off x="7090517" y="3168213"/>
            <a:ext cx="2138680" cy="521970"/>
          </a:xfrm>
          <a:prstGeom prst="rect">
            <a:avLst/>
          </a:prstGeom>
          <a:solidFill>
            <a:srgbClr val="F7ACCD"/>
          </a:solidFill>
        </p:spPr>
        <p:txBody>
          <a:bodyPr wrap="none" rtlCol="0">
            <a:spAutoFit/>
          </a:bodyPr>
          <a:lstStyle/>
          <a:p>
            <a:r>
              <a:rPr lang="zh-CN" altLang="en-US" sz="2800" dirty="0" smtClean="0">
                <a:solidFill>
                  <a:schemeClr val="bg2">
                    <a:lumMod val="25000"/>
                  </a:schemeClr>
                </a:solidFill>
                <a:latin typeface="幼圆" panose="02010509060101010101" pitchFamily="49" charset="-122"/>
                <a:ea typeface="幼圆" panose="02010509060101010101" pitchFamily="49" charset="-122"/>
              </a:rPr>
              <a:t>汇报人：</a:t>
            </a:r>
            <a:r>
              <a:rPr lang="en-US" altLang="zh-CN" sz="2800" dirty="0" smtClean="0">
                <a:solidFill>
                  <a:schemeClr val="bg2">
                    <a:lumMod val="25000"/>
                  </a:schemeClr>
                </a:solidFill>
                <a:latin typeface="幼圆" panose="02010509060101010101" pitchFamily="49" charset="-122"/>
                <a:ea typeface="幼圆" panose="02010509060101010101" pitchFamily="49" charset="-122"/>
              </a:rPr>
              <a:t>XXX</a:t>
            </a:r>
            <a:endParaRPr lang="en-US" altLang="zh-CN" sz="2800" dirty="0" smtClean="0">
              <a:solidFill>
                <a:schemeClr val="bg2">
                  <a:lumMod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Tm="1106">
        <p14:vortex dir="r"/>
      </p:transition>
    </mc:Choice>
    <mc:Fallback>
      <p:transition spd="slow" advTm="1106">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
          <p:cNvSpPr>
            <a:spLocks noChangeArrowheads="1"/>
          </p:cNvSpPr>
          <p:nvPr/>
        </p:nvSpPr>
        <p:spPr bwMode="auto">
          <a:xfrm>
            <a:off x="2385392" y="3641365"/>
            <a:ext cx="3657600" cy="1752600"/>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83" name="矩形 82"/>
          <p:cNvSpPr/>
          <p:nvPr/>
        </p:nvSpPr>
        <p:spPr>
          <a:xfrm>
            <a:off x="2385391" y="3631488"/>
            <a:ext cx="3659513" cy="1760097"/>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
          <p:cNvSpPr>
            <a:spLocks noChangeArrowheads="1"/>
          </p:cNvSpPr>
          <p:nvPr/>
        </p:nvSpPr>
        <p:spPr bwMode="auto">
          <a:xfrm>
            <a:off x="6043295" y="2975610"/>
            <a:ext cx="3662680" cy="3360420"/>
          </a:xfrm>
          <a:prstGeom prst="rect">
            <a:avLst/>
          </a:prstGeom>
          <a:blipFill dpi="0" rotWithShape="1">
            <a:blip r:embed="rId2"/>
            <a:srcRect/>
            <a:stretch>
              <a:fillRect/>
            </a:stretch>
          </a:blipFill>
          <a:ln>
            <a:noFill/>
          </a:ln>
          <a:extLst>
            <a:ext uri="{91240B29-F687-4F45-9708-019B960494DF}">
              <a14:hiddenLine xmlns:a14="http://schemas.microsoft.com/office/drawing/2010/main" w="28575">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2" name="Oval 4"/>
          <p:cNvSpPr>
            <a:spLocks noChangeArrowheads="1"/>
          </p:cNvSpPr>
          <p:nvPr/>
        </p:nvSpPr>
        <p:spPr bwMode="auto">
          <a:xfrm>
            <a:off x="2730674" y="1885950"/>
            <a:ext cx="71675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3" name="Oval 12"/>
          <p:cNvSpPr>
            <a:spLocks noChangeArrowheads="1"/>
          </p:cNvSpPr>
          <p:nvPr/>
        </p:nvSpPr>
        <p:spPr bwMode="auto">
          <a:xfrm>
            <a:off x="4710683" y="1885950"/>
            <a:ext cx="717947"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4" name="Oval 14"/>
          <p:cNvSpPr>
            <a:spLocks noChangeArrowheads="1"/>
          </p:cNvSpPr>
          <p:nvPr/>
        </p:nvSpPr>
        <p:spPr bwMode="auto">
          <a:xfrm>
            <a:off x="6690693" y="1885950"/>
            <a:ext cx="71675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35" name="Oval 16"/>
          <p:cNvSpPr>
            <a:spLocks noChangeArrowheads="1"/>
          </p:cNvSpPr>
          <p:nvPr/>
        </p:nvSpPr>
        <p:spPr bwMode="auto">
          <a:xfrm>
            <a:off x="8669511" y="1885950"/>
            <a:ext cx="715566" cy="720329"/>
          </a:xfrm>
          <a:prstGeom prst="ellipse">
            <a:avLst/>
          </a:prstGeom>
          <a:blipFill>
            <a:blip r:embed="rId1"/>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36" name="Group 20"/>
          <p:cNvGrpSpPr/>
          <p:nvPr/>
        </p:nvGrpSpPr>
        <p:grpSpPr bwMode="auto">
          <a:xfrm>
            <a:off x="2888432" y="2043708"/>
            <a:ext cx="401240" cy="404813"/>
            <a:chOff x="0" y="0"/>
            <a:chExt cx="401822" cy="404317"/>
          </a:xfrm>
          <a:solidFill>
            <a:srgbClr val="F8F8F8"/>
          </a:solidFill>
        </p:grpSpPr>
        <p:sp>
          <p:nvSpPr>
            <p:cNvPr id="37"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p:spPr>
          <p:txBody>
            <a:bodyPr vert="horz" wrap="square" lIns="68580" tIns="34290" rIns="68580" bIns="34290" numCol="1" anchor="t" anchorCtr="0" compatLnSpc="1"/>
            <a:lstStyle/>
            <a:p>
              <a:endParaRPr lang="zh-CN" altLang="en-US" sz="1500">
                <a:solidFill>
                  <a:schemeClr val="accent2"/>
                </a:solidFill>
                <a:latin typeface="幼圆" panose="02010509060101010101" pitchFamily="49" charset="-122"/>
                <a:ea typeface="幼圆" panose="02010509060101010101" pitchFamily="49" charset="-122"/>
              </a:endParaRPr>
            </a:p>
          </p:txBody>
        </p:sp>
        <p:sp>
          <p:nvSpPr>
            <p:cNvPr id="38"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p:spPr>
          <p:txBody>
            <a:bodyPr vert="horz" wrap="square" lIns="68580" tIns="34290" rIns="68580" bIns="34290" numCol="1" anchor="t" anchorCtr="0" compatLnSpc="1"/>
            <a:lstStyle/>
            <a:p>
              <a:endParaRPr lang="zh-CN" altLang="en-US" sz="1500">
                <a:solidFill>
                  <a:schemeClr val="accent2"/>
                </a:solidFill>
                <a:latin typeface="幼圆" panose="02010509060101010101" pitchFamily="49" charset="-122"/>
                <a:ea typeface="幼圆" panose="02010509060101010101" pitchFamily="49" charset="-122"/>
              </a:endParaRPr>
            </a:p>
          </p:txBody>
        </p:sp>
      </p:grpSp>
      <p:grpSp>
        <p:nvGrpSpPr>
          <p:cNvPr id="39" name="Group 23"/>
          <p:cNvGrpSpPr/>
          <p:nvPr/>
        </p:nvGrpSpPr>
        <p:grpSpPr bwMode="auto">
          <a:xfrm>
            <a:off x="4874989" y="2076450"/>
            <a:ext cx="389334" cy="339329"/>
            <a:chOff x="0" y="0"/>
            <a:chExt cx="389342" cy="339426"/>
          </a:xfrm>
          <a:solidFill>
            <a:srgbClr val="F8F8F8"/>
          </a:solidFill>
        </p:grpSpPr>
        <p:sp>
          <p:nvSpPr>
            <p:cNvPr id="40"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1"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2"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3"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4"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5"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6"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solidFill>
                  <a:schemeClr val="accent2"/>
                </a:solidFill>
                <a:latin typeface="幼圆" panose="02010509060101010101" pitchFamily="49" charset="-122"/>
                <a:ea typeface="幼圆" panose="02010509060101010101" pitchFamily="49" charset="-122"/>
              </a:endParaRPr>
            </a:p>
          </p:txBody>
        </p:sp>
        <p:sp>
          <p:nvSpPr>
            <p:cNvPr id="47"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8"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49"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sp>
          <p:nvSpPr>
            <p:cNvPr id="50"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endParaRPr>
            </a:p>
          </p:txBody>
        </p:sp>
      </p:grpSp>
      <p:grpSp>
        <p:nvGrpSpPr>
          <p:cNvPr id="51" name="Group 35"/>
          <p:cNvGrpSpPr/>
          <p:nvPr/>
        </p:nvGrpSpPr>
        <p:grpSpPr bwMode="auto">
          <a:xfrm>
            <a:off x="8837390" y="2057995"/>
            <a:ext cx="379809" cy="376238"/>
            <a:chOff x="0" y="0"/>
            <a:chExt cx="379359" cy="376864"/>
          </a:xfrm>
          <a:solidFill>
            <a:srgbClr val="F8F8F8"/>
          </a:solidFill>
        </p:grpSpPr>
        <p:sp>
          <p:nvSpPr>
            <p:cNvPr id="52"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3"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4"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5"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56"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7"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8"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59"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0"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1"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62"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3"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4"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5"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6"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7"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latin typeface="幼圆" panose="02010509060101010101" pitchFamily="49" charset="-122"/>
                <a:ea typeface="幼圆" panose="02010509060101010101" pitchFamily="49" charset="-122"/>
              </a:endParaRPr>
            </a:p>
          </p:txBody>
        </p:sp>
        <p:sp>
          <p:nvSpPr>
            <p:cNvPr id="68"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sp>
          <p:nvSpPr>
            <p:cNvPr id="69"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幼圆" panose="02010509060101010101" pitchFamily="49" charset="-122"/>
                <a:ea typeface="幼圆" panose="02010509060101010101" pitchFamily="49" charset="-122"/>
              </a:endParaRPr>
            </a:p>
          </p:txBody>
        </p:sp>
      </p:grpSp>
      <p:grpSp>
        <p:nvGrpSpPr>
          <p:cNvPr id="70" name="Group 54"/>
          <p:cNvGrpSpPr/>
          <p:nvPr/>
        </p:nvGrpSpPr>
        <p:grpSpPr bwMode="auto">
          <a:xfrm>
            <a:off x="6899052" y="2051447"/>
            <a:ext cx="300038" cy="389334"/>
            <a:chOff x="0" y="0"/>
            <a:chExt cx="299494" cy="389342"/>
          </a:xfrm>
          <a:solidFill>
            <a:srgbClr val="F8F8F8"/>
          </a:solidFill>
        </p:grpSpPr>
        <p:sp>
          <p:nvSpPr>
            <p:cNvPr id="71"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latin typeface="幼圆" panose="02010509060101010101" pitchFamily="49" charset="-122"/>
                <a:ea typeface="幼圆" panose="02010509060101010101" pitchFamily="49" charset="-122"/>
              </a:endParaRPr>
            </a:p>
          </p:txBody>
        </p:sp>
        <p:sp>
          <p:nvSpPr>
            <p:cNvPr id="72"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lstStyle/>
            <a:p>
              <a:endParaRPr lang="zh-CN" altLang="en-US">
                <a:latin typeface="幼圆" panose="02010509060101010101" pitchFamily="49" charset="-122"/>
                <a:ea typeface="幼圆" panose="02010509060101010101" pitchFamily="49" charset="-122"/>
              </a:endParaRPr>
            </a:p>
          </p:txBody>
        </p:sp>
      </p:grpSp>
      <p:sp>
        <p:nvSpPr>
          <p:cNvPr id="73" name="矩形 104"/>
          <p:cNvSpPr>
            <a:spLocks noChangeArrowheads="1"/>
          </p:cNvSpPr>
          <p:nvPr/>
        </p:nvSpPr>
        <p:spPr bwMode="auto">
          <a:xfrm>
            <a:off x="2644949" y="3928306"/>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4" name="矩形 47"/>
          <p:cNvSpPr>
            <a:spLocks noChangeArrowheads="1"/>
          </p:cNvSpPr>
          <p:nvPr/>
        </p:nvSpPr>
        <p:spPr bwMode="auto">
          <a:xfrm>
            <a:off x="2644949" y="4267635"/>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olidFill>
                <a:schemeClr val="bg1"/>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5" name="矩形 106"/>
          <p:cNvSpPr>
            <a:spLocks noChangeArrowheads="1"/>
          </p:cNvSpPr>
          <p:nvPr/>
        </p:nvSpPr>
        <p:spPr bwMode="auto">
          <a:xfrm>
            <a:off x="2506836" y="268699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6" name="矩形 47"/>
          <p:cNvSpPr>
            <a:spLocks noChangeArrowheads="1"/>
          </p:cNvSpPr>
          <p:nvPr/>
        </p:nvSpPr>
        <p:spPr bwMode="auto">
          <a:xfrm>
            <a:off x="2349674"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7" name="矩形 108"/>
          <p:cNvSpPr>
            <a:spLocks noChangeArrowheads="1"/>
          </p:cNvSpPr>
          <p:nvPr/>
        </p:nvSpPr>
        <p:spPr bwMode="auto">
          <a:xfrm>
            <a:off x="4486846" y="2686998"/>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78" name="矩形 47"/>
          <p:cNvSpPr>
            <a:spLocks noChangeArrowheads="1"/>
          </p:cNvSpPr>
          <p:nvPr/>
        </p:nvSpPr>
        <p:spPr bwMode="auto">
          <a:xfrm>
            <a:off x="4329684"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9" name="矩形 110"/>
          <p:cNvSpPr>
            <a:spLocks noChangeArrowheads="1"/>
          </p:cNvSpPr>
          <p:nvPr/>
        </p:nvSpPr>
        <p:spPr bwMode="auto">
          <a:xfrm>
            <a:off x="8445674" y="268699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80" name="矩形 47"/>
          <p:cNvSpPr>
            <a:spLocks noChangeArrowheads="1"/>
          </p:cNvSpPr>
          <p:nvPr/>
        </p:nvSpPr>
        <p:spPr bwMode="auto">
          <a:xfrm>
            <a:off x="8288511"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1" name="矩形 112"/>
          <p:cNvSpPr>
            <a:spLocks noChangeArrowheads="1"/>
          </p:cNvSpPr>
          <p:nvPr/>
        </p:nvSpPr>
        <p:spPr bwMode="auto">
          <a:xfrm>
            <a:off x="6466855" y="2686998"/>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添加标题</a:t>
            </a:r>
            <a:endParaRPr lang="en-US" sz="165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82" name="矩形 47"/>
          <p:cNvSpPr>
            <a:spLocks noChangeArrowheads="1"/>
          </p:cNvSpPr>
          <p:nvPr/>
        </p:nvSpPr>
        <p:spPr bwMode="auto">
          <a:xfrm>
            <a:off x="6308502" y="2975030"/>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在此录入上述图表的描述说明，在此录入上述</a:t>
            </a:r>
            <a:endParaRPr lang="zh-CN" altLang="en-US" sz="8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3"/>
            <a:stretch>
              <a:fillRect/>
            </a:stretch>
          </p:blipFill>
          <p:spPr>
            <a:xfrm>
              <a:off x="3886" y="759"/>
              <a:ext cx="3131" cy="2279"/>
            </a:xfrm>
            <a:prstGeom prst="rect">
              <a:avLst/>
            </a:prstGeom>
          </p:spPr>
        </p:pic>
      </p:gr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200" advTm="1271">
        <p:dissolve/>
      </p:transition>
    </mc:Choice>
    <mc:Fallback>
      <p:transition spd="slow" advTm="1271">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0-#ppt_w/2"/>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p:cBhvr>
                                        <p:cTn id="12" dur="500"/>
                                        <p:tgtEl>
                                          <p:spTgt spid="31"/>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73"/>
                                        </p:tgtEl>
                                        <p:attrNameLst>
                                          <p:attrName>style.visibility</p:attrName>
                                        </p:attrNameLst>
                                      </p:cBhvr>
                                      <p:to>
                                        <p:strVal val="visible"/>
                                      </p:to>
                                    </p:set>
                                    <p:animEffect>
                                      <p:cBhvr>
                                        <p:cTn id="15" dur="500"/>
                                        <p:tgtEl>
                                          <p:spTgt spid="73"/>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74"/>
                                        </p:tgtEl>
                                        <p:attrNameLst>
                                          <p:attrName>style.visibility</p:attrName>
                                        </p:attrNameLst>
                                      </p:cBhvr>
                                      <p:to>
                                        <p:strVal val="visible"/>
                                      </p:to>
                                    </p:set>
                                    <p:animEffect>
                                      <p:cBhvr>
                                        <p:cTn id="18" dur="500"/>
                                        <p:tgtEl>
                                          <p:spTgt spid="74"/>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p:cBhvr>
                                        <p:cTn id="22" dur="400"/>
                                        <p:tgtEl>
                                          <p:spTgt spid="32"/>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p:cBhvr>
                                        <p:cTn id="26" dur="400"/>
                                        <p:tgtEl>
                                          <p:spTgt spid="33"/>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p:cBhvr>
                                        <p:cTn id="30" dur="400"/>
                                        <p:tgtEl>
                                          <p:spTgt spid="34"/>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p:cBhvr>
                                        <p:cTn id="34" dur="400"/>
                                        <p:tgtEl>
                                          <p:spTgt spid="3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p:cBhvr>
                                        <p:cTn id="38" dur="250"/>
                                        <p:tgtEl>
                                          <p:spTgt spid="36"/>
                                        </p:tgtEl>
                                      </p:cBhvr>
                                    </p:animEffect>
                                  </p:childTnLst>
                                </p:cTn>
                              </p:par>
                              <p:par>
                                <p:cTn id="39" presetID="10" presetClass="entr" presetSubtype="0"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p:cBhvr>
                                        <p:cTn id="41" dur="250"/>
                                        <p:tgtEl>
                                          <p:spTgt spid="39"/>
                                        </p:tgtEl>
                                      </p:cBhvr>
                                    </p:animEffect>
                                  </p:childTnLst>
                                </p:cTn>
                              </p:par>
                              <p:par>
                                <p:cTn id="42" presetID="10" presetClass="entr" presetSubtype="0" fill="hold"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p:cBhvr>
                                        <p:cTn id="44" dur="250"/>
                                        <p:tgtEl>
                                          <p:spTgt spid="70"/>
                                        </p:tgtEl>
                                      </p:cBhvr>
                                    </p:animEffect>
                                  </p:childTnLst>
                                </p:cTn>
                              </p:par>
                              <p:par>
                                <p:cTn id="45" presetID="10" presetClass="entr" presetSubtype="0" fill="hold"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p:cBhvr>
                                        <p:cTn id="47" dur="250"/>
                                        <p:tgtEl>
                                          <p:spTgt spid="51"/>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fill="hold"/>
                                        <p:tgtEl>
                                          <p:spTgt spid="75"/>
                                        </p:tgtEl>
                                        <p:attrNameLst>
                                          <p:attrName>ppt_x</p:attrName>
                                        </p:attrNameLst>
                                      </p:cBhvr>
                                      <p:tavLst>
                                        <p:tav tm="0">
                                          <p:val>
                                            <p:strVal val="#ppt_x"/>
                                          </p:val>
                                        </p:tav>
                                        <p:tav tm="100000">
                                          <p:val>
                                            <p:strVal val="#ppt_x"/>
                                          </p:val>
                                        </p:tav>
                                      </p:tavLst>
                                    </p:anim>
                                    <p:anim calcmode="lin" valueType="num">
                                      <p:cBhvr additive="base">
                                        <p:cTn id="53" dur="500" fill="hold"/>
                                        <p:tgtEl>
                                          <p:spTgt spid="7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 calcmode="lin" valueType="num">
                                      <p:cBhvr additive="base">
                                        <p:cTn id="56" dur="500" fill="hold"/>
                                        <p:tgtEl>
                                          <p:spTgt spid="76"/>
                                        </p:tgtEl>
                                        <p:attrNameLst>
                                          <p:attrName>ppt_x</p:attrName>
                                        </p:attrNameLst>
                                      </p:cBhvr>
                                      <p:tavLst>
                                        <p:tav tm="0">
                                          <p:val>
                                            <p:strVal val="#ppt_x"/>
                                          </p:val>
                                        </p:tav>
                                        <p:tav tm="100000">
                                          <p:val>
                                            <p:strVal val="#ppt_x"/>
                                          </p:val>
                                        </p:tav>
                                      </p:tavLst>
                                    </p:anim>
                                    <p:anim calcmode="lin" valueType="num">
                                      <p:cBhvr additive="base">
                                        <p:cTn id="57" dur="500" fill="hold"/>
                                        <p:tgtEl>
                                          <p:spTgt spid="7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 calcmode="lin" valueType="num">
                                      <p:cBhvr additive="base">
                                        <p:cTn id="60" dur="500" fill="hold"/>
                                        <p:tgtEl>
                                          <p:spTgt spid="77"/>
                                        </p:tgtEl>
                                        <p:attrNameLst>
                                          <p:attrName>ppt_x</p:attrName>
                                        </p:attrNameLst>
                                      </p:cBhvr>
                                      <p:tavLst>
                                        <p:tav tm="0">
                                          <p:val>
                                            <p:strVal val="#ppt_x"/>
                                          </p:val>
                                        </p:tav>
                                        <p:tav tm="100000">
                                          <p:val>
                                            <p:strVal val="#ppt_x"/>
                                          </p:val>
                                        </p:tav>
                                      </p:tavLst>
                                    </p:anim>
                                    <p:anim calcmode="lin" valueType="num">
                                      <p:cBhvr additive="base">
                                        <p:cTn id="61" dur="500" fill="hold"/>
                                        <p:tgtEl>
                                          <p:spTgt spid="77"/>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additive="base">
                                        <p:cTn id="64" dur="500" fill="hold"/>
                                        <p:tgtEl>
                                          <p:spTgt spid="78"/>
                                        </p:tgtEl>
                                        <p:attrNameLst>
                                          <p:attrName>ppt_x</p:attrName>
                                        </p:attrNameLst>
                                      </p:cBhvr>
                                      <p:tavLst>
                                        <p:tav tm="0">
                                          <p:val>
                                            <p:strVal val="#ppt_x"/>
                                          </p:val>
                                        </p:tav>
                                        <p:tav tm="100000">
                                          <p:val>
                                            <p:strVal val="#ppt_x"/>
                                          </p:val>
                                        </p:tav>
                                      </p:tavLst>
                                    </p:anim>
                                    <p:anim calcmode="lin" valueType="num">
                                      <p:cBhvr additive="base">
                                        <p:cTn id="65" dur="500" fill="hold"/>
                                        <p:tgtEl>
                                          <p:spTgt spid="7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79"/>
                                        </p:tgtEl>
                                        <p:attrNameLst>
                                          <p:attrName>style.visibility</p:attrName>
                                        </p:attrNameLst>
                                      </p:cBhvr>
                                      <p:to>
                                        <p:strVal val="visible"/>
                                      </p:to>
                                    </p:set>
                                    <p:anim calcmode="lin" valueType="num">
                                      <p:cBhvr additive="base">
                                        <p:cTn id="68" dur="500" fill="hold"/>
                                        <p:tgtEl>
                                          <p:spTgt spid="79"/>
                                        </p:tgtEl>
                                        <p:attrNameLst>
                                          <p:attrName>ppt_x</p:attrName>
                                        </p:attrNameLst>
                                      </p:cBhvr>
                                      <p:tavLst>
                                        <p:tav tm="0">
                                          <p:val>
                                            <p:strVal val="#ppt_x"/>
                                          </p:val>
                                        </p:tav>
                                        <p:tav tm="100000">
                                          <p:val>
                                            <p:strVal val="#ppt_x"/>
                                          </p:val>
                                        </p:tav>
                                      </p:tavLst>
                                    </p:anim>
                                    <p:anim calcmode="lin" valueType="num">
                                      <p:cBhvr additive="base">
                                        <p:cTn id="69" dur="500" fill="hold"/>
                                        <p:tgtEl>
                                          <p:spTgt spid="7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80"/>
                                        </p:tgtEl>
                                        <p:attrNameLst>
                                          <p:attrName>style.visibility</p:attrName>
                                        </p:attrNameLst>
                                      </p:cBhvr>
                                      <p:to>
                                        <p:strVal val="visible"/>
                                      </p:to>
                                    </p:set>
                                    <p:anim calcmode="lin" valueType="num">
                                      <p:cBhvr additive="base">
                                        <p:cTn id="72" dur="500" fill="hold"/>
                                        <p:tgtEl>
                                          <p:spTgt spid="80"/>
                                        </p:tgtEl>
                                        <p:attrNameLst>
                                          <p:attrName>ppt_x</p:attrName>
                                        </p:attrNameLst>
                                      </p:cBhvr>
                                      <p:tavLst>
                                        <p:tav tm="0">
                                          <p:val>
                                            <p:strVal val="#ppt_x"/>
                                          </p:val>
                                        </p:tav>
                                        <p:tav tm="100000">
                                          <p:val>
                                            <p:strVal val="#ppt_x"/>
                                          </p:val>
                                        </p:tav>
                                      </p:tavLst>
                                    </p:anim>
                                    <p:anim calcmode="lin" valueType="num">
                                      <p:cBhvr additive="base">
                                        <p:cTn id="73" dur="500" fill="hold"/>
                                        <p:tgtEl>
                                          <p:spTgt spid="8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fill="hold"/>
                                        <p:tgtEl>
                                          <p:spTgt spid="81"/>
                                        </p:tgtEl>
                                        <p:attrNameLst>
                                          <p:attrName>ppt_x</p:attrName>
                                        </p:attrNameLst>
                                      </p:cBhvr>
                                      <p:tavLst>
                                        <p:tav tm="0">
                                          <p:val>
                                            <p:strVal val="#ppt_x"/>
                                          </p:val>
                                        </p:tav>
                                        <p:tav tm="100000">
                                          <p:val>
                                            <p:strVal val="#ppt_x"/>
                                          </p:val>
                                        </p:tav>
                                      </p:tavLst>
                                    </p:anim>
                                    <p:anim calcmode="lin" valueType="num">
                                      <p:cBhvr additive="base">
                                        <p:cTn id="77" dur="500" fill="hold"/>
                                        <p:tgtEl>
                                          <p:spTgt spid="8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 calcmode="lin" valueType="num">
                                      <p:cBhvr additive="base">
                                        <p:cTn id="80" dur="500" fill="hold"/>
                                        <p:tgtEl>
                                          <p:spTgt spid="82"/>
                                        </p:tgtEl>
                                        <p:attrNameLst>
                                          <p:attrName>ppt_x</p:attrName>
                                        </p:attrNameLst>
                                      </p:cBhvr>
                                      <p:tavLst>
                                        <p:tav tm="0">
                                          <p:val>
                                            <p:strVal val="#ppt_x"/>
                                          </p:val>
                                        </p:tav>
                                        <p:tav tm="100000">
                                          <p:val>
                                            <p:strVal val="#ppt_x"/>
                                          </p:val>
                                        </p:tav>
                                      </p:tavLst>
                                    </p:anim>
                                    <p:anim calcmode="lin" valueType="num">
                                      <p:cBhvr additive="base">
                                        <p:cTn id="81"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0" grpId="0" bldLvl="0" animBg="1" autoUpdateAnimBg="0"/>
      <p:bldP spid="32" grpId="0" bldLvl="0" animBg="1" autoUpdateAnimBg="0"/>
      <p:bldP spid="33" grpId="0" bldLvl="0" animBg="1" autoUpdateAnimBg="0"/>
      <p:bldP spid="34" grpId="0" bldLvl="0" animBg="1" autoUpdateAnimBg="0"/>
      <p:bldP spid="35" grpId="0" bldLvl="0" animBg="1" autoUpdateAnimBg="0"/>
      <p:bldP spid="73" grpId="0" bldLvl="0" autoUpdateAnimBg="0"/>
      <p:bldP spid="74" grpId="0" bldLvl="0" autoUpdateAnimBg="0"/>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矩形 22"/>
          <p:cNvSpPr>
            <a:spLocks noChangeArrowheads="1"/>
          </p:cNvSpPr>
          <p:nvPr/>
        </p:nvSpPr>
        <p:spPr bwMode="auto">
          <a:xfrm>
            <a:off x="6575217" y="2962907"/>
            <a:ext cx="2568178"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87" name="矩形 24"/>
          <p:cNvSpPr>
            <a:spLocks noChangeArrowheads="1"/>
          </p:cNvSpPr>
          <p:nvPr/>
        </p:nvSpPr>
        <p:spPr bwMode="auto">
          <a:xfrm>
            <a:off x="6575217" y="3373673"/>
            <a:ext cx="2822972"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89" name="矩形 26"/>
          <p:cNvSpPr>
            <a:spLocks noChangeArrowheads="1"/>
          </p:cNvSpPr>
          <p:nvPr/>
        </p:nvSpPr>
        <p:spPr bwMode="auto">
          <a:xfrm>
            <a:off x="6575217" y="3784439"/>
            <a:ext cx="2822972"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1" name="矩形 28"/>
          <p:cNvSpPr>
            <a:spLocks noChangeArrowheads="1"/>
          </p:cNvSpPr>
          <p:nvPr/>
        </p:nvSpPr>
        <p:spPr bwMode="auto">
          <a:xfrm>
            <a:off x="6575217" y="4195205"/>
            <a:ext cx="3240881"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3" name="矩形 30"/>
          <p:cNvSpPr>
            <a:spLocks noChangeArrowheads="1"/>
          </p:cNvSpPr>
          <p:nvPr/>
        </p:nvSpPr>
        <p:spPr bwMode="auto">
          <a:xfrm>
            <a:off x="6575217" y="2552142"/>
            <a:ext cx="3082528" cy="353615"/>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95" name="矩形 32"/>
          <p:cNvSpPr>
            <a:spLocks noChangeArrowheads="1"/>
          </p:cNvSpPr>
          <p:nvPr/>
        </p:nvSpPr>
        <p:spPr bwMode="auto">
          <a:xfrm>
            <a:off x="6575217" y="4605970"/>
            <a:ext cx="2185988" cy="354806"/>
          </a:xfrm>
          <a:prstGeom prst="rect">
            <a:avLst/>
          </a:prstGeom>
          <a:blipFill>
            <a:blip r:embed="rId1"/>
            <a:stretch>
              <a:fillRect/>
            </a:stretch>
          </a:blipFill>
          <a:ln>
            <a:noFill/>
          </a:ln>
          <a:effectLst/>
        </p:spPr>
        <p:txBody>
          <a:bodyPr vert="horz" wrap="square" lIns="68580" tIns="34290" rIns="68580" bIns="34290" numCol="1" anchor="t" anchorCtr="0" compatLnSpc="1"/>
          <a:lstStyle/>
          <a:p>
            <a:endParaRPr lang="zh-CN" altLang="zh-CN">
              <a:solidFill>
                <a:schemeClr val="accent2"/>
              </a:solidFill>
              <a:latin typeface="幼圆" panose="02010509060101010101" pitchFamily="49" charset="-122"/>
              <a:ea typeface="幼圆" panose="02010509060101010101" pitchFamily="49" charset="-122"/>
              <a:sym typeface="宋体" panose="02010600030101010101" pitchFamily="2" charset="-122"/>
            </a:endParaRPr>
          </a:p>
        </p:txBody>
      </p:sp>
      <p:sp>
        <p:nvSpPr>
          <p:cNvPr id="103" name="矩形 102"/>
          <p:cNvSpPr/>
          <p:nvPr/>
        </p:nvSpPr>
        <p:spPr>
          <a:xfrm>
            <a:off x="6575217" y="2964098"/>
            <a:ext cx="256817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Rectangle 4"/>
          <p:cNvSpPr>
            <a:spLocks noChangeArrowheads="1"/>
          </p:cNvSpPr>
          <p:nvPr/>
        </p:nvSpPr>
        <p:spPr bwMode="auto">
          <a:xfrm>
            <a:off x="2855862" y="2387601"/>
            <a:ext cx="3149792" cy="2773217"/>
          </a:xfrm>
          <a:prstGeom prst="rect">
            <a:avLst/>
          </a:prstGeom>
          <a:blipFill dpi="0" rotWithShape="1">
            <a:blip r:embed="rId2"/>
            <a:srcRect/>
            <a:stretch>
              <a:fillRect/>
            </a:stretch>
          </a:blip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102" name="矩形 101"/>
          <p:cNvSpPr/>
          <p:nvPr/>
        </p:nvSpPr>
        <p:spPr>
          <a:xfrm>
            <a:off x="6575217" y="2552141"/>
            <a:ext cx="308252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6575217" y="3367718"/>
            <a:ext cx="282297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6575217" y="3773393"/>
            <a:ext cx="282297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6575216" y="4190110"/>
            <a:ext cx="3240882"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6575217" y="4613640"/>
            <a:ext cx="2185988" cy="353615"/>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Box 32"/>
          <p:cNvSpPr>
            <a:spLocks noChangeArrowheads="1"/>
          </p:cNvSpPr>
          <p:nvPr/>
        </p:nvSpPr>
        <p:spPr bwMode="auto">
          <a:xfrm>
            <a:off x="6615699" y="3024819"/>
            <a:ext cx="2268140"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在此添加您的描述说明</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88" name="TextBox 34"/>
          <p:cNvSpPr>
            <a:spLocks noChangeArrowheads="1"/>
          </p:cNvSpPr>
          <p:nvPr/>
        </p:nvSpPr>
        <p:spPr bwMode="auto">
          <a:xfrm>
            <a:off x="6615698" y="3436775"/>
            <a:ext cx="2375297"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0" name="TextBox 36"/>
          <p:cNvSpPr>
            <a:spLocks noChangeArrowheads="1"/>
          </p:cNvSpPr>
          <p:nvPr/>
        </p:nvSpPr>
        <p:spPr bwMode="auto">
          <a:xfrm>
            <a:off x="6615699" y="3847541"/>
            <a:ext cx="2544365"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2" name="TextBox 38"/>
          <p:cNvSpPr>
            <a:spLocks noChangeArrowheads="1"/>
          </p:cNvSpPr>
          <p:nvPr/>
        </p:nvSpPr>
        <p:spPr bwMode="auto">
          <a:xfrm>
            <a:off x="6615699" y="4258307"/>
            <a:ext cx="2859881"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在此添加您的描述</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4" name="TextBox 40"/>
          <p:cNvSpPr>
            <a:spLocks noChangeArrowheads="1"/>
          </p:cNvSpPr>
          <p:nvPr/>
        </p:nvSpPr>
        <p:spPr bwMode="auto">
          <a:xfrm>
            <a:off x="6615698" y="2615244"/>
            <a:ext cx="2327672"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dirty="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dirty="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sp>
        <p:nvSpPr>
          <p:cNvPr id="96" name="TextBox 42"/>
          <p:cNvSpPr>
            <a:spLocks noChangeArrowheads="1"/>
          </p:cNvSpPr>
          <p:nvPr/>
        </p:nvSpPr>
        <p:spPr bwMode="auto">
          <a:xfrm>
            <a:off x="6615698" y="4655975"/>
            <a:ext cx="1825228" cy="236604"/>
          </a:xfrm>
          <a:prstGeom prst="rect">
            <a:avLst/>
          </a:prstGeom>
          <a:noFill/>
          <a:ln>
            <a:noFill/>
          </a:ln>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幼圆" panose="02010509060101010101" pitchFamily="49" charset="-122"/>
                <a:ea typeface="幼圆" panose="02010509060101010101" pitchFamily="49" charset="-122"/>
                <a:sym typeface="方正兰亭黑_GBK" panose="02000000000000000000" pitchFamily="2" charset="-122"/>
              </a:rPr>
              <a:t>在此添加您的小标签</a:t>
            </a:r>
            <a:endParaRPr lang="zh-CN" altLang="en-US" sz="1200">
              <a:solidFill>
                <a:schemeClr val="bg1"/>
              </a:solidFill>
              <a:latin typeface="幼圆" panose="02010509060101010101" pitchFamily="49" charset="-122"/>
              <a:ea typeface="幼圆" panose="02010509060101010101" pitchFamily="49" charset="-122"/>
              <a:sym typeface="宋体" panose="02010600030101010101" pitchFamily="2"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3"/>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1556">
        <p:dissolve/>
      </p:transition>
    </mc:Choice>
    <mc:Fallback>
      <p:transition spd="slow" advTm="1556">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p:cTn id="7" dur="350"/>
                                        <p:tgtEl>
                                          <p:spTgt spid="94"/>
                                        </p:tgtEl>
                                        <p:attrNameLst>
                                          <p:attrName>ppt_x</p:attrName>
                                        </p:attrNameLst>
                                      </p:cBhvr>
                                      <p:tavLst>
                                        <p:tav tm="0">
                                          <p:val>
                                            <p:strVal val="#ppt_x-#ppt_w*1.125000"/>
                                          </p:val>
                                        </p:tav>
                                        <p:tav tm="100000">
                                          <p:val>
                                            <p:strVal val="#ppt_x"/>
                                          </p:val>
                                        </p:tav>
                                      </p:tavLst>
                                    </p:anim>
                                    <p:animEffect>
                                      <p:cBhvr>
                                        <p:cTn id="8" dur="350"/>
                                        <p:tgtEl>
                                          <p:spTgt spid="94"/>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p:cTn id="11" dur="350"/>
                                        <p:tgtEl>
                                          <p:spTgt spid="93"/>
                                        </p:tgtEl>
                                        <p:attrNameLst>
                                          <p:attrName>ppt_x</p:attrName>
                                        </p:attrNameLst>
                                      </p:cBhvr>
                                      <p:tavLst>
                                        <p:tav tm="0">
                                          <p:val>
                                            <p:strVal val="#ppt_x-#ppt_w*1.125000"/>
                                          </p:val>
                                        </p:tav>
                                        <p:tav tm="100000">
                                          <p:val>
                                            <p:strVal val="#ppt_x"/>
                                          </p:val>
                                        </p:tav>
                                      </p:tavLst>
                                    </p:anim>
                                    <p:animEffect>
                                      <p:cBhvr>
                                        <p:cTn id="12" dur="350"/>
                                        <p:tgtEl>
                                          <p:spTgt spid="9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86"/>
                                        </p:tgtEl>
                                        <p:attrNameLst>
                                          <p:attrName>style.visibility</p:attrName>
                                        </p:attrNameLst>
                                      </p:cBhvr>
                                      <p:to>
                                        <p:strVal val="visible"/>
                                      </p:to>
                                    </p:set>
                                    <p:anim calcmode="lin" valueType="num">
                                      <p:cBhvr>
                                        <p:cTn id="15" dur="350"/>
                                        <p:tgtEl>
                                          <p:spTgt spid="86"/>
                                        </p:tgtEl>
                                        <p:attrNameLst>
                                          <p:attrName>ppt_x</p:attrName>
                                        </p:attrNameLst>
                                      </p:cBhvr>
                                      <p:tavLst>
                                        <p:tav tm="0">
                                          <p:val>
                                            <p:strVal val="#ppt_x-#ppt_w*1.125000"/>
                                          </p:val>
                                        </p:tav>
                                        <p:tav tm="100000">
                                          <p:val>
                                            <p:strVal val="#ppt_x"/>
                                          </p:val>
                                        </p:tav>
                                      </p:tavLst>
                                    </p:anim>
                                    <p:animEffect>
                                      <p:cBhvr>
                                        <p:cTn id="16" dur="350"/>
                                        <p:tgtEl>
                                          <p:spTgt spid="86"/>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85"/>
                                        </p:tgtEl>
                                        <p:attrNameLst>
                                          <p:attrName>style.visibility</p:attrName>
                                        </p:attrNameLst>
                                      </p:cBhvr>
                                      <p:to>
                                        <p:strVal val="visible"/>
                                      </p:to>
                                    </p:set>
                                    <p:anim calcmode="lin" valueType="num">
                                      <p:cBhvr>
                                        <p:cTn id="19" dur="350"/>
                                        <p:tgtEl>
                                          <p:spTgt spid="85"/>
                                        </p:tgtEl>
                                        <p:attrNameLst>
                                          <p:attrName>ppt_x</p:attrName>
                                        </p:attrNameLst>
                                      </p:cBhvr>
                                      <p:tavLst>
                                        <p:tav tm="0">
                                          <p:val>
                                            <p:strVal val="#ppt_x-#ppt_w*1.125000"/>
                                          </p:val>
                                        </p:tav>
                                        <p:tav tm="100000">
                                          <p:val>
                                            <p:strVal val="#ppt_x"/>
                                          </p:val>
                                        </p:tav>
                                      </p:tavLst>
                                    </p:anim>
                                    <p:animEffect>
                                      <p:cBhvr>
                                        <p:cTn id="20" dur="350"/>
                                        <p:tgtEl>
                                          <p:spTgt spid="85"/>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88"/>
                                        </p:tgtEl>
                                        <p:attrNameLst>
                                          <p:attrName>style.visibility</p:attrName>
                                        </p:attrNameLst>
                                      </p:cBhvr>
                                      <p:to>
                                        <p:strVal val="visible"/>
                                      </p:to>
                                    </p:set>
                                    <p:anim calcmode="lin" valueType="num">
                                      <p:cBhvr>
                                        <p:cTn id="23" dur="350"/>
                                        <p:tgtEl>
                                          <p:spTgt spid="88"/>
                                        </p:tgtEl>
                                        <p:attrNameLst>
                                          <p:attrName>ppt_x</p:attrName>
                                        </p:attrNameLst>
                                      </p:cBhvr>
                                      <p:tavLst>
                                        <p:tav tm="0">
                                          <p:val>
                                            <p:strVal val="#ppt_x-#ppt_w*1.125000"/>
                                          </p:val>
                                        </p:tav>
                                        <p:tav tm="100000">
                                          <p:val>
                                            <p:strVal val="#ppt_x"/>
                                          </p:val>
                                        </p:tav>
                                      </p:tavLst>
                                    </p:anim>
                                    <p:animEffect>
                                      <p:cBhvr>
                                        <p:cTn id="24" dur="350"/>
                                        <p:tgtEl>
                                          <p:spTgt spid="88"/>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87"/>
                                        </p:tgtEl>
                                        <p:attrNameLst>
                                          <p:attrName>style.visibility</p:attrName>
                                        </p:attrNameLst>
                                      </p:cBhvr>
                                      <p:to>
                                        <p:strVal val="visible"/>
                                      </p:to>
                                    </p:set>
                                    <p:anim calcmode="lin" valueType="num">
                                      <p:cBhvr>
                                        <p:cTn id="27" dur="350"/>
                                        <p:tgtEl>
                                          <p:spTgt spid="87"/>
                                        </p:tgtEl>
                                        <p:attrNameLst>
                                          <p:attrName>ppt_x</p:attrName>
                                        </p:attrNameLst>
                                      </p:cBhvr>
                                      <p:tavLst>
                                        <p:tav tm="0">
                                          <p:val>
                                            <p:strVal val="#ppt_x-#ppt_w*1.125000"/>
                                          </p:val>
                                        </p:tav>
                                        <p:tav tm="100000">
                                          <p:val>
                                            <p:strVal val="#ppt_x"/>
                                          </p:val>
                                        </p:tav>
                                      </p:tavLst>
                                    </p:anim>
                                    <p:animEffect>
                                      <p:cBhvr>
                                        <p:cTn id="28" dur="350"/>
                                        <p:tgtEl>
                                          <p:spTgt spid="87"/>
                                        </p:tgtEl>
                                      </p:cBhvr>
                                    </p:animEffect>
                                  </p:childTnLst>
                                </p:cTn>
                              </p:par>
                              <p:par>
                                <p:cTn id="29" presetID="12" presetClass="entr" presetSubtype="8" fill="hold" grpId="0" nodeType="withEffect">
                                  <p:stCondLst>
                                    <p:cond delay="250"/>
                                  </p:stCondLst>
                                  <p:childTnLst>
                                    <p:set>
                                      <p:cBhvr>
                                        <p:cTn id="30" dur="1" fill="hold">
                                          <p:stCondLst>
                                            <p:cond delay="0"/>
                                          </p:stCondLst>
                                        </p:cTn>
                                        <p:tgtEl>
                                          <p:spTgt spid="90"/>
                                        </p:tgtEl>
                                        <p:attrNameLst>
                                          <p:attrName>style.visibility</p:attrName>
                                        </p:attrNameLst>
                                      </p:cBhvr>
                                      <p:to>
                                        <p:strVal val="visible"/>
                                      </p:to>
                                    </p:set>
                                    <p:anim calcmode="lin" valueType="num">
                                      <p:cBhvr>
                                        <p:cTn id="31" dur="350"/>
                                        <p:tgtEl>
                                          <p:spTgt spid="90"/>
                                        </p:tgtEl>
                                        <p:attrNameLst>
                                          <p:attrName>ppt_x</p:attrName>
                                        </p:attrNameLst>
                                      </p:cBhvr>
                                      <p:tavLst>
                                        <p:tav tm="0">
                                          <p:val>
                                            <p:strVal val="#ppt_x-#ppt_w*1.125000"/>
                                          </p:val>
                                        </p:tav>
                                        <p:tav tm="100000">
                                          <p:val>
                                            <p:strVal val="#ppt_x"/>
                                          </p:val>
                                        </p:tav>
                                      </p:tavLst>
                                    </p:anim>
                                    <p:animEffect>
                                      <p:cBhvr>
                                        <p:cTn id="32" dur="350"/>
                                        <p:tgtEl>
                                          <p:spTgt spid="90"/>
                                        </p:tgtEl>
                                      </p:cBhvr>
                                    </p:animEffect>
                                  </p:childTnLst>
                                </p:cTn>
                              </p:par>
                              <p:par>
                                <p:cTn id="33" presetID="12" presetClass="entr" presetSubtype="8" fill="hold" grpId="0" nodeType="withEffect">
                                  <p:stCondLst>
                                    <p:cond delay="250"/>
                                  </p:stCondLst>
                                  <p:childTnLst>
                                    <p:set>
                                      <p:cBhvr>
                                        <p:cTn id="34" dur="1" fill="hold">
                                          <p:stCondLst>
                                            <p:cond delay="0"/>
                                          </p:stCondLst>
                                        </p:cTn>
                                        <p:tgtEl>
                                          <p:spTgt spid="89"/>
                                        </p:tgtEl>
                                        <p:attrNameLst>
                                          <p:attrName>style.visibility</p:attrName>
                                        </p:attrNameLst>
                                      </p:cBhvr>
                                      <p:to>
                                        <p:strVal val="visible"/>
                                      </p:to>
                                    </p:set>
                                    <p:anim calcmode="lin" valueType="num">
                                      <p:cBhvr>
                                        <p:cTn id="35" dur="350"/>
                                        <p:tgtEl>
                                          <p:spTgt spid="89"/>
                                        </p:tgtEl>
                                        <p:attrNameLst>
                                          <p:attrName>ppt_x</p:attrName>
                                        </p:attrNameLst>
                                      </p:cBhvr>
                                      <p:tavLst>
                                        <p:tav tm="0">
                                          <p:val>
                                            <p:strVal val="#ppt_x-#ppt_w*1.125000"/>
                                          </p:val>
                                        </p:tav>
                                        <p:tav tm="100000">
                                          <p:val>
                                            <p:strVal val="#ppt_x"/>
                                          </p:val>
                                        </p:tav>
                                      </p:tavLst>
                                    </p:anim>
                                    <p:animEffect>
                                      <p:cBhvr>
                                        <p:cTn id="36" dur="350"/>
                                        <p:tgtEl>
                                          <p:spTgt spid="89"/>
                                        </p:tgtEl>
                                      </p:cBhvr>
                                    </p:animEffect>
                                  </p:childTnLst>
                                </p:cTn>
                              </p:par>
                              <p:par>
                                <p:cTn id="37" presetID="12" presetClass="entr" presetSubtype="8" fill="hold" grpId="0" nodeType="withEffect">
                                  <p:stCondLst>
                                    <p:cond delay="750"/>
                                  </p:stCondLst>
                                  <p:childTnLst>
                                    <p:set>
                                      <p:cBhvr>
                                        <p:cTn id="38" dur="1" fill="hold">
                                          <p:stCondLst>
                                            <p:cond delay="0"/>
                                          </p:stCondLst>
                                        </p:cTn>
                                        <p:tgtEl>
                                          <p:spTgt spid="92"/>
                                        </p:tgtEl>
                                        <p:attrNameLst>
                                          <p:attrName>style.visibility</p:attrName>
                                        </p:attrNameLst>
                                      </p:cBhvr>
                                      <p:to>
                                        <p:strVal val="visible"/>
                                      </p:to>
                                    </p:set>
                                    <p:anim calcmode="lin" valueType="num">
                                      <p:cBhvr>
                                        <p:cTn id="39" dur="350"/>
                                        <p:tgtEl>
                                          <p:spTgt spid="92"/>
                                        </p:tgtEl>
                                        <p:attrNameLst>
                                          <p:attrName>ppt_x</p:attrName>
                                        </p:attrNameLst>
                                      </p:cBhvr>
                                      <p:tavLst>
                                        <p:tav tm="0">
                                          <p:val>
                                            <p:strVal val="#ppt_x-#ppt_w*1.125000"/>
                                          </p:val>
                                        </p:tav>
                                        <p:tav tm="100000">
                                          <p:val>
                                            <p:strVal val="#ppt_x"/>
                                          </p:val>
                                        </p:tav>
                                      </p:tavLst>
                                    </p:anim>
                                    <p:animEffect>
                                      <p:cBhvr>
                                        <p:cTn id="40" dur="350"/>
                                        <p:tgtEl>
                                          <p:spTgt spid="92"/>
                                        </p:tgtEl>
                                      </p:cBhvr>
                                    </p:animEffect>
                                  </p:childTnLst>
                                </p:cTn>
                              </p:par>
                              <p:par>
                                <p:cTn id="41" presetID="12" presetClass="entr" presetSubtype="8" fill="hold" grpId="0" nodeType="withEffect">
                                  <p:stCondLst>
                                    <p:cond delay="750"/>
                                  </p:stCondLst>
                                  <p:childTnLst>
                                    <p:set>
                                      <p:cBhvr>
                                        <p:cTn id="42" dur="1" fill="hold">
                                          <p:stCondLst>
                                            <p:cond delay="0"/>
                                          </p:stCondLst>
                                        </p:cTn>
                                        <p:tgtEl>
                                          <p:spTgt spid="91"/>
                                        </p:tgtEl>
                                        <p:attrNameLst>
                                          <p:attrName>style.visibility</p:attrName>
                                        </p:attrNameLst>
                                      </p:cBhvr>
                                      <p:to>
                                        <p:strVal val="visible"/>
                                      </p:to>
                                    </p:set>
                                    <p:anim calcmode="lin" valueType="num">
                                      <p:cBhvr>
                                        <p:cTn id="43" dur="350"/>
                                        <p:tgtEl>
                                          <p:spTgt spid="91"/>
                                        </p:tgtEl>
                                        <p:attrNameLst>
                                          <p:attrName>ppt_x</p:attrName>
                                        </p:attrNameLst>
                                      </p:cBhvr>
                                      <p:tavLst>
                                        <p:tav tm="0">
                                          <p:val>
                                            <p:strVal val="#ppt_x-#ppt_w*1.125000"/>
                                          </p:val>
                                        </p:tav>
                                        <p:tav tm="100000">
                                          <p:val>
                                            <p:strVal val="#ppt_x"/>
                                          </p:val>
                                        </p:tav>
                                      </p:tavLst>
                                    </p:anim>
                                    <p:animEffect>
                                      <p:cBhvr>
                                        <p:cTn id="44" dur="350"/>
                                        <p:tgtEl>
                                          <p:spTgt spid="91"/>
                                        </p:tgtEl>
                                      </p:cBhvr>
                                    </p:animEffect>
                                  </p:childTnLst>
                                </p:cTn>
                              </p:par>
                              <p:par>
                                <p:cTn id="45" presetID="12" presetClass="entr" presetSubtype="8" fill="hold" grpId="0" nodeType="withEffect">
                                  <p:stCondLst>
                                    <p:cond delay="1000"/>
                                  </p:stCondLst>
                                  <p:childTnLst>
                                    <p:set>
                                      <p:cBhvr>
                                        <p:cTn id="46" dur="1" fill="hold">
                                          <p:stCondLst>
                                            <p:cond delay="0"/>
                                          </p:stCondLst>
                                        </p:cTn>
                                        <p:tgtEl>
                                          <p:spTgt spid="96"/>
                                        </p:tgtEl>
                                        <p:attrNameLst>
                                          <p:attrName>style.visibility</p:attrName>
                                        </p:attrNameLst>
                                      </p:cBhvr>
                                      <p:to>
                                        <p:strVal val="visible"/>
                                      </p:to>
                                    </p:set>
                                    <p:anim calcmode="lin" valueType="num">
                                      <p:cBhvr>
                                        <p:cTn id="47" dur="350"/>
                                        <p:tgtEl>
                                          <p:spTgt spid="96"/>
                                        </p:tgtEl>
                                        <p:attrNameLst>
                                          <p:attrName>ppt_x</p:attrName>
                                        </p:attrNameLst>
                                      </p:cBhvr>
                                      <p:tavLst>
                                        <p:tav tm="0">
                                          <p:val>
                                            <p:strVal val="#ppt_x-#ppt_w*1.125000"/>
                                          </p:val>
                                        </p:tav>
                                        <p:tav tm="100000">
                                          <p:val>
                                            <p:strVal val="#ppt_x"/>
                                          </p:val>
                                        </p:tav>
                                      </p:tavLst>
                                    </p:anim>
                                    <p:animEffect>
                                      <p:cBhvr>
                                        <p:cTn id="48" dur="350"/>
                                        <p:tgtEl>
                                          <p:spTgt spid="96"/>
                                        </p:tgtEl>
                                      </p:cBhvr>
                                    </p:animEffect>
                                  </p:childTnLst>
                                </p:cTn>
                              </p:par>
                              <p:par>
                                <p:cTn id="49" presetID="12" presetClass="entr" presetSubtype="8" fill="hold" grpId="0" nodeType="withEffect">
                                  <p:stCondLst>
                                    <p:cond delay="1000"/>
                                  </p:stCondLst>
                                  <p:childTnLst>
                                    <p:set>
                                      <p:cBhvr>
                                        <p:cTn id="50" dur="1" fill="hold">
                                          <p:stCondLst>
                                            <p:cond delay="0"/>
                                          </p:stCondLst>
                                        </p:cTn>
                                        <p:tgtEl>
                                          <p:spTgt spid="95"/>
                                        </p:tgtEl>
                                        <p:attrNameLst>
                                          <p:attrName>style.visibility</p:attrName>
                                        </p:attrNameLst>
                                      </p:cBhvr>
                                      <p:to>
                                        <p:strVal val="visible"/>
                                      </p:to>
                                    </p:set>
                                    <p:anim calcmode="lin" valueType="num">
                                      <p:cBhvr>
                                        <p:cTn id="51" dur="350"/>
                                        <p:tgtEl>
                                          <p:spTgt spid="95"/>
                                        </p:tgtEl>
                                        <p:attrNameLst>
                                          <p:attrName>ppt_x</p:attrName>
                                        </p:attrNameLst>
                                      </p:cBhvr>
                                      <p:tavLst>
                                        <p:tav tm="0">
                                          <p:val>
                                            <p:strVal val="#ppt_x-#ppt_w*1.125000"/>
                                          </p:val>
                                        </p:tav>
                                        <p:tav tm="100000">
                                          <p:val>
                                            <p:strVal val="#ppt_x"/>
                                          </p:val>
                                        </p:tav>
                                      </p:tavLst>
                                    </p:anim>
                                    <p:animEffect>
                                      <p:cBhvr>
                                        <p:cTn id="52" dur="3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autoUpdateAnimBg="0"/>
      <p:bldP spid="87" grpId="0" bldLvl="0" animBg="1" autoUpdateAnimBg="0"/>
      <p:bldP spid="89" grpId="0" bldLvl="0" animBg="1" autoUpdateAnimBg="0"/>
      <p:bldP spid="91" grpId="0" bldLvl="0" animBg="1" autoUpdateAnimBg="0"/>
      <p:bldP spid="93" grpId="0" bldLvl="0" animBg="1" autoUpdateAnimBg="0"/>
      <p:bldP spid="95" grpId="0" bldLvl="0" animBg="1" autoUpdateAnimBg="0"/>
      <p:bldP spid="86" grpId="0" bldLvl="0"/>
      <p:bldP spid="88" grpId="0" bldLvl="0"/>
      <p:bldP spid="90" grpId="0" bldLvl="0"/>
      <p:bldP spid="92" grpId="0" bldLvl="0"/>
      <p:bldP spid="94" grpId="0" bldLvl="0"/>
      <p:bldP spid="96"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直接连接符 1"/>
          <p:cNvSpPr>
            <a:spLocks noChangeShapeType="1"/>
          </p:cNvSpPr>
          <p:nvPr/>
        </p:nvSpPr>
        <p:spPr bwMode="auto">
          <a:xfrm>
            <a:off x="7608698" y="2473881"/>
            <a:ext cx="0" cy="2592388"/>
          </a:xfrm>
          <a:prstGeom prst="line">
            <a:avLst/>
          </a:prstGeom>
          <a:noFill/>
          <a:ln w="9525">
            <a:solidFill>
              <a:srgbClr val="DE415A"/>
            </a:solidFill>
            <a:bevel/>
          </a:ln>
          <a:extLst>
            <a:ext uri="{909E8E84-426E-40DD-AFC4-6F175D3DCCD1}">
              <a14:hiddenFill xmlns:a14="http://schemas.microsoft.com/office/drawing/2010/main">
                <a:noFill/>
              </a14:hiddenFill>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26" name="组合 2"/>
          <p:cNvGrpSpPr/>
          <p:nvPr/>
        </p:nvGrpSpPr>
        <p:grpSpPr bwMode="auto">
          <a:xfrm>
            <a:off x="2757298" y="2584802"/>
            <a:ext cx="576262" cy="576263"/>
            <a:chOff x="0" y="0"/>
            <a:chExt cx="1407810" cy="1407810"/>
          </a:xfrm>
        </p:grpSpPr>
        <p:sp>
          <p:nvSpPr>
            <p:cNvPr id="27" name="圆角矩形 3"/>
            <p:cNvSpPr>
              <a:spLocks noChangeArrowheads="1"/>
            </p:cNvSpPr>
            <p:nvPr/>
          </p:nvSpPr>
          <p:spPr bwMode="auto">
            <a:xfrm>
              <a:off x="0" y="0"/>
              <a:ext cx="1407810" cy="1407810"/>
            </a:xfrm>
            <a:prstGeom prst="roundRect">
              <a:avLst>
                <a:gd name="adj" fmla="val 50000"/>
              </a:avLst>
            </a:prstGeom>
            <a:blipFill>
              <a:blip r:embed="rId1"/>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28" name="圆角矩形 68"/>
            <p:cNvSpPr>
              <a:spLocks noChangeArrowheads="1"/>
            </p:cNvSpPr>
            <p:nvPr/>
          </p:nvSpPr>
          <p:spPr bwMode="auto">
            <a:xfrm>
              <a:off x="155131" y="337410"/>
              <a:ext cx="1109185" cy="717477"/>
            </a:xfrm>
            <a:custGeom>
              <a:avLst/>
              <a:gdLst>
                <a:gd name="T0" fmla="*/ 361879 w 1142127"/>
                <a:gd name="T1" fmla="*/ 67469 h 735451"/>
                <a:gd name="T2" fmla="*/ 586291 w 1142127"/>
                <a:gd name="T3" fmla="*/ 205603 h 735451"/>
                <a:gd name="T4" fmla="*/ 682970 w 1142127"/>
                <a:gd name="T5" fmla="*/ 167032 h 735451"/>
                <a:gd name="T6" fmla="*/ 827721 w 1142127"/>
                <a:gd name="T7" fmla="*/ 311784 h 735451"/>
                <a:gd name="T8" fmla="*/ 825178 w 1142127"/>
                <a:gd name="T9" fmla="*/ 324389 h 735451"/>
                <a:gd name="T10" fmla="*/ 940885 w 1142127"/>
                <a:gd name="T11" fmla="*/ 492724 h 735451"/>
                <a:gd name="T12" fmla="*/ 759946 w 1142127"/>
                <a:gd name="T13" fmla="*/ 673664 h 735451"/>
                <a:gd name="T14" fmla="*/ 180940 w 1142127"/>
                <a:gd name="T15" fmla="*/ 673664 h 735451"/>
                <a:gd name="T16" fmla="*/ 0 w 1142127"/>
                <a:gd name="T17" fmla="*/ 492724 h 735451"/>
                <a:gd name="T18" fmla="*/ 109180 w 1142127"/>
                <a:gd name="T19" fmla="*/ 326901 h 735451"/>
                <a:gd name="T20" fmla="*/ 108563 w 1142127"/>
                <a:gd name="T21" fmla="*/ 320786 h 735451"/>
                <a:gd name="T22" fmla="*/ 361879 w 1142127"/>
                <a:gd name="T23" fmla="*/ 67469 h 735451"/>
                <a:gd name="T24" fmla="*/ 467166 w 1142127"/>
                <a:gd name="T25" fmla="*/ 0 h 735451"/>
                <a:gd name="T26" fmla="*/ 691579 w 1142127"/>
                <a:gd name="T27" fmla="*/ 138135 h 735451"/>
                <a:gd name="T28" fmla="*/ 788257 w 1142127"/>
                <a:gd name="T29" fmla="*/ 99564 h 735451"/>
                <a:gd name="T30" fmla="*/ 933008 w 1142127"/>
                <a:gd name="T31" fmla="*/ 244315 h 735451"/>
                <a:gd name="T32" fmla="*/ 930466 w 1142127"/>
                <a:gd name="T33" fmla="*/ 256920 h 735451"/>
                <a:gd name="T34" fmla="*/ 1046172 w 1142127"/>
                <a:gd name="T35" fmla="*/ 425256 h 735451"/>
                <a:gd name="T36" fmla="*/ 943463 w 1142127"/>
                <a:gd name="T37" fmla="*/ 586717 h 735451"/>
                <a:gd name="T38" fmla="*/ 977909 w 1142127"/>
                <a:gd name="T39" fmla="*/ 484192 h 735451"/>
                <a:gd name="T40" fmla="*/ 857290 w 1142127"/>
                <a:gd name="T41" fmla="*/ 308713 h 735451"/>
                <a:gd name="T42" fmla="*/ 859943 w 1142127"/>
                <a:gd name="T43" fmla="*/ 295573 h 735451"/>
                <a:gd name="T44" fmla="*/ 709047 w 1142127"/>
                <a:gd name="T45" fmla="*/ 144678 h 735451"/>
                <a:gd name="T46" fmla="*/ 608266 w 1142127"/>
                <a:gd name="T47" fmla="*/ 184884 h 735451"/>
                <a:gd name="T48" fmla="*/ 374329 w 1142127"/>
                <a:gd name="T49" fmla="*/ 40887 h 735451"/>
                <a:gd name="T50" fmla="*/ 322022 w 1142127"/>
                <a:gd name="T51" fmla="*/ 46161 h 735451"/>
                <a:gd name="T52" fmla="*/ 467166 w 1142127"/>
                <a:gd name="T53" fmla="*/ 0 h 73545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29" name="组合 6"/>
          <p:cNvGrpSpPr/>
          <p:nvPr/>
        </p:nvGrpSpPr>
        <p:grpSpPr bwMode="auto">
          <a:xfrm>
            <a:off x="2766823" y="3411890"/>
            <a:ext cx="557212" cy="555625"/>
            <a:chOff x="0" y="0"/>
            <a:chExt cx="1410703" cy="1410703"/>
          </a:xfrm>
        </p:grpSpPr>
        <p:sp>
          <p:nvSpPr>
            <p:cNvPr id="30" name="圆角矩形 7"/>
            <p:cNvSpPr>
              <a:spLocks noChangeArrowheads="1"/>
            </p:cNvSpPr>
            <p:nvPr/>
          </p:nvSpPr>
          <p:spPr bwMode="auto">
            <a:xfrm>
              <a:off x="0" y="0"/>
              <a:ext cx="1410703" cy="1410703"/>
            </a:xfrm>
            <a:prstGeom prst="roundRect">
              <a:avLst>
                <a:gd name="adj" fmla="val 50000"/>
              </a:avLst>
            </a:prstGeom>
            <a:blipFill>
              <a:blip r:embed="rId1"/>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1" name="圆角矩形 16"/>
            <p:cNvSpPr>
              <a:spLocks noChangeAspect="1" noChangeArrowheads="1"/>
            </p:cNvSpPr>
            <p:nvPr/>
          </p:nvSpPr>
          <p:spPr bwMode="auto">
            <a:xfrm rot="-5400000">
              <a:off x="253927" y="257221"/>
              <a:ext cx="902850" cy="896258"/>
            </a:xfrm>
            <a:custGeom>
              <a:avLst/>
              <a:gdLst>
                <a:gd name="T0" fmla="*/ 636354 w 836083"/>
                <a:gd name="T1" fmla="*/ 318924 h 836083"/>
                <a:gd name="T2" fmla="*/ 636354 w 836083"/>
                <a:gd name="T3" fmla="*/ 390963 h 836083"/>
                <a:gd name="T4" fmla="*/ 472253 w 836083"/>
                <a:gd name="T5" fmla="*/ 390963 h 836083"/>
                <a:gd name="T6" fmla="*/ 472253 w 836083"/>
                <a:gd name="T7" fmla="*/ 391161 h 836083"/>
                <a:gd name="T8" fmla="*/ 359155 w 836083"/>
                <a:gd name="T9" fmla="*/ 456786 h 836083"/>
                <a:gd name="T10" fmla="*/ 360003 w 836083"/>
                <a:gd name="T11" fmla="*/ 587540 h 836083"/>
                <a:gd name="T12" fmla="*/ 473944 w 836083"/>
                <a:gd name="T13" fmla="*/ 651692 h 836083"/>
                <a:gd name="T14" fmla="*/ 473946 w 836083"/>
                <a:gd name="T15" fmla="*/ 651902 h 836083"/>
                <a:gd name="T16" fmla="*/ 636354 w 836083"/>
                <a:gd name="T17" fmla="*/ 651902 h 836083"/>
                <a:gd name="T18" fmla="*/ 636354 w 836083"/>
                <a:gd name="T19" fmla="*/ 723942 h 836083"/>
                <a:gd name="T20" fmla="*/ 464732 w 836083"/>
                <a:gd name="T21" fmla="*/ 723942 h 836083"/>
                <a:gd name="T22" fmla="*/ 464732 w 836083"/>
                <a:gd name="T23" fmla="*/ 722708 h 836083"/>
                <a:gd name="T24" fmla="*/ 297758 w 836083"/>
                <a:gd name="T25" fmla="*/ 624202 h 836083"/>
                <a:gd name="T26" fmla="*/ 274524 w 836083"/>
                <a:gd name="T27" fmla="*/ 557453 h 836083"/>
                <a:gd name="T28" fmla="*/ 226415 w 836083"/>
                <a:gd name="T29" fmla="*/ 557453 h 836083"/>
                <a:gd name="T30" fmla="*/ 226415 w 836083"/>
                <a:gd name="T31" fmla="*/ 651902 h 836083"/>
                <a:gd name="T32" fmla="*/ 190395 w 836083"/>
                <a:gd name="T33" fmla="*/ 651902 h 836083"/>
                <a:gd name="T34" fmla="*/ 190395 w 836083"/>
                <a:gd name="T35" fmla="*/ 390964 h 836083"/>
                <a:gd name="T36" fmla="*/ 226415 w 836083"/>
                <a:gd name="T37" fmla="*/ 390964 h 836083"/>
                <a:gd name="T38" fmla="*/ 226415 w 836083"/>
                <a:gd name="T39" fmla="*/ 485414 h 836083"/>
                <a:gd name="T40" fmla="*/ 274394 w 836083"/>
                <a:gd name="T41" fmla="*/ 485414 h 836083"/>
                <a:gd name="T42" fmla="*/ 296438 w 836083"/>
                <a:gd name="T43" fmla="*/ 420940 h 836083"/>
                <a:gd name="T44" fmla="*/ 464732 w 836083"/>
                <a:gd name="T45" fmla="*/ 319926 h 836083"/>
                <a:gd name="T46" fmla="*/ 464732 w 836083"/>
                <a:gd name="T47" fmla="*/ 318924 h 836083"/>
                <a:gd name="T48" fmla="*/ 472253 w 836083"/>
                <a:gd name="T49" fmla="*/ 318924 h 836083"/>
                <a:gd name="T50" fmla="*/ 636354 w 836083"/>
                <a:gd name="T51" fmla="*/ 318924 h 836083"/>
                <a:gd name="T52" fmla="*/ 852465 w 836083"/>
                <a:gd name="T53" fmla="*/ 521433 h 836083"/>
                <a:gd name="T54" fmla="*/ 740013 w 836083"/>
                <a:gd name="T55" fmla="*/ 633886 h 836083"/>
                <a:gd name="T56" fmla="*/ 475604 w 836083"/>
                <a:gd name="T57" fmla="*/ 633886 h 836083"/>
                <a:gd name="T58" fmla="*/ 363152 w 836083"/>
                <a:gd name="T59" fmla="*/ 521433 h 836083"/>
                <a:gd name="T60" fmla="*/ 475604 w 836083"/>
                <a:gd name="T61" fmla="*/ 408980 h 836083"/>
                <a:gd name="T62" fmla="*/ 740013 w 836083"/>
                <a:gd name="T63" fmla="*/ 408980 h 836083"/>
                <a:gd name="T64" fmla="*/ 852465 w 836083"/>
                <a:gd name="T65" fmla="*/ 521433 h 836083"/>
                <a:gd name="T66" fmla="*/ 954717 w 836083"/>
                <a:gd name="T67" fmla="*/ 521435 h 836083"/>
                <a:gd name="T68" fmla="*/ 521431 w 836083"/>
                <a:gd name="T69" fmla="*/ 88143 h 836083"/>
                <a:gd name="T70" fmla="*/ 88143 w 836083"/>
                <a:gd name="T71" fmla="*/ 521435 h 836083"/>
                <a:gd name="T72" fmla="*/ 521431 w 836083"/>
                <a:gd name="T73" fmla="*/ 954723 h 836083"/>
                <a:gd name="T74" fmla="*/ 954717 w 836083"/>
                <a:gd name="T75" fmla="*/ 521435 h 836083"/>
                <a:gd name="T76" fmla="*/ 1042860 w 836083"/>
                <a:gd name="T77" fmla="*/ 521435 h 836083"/>
                <a:gd name="T78" fmla="*/ 521431 w 836083"/>
                <a:gd name="T79" fmla="*/ 1042866 h 836083"/>
                <a:gd name="T80" fmla="*/ 0 w 836083"/>
                <a:gd name="T81" fmla="*/ 521435 h 836083"/>
                <a:gd name="T82" fmla="*/ 521431 w 836083"/>
                <a:gd name="T83" fmla="*/ 0 h 836083"/>
                <a:gd name="T84" fmla="*/ 1042860 w 836083"/>
                <a:gd name="T85" fmla="*/ 521435 h 8360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32" name="组合 10"/>
          <p:cNvGrpSpPr/>
          <p:nvPr/>
        </p:nvGrpSpPr>
        <p:grpSpPr bwMode="auto">
          <a:xfrm>
            <a:off x="2790635" y="4243740"/>
            <a:ext cx="511175" cy="511175"/>
            <a:chOff x="0" y="0"/>
            <a:chExt cx="647095" cy="647095"/>
          </a:xfrm>
        </p:grpSpPr>
        <p:sp>
          <p:nvSpPr>
            <p:cNvPr id="33" name="圆角矩形 11"/>
            <p:cNvSpPr>
              <a:spLocks noChangeArrowheads="1"/>
            </p:cNvSpPr>
            <p:nvPr/>
          </p:nvSpPr>
          <p:spPr bwMode="auto">
            <a:xfrm>
              <a:off x="0" y="0"/>
              <a:ext cx="647095" cy="647095"/>
            </a:xfrm>
            <a:prstGeom prst="roundRect">
              <a:avLst>
                <a:gd name="adj" fmla="val 50000"/>
              </a:avLst>
            </a:prstGeom>
            <a:blipFill>
              <a:blip r:embed="rId1"/>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4" name="圆角矩形 43"/>
            <p:cNvSpPr>
              <a:spLocks noChangeArrowheads="1"/>
            </p:cNvSpPr>
            <p:nvPr/>
          </p:nvSpPr>
          <p:spPr bwMode="auto">
            <a:xfrm>
              <a:off x="102491" y="166797"/>
              <a:ext cx="442115" cy="313499"/>
            </a:xfrm>
            <a:custGeom>
              <a:avLst/>
              <a:gdLst>
                <a:gd name="T0" fmla="*/ 10351 w 887502"/>
                <a:gd name="T1" fmla="*/ 65741 h 633930"/>
                <a:gd name="T2" fmla="*/ 10351 w 887502"/>
                <a:gd name="T3" fmla="*/ 70933 h 633930"/>
                <a:gd name="T4" fmla="*/ 98685 w 887502"/>
                <a:gd name="T5" fmla="*/ 70933 h 633930"/>
                <a:gd name="T6" fmla="*/ 98685 w 887502"/>
                <a:gd name="T7" fmla="*/ 65741 h 633930"/>
                <a:gd name="T8" fmla="*/ 10351 w 887502"/>
                <a:gd name="T9" fmla="*/ 65741 h 633930"/>
                <a:gd name="T10" fmla="*/ 55181 w 887502"/>
                <a:gd name="T11" fmla="*/ 33672 h 633930"/>
                <a:gd name="T12" fmla="*/ 46714 w 887502"/>
                <a:gd name="T13" fmla="*/ 37408 h 633930"/>
                <a:gd name="T14" fmla="*/ 44956 w 887502"/>
                <a:gd name="T15" fmla="*/ 46495 h 633930"/>
                <a:gd name="T16" fmla="*/ 49219 w 887502"/>
                <a:gd name="T17" fmla="*/ 45218 h 633930"/>
                <a:gd name="T18" fmla="*/ 50193 w 887502"/>
                <a:gd name="T19" fmla="*/ 40183 h 633930"/>
                <a:gd name="T20" fmla="*/ 54886 w 887502"/>
                <a:gd name="T21" fmla="*/ 38112 h 633930"/>
                <a:gd name="T22" fmla="*/ 55181 w 887502"/>
                <a:gd name="T23" fmla="*/ 33672 h 633930"/>
                <a:gd name="T24" fmla="*/ 54518 w 887502"/>
                <a:gd name="T25" fmla="*/ 31932 h 633930"/>
                <a:gd name="T26" fmla="*/ 65992 w 887502"/>
                <a:gd name="T27" fmla="*/ 43406 h 633930"/>
                <a:gd name="T28" fmla="*/ 54518 w 887502"/>
                <a:gd name="T29" fmla="*/ 54880 h 633930"/>
                <a:gd name="T30" fmla="*/ 43044 w 887502"/>
                <a:gd name="T31" fmla="*/ 43406 h 633930"/>
                <a:gd name="T32" fmla="*/ 54518 w 887502"/>
                <a:gd name="T33" fmla="*/ 31932 h 633930"/>
                <a:gd name="T34" fmla="*/ 54518 w 887502"/>
                <a:gd name="T35" fmla="*/ 25234 h 633930"/>
                <a:gd name="T36" fmla="*/ 36345 w 887502"/>
                <a:gd name="T37" fmla="*/ 43406 h 633930"/>
                <a:gd name="T38" fmla="*/ 54518 w 887502"/>
                <a:gd name="T39" fmla="*/ 61579 h 633930"/>
                <a:gd name="T40" fmla="*/ 72691 w 887502"/>
                <a:gd name="T41" fmla="*/ 43406 h 633930"/>
                <a:gd name="T42" fmla="*/ 54518 w 887502"/>
                <a:gd name="T43" fmla="*/ 25234 h 633930"/>
                <a:gd name="T44" fmla="*/ 98685 w 887502"/>
                <a:gd name="T45" fmla="*/ 8231 h 633930"/>
                <a:gd name="T46" fmla="*/ 49207 w 887502"/>
                <a:gd name="T47" fmla="*/ 8523 h 633930"/>
                <a:gd name="T48" fmla="*/ 44234 w 887502"/>
                <a:gd name="T49" fmla="*/ 14527 h 633930"/>
                <a:gd name="T50" fmla="*/ 10351 w 887502"/>
                <a:gd name="T51" fmla="*/ 14527 h 633930"/>
                <a:gd name="T52" fmla="*/ 10351 w 887502"/>
                <a:gd name="T53" fmla="*/ 20822 h 633930"/>
                <a:gd name="T54" fmla="*/ 98685 w 887502"/>
                <a:gd name="T55" fmla="*/ 20822 h 633930"/>
                <a:gd name="T56" fmla="*/ 98685 w 887502"/>
                <a:gd name="T57" fmla="*/ 17674 h 633930"/>
                <a:gd name="T58" fmla="*/ 98685 w 887502"/>
                <a:gd name="T59" fmla="*/ 14527 h 633930"/>
                <a:gd name="T60" fmla="*/ 98685 w 887502"/>
                <a:gd name="T61" fmla="*/ 8231 h 633930"/>
                <a:gd name="T62" fmla="*/ 22409 w 887502"/>
                <a:gd name="T63" fmla="*/ 6268 h 633930"/>
                <a:gd name="T64" fmla="*/ 22409 w 887502"/>
                <a:gd name="T65" fmla="*/ 11460 h 633930"/>
                <a:gd name="T66" fmla="*/ 41538 w 887502"/>
                <a:gd name="T67" fmla="*/ 11460 h 633930"/>
                <a:gd name="T68" fmla="*/ 41538 w 887502"/>
                <a:gd name="T69" fmla="*/ 6268 h 633930"/>
                <a:gd name="T70" fmla="*/ 22409 w 887502"/>
                <a:gd name="T71" fmla="*/ 6268 h 633930"/>
                <a:gd name="T72" fmla="*/ 12981 w 887502"/>
                <a:gd name="T73" fmla="*/ 0 h 633930"/>
                <a:gd name="T74" fmla="*/ 96055 w 887502"/>
                <a:gd name="T75" fmla="*/ 0 h 633930"/>
                <a:gd name="T76" fmla="*/ 109036 w 887502"/>
                <a:gd name="T77" fmla="*/ 12981 h 633930"/>
                <a:gd name="T78" fmla="*/ 109036 w 887502"/>
                <a:gd name="T79" fmla="*/ 64902 h 633930"/>
                <a:gd name="T80" fmla="*/ 96055 w 887502"/>
                <a:gd name="T81" fmla="*/ 77883 h 633930"/>
                <a:gd name="T82" fmla="*/ 12981 w 887502"/>
                <a:gd name="T83" fmla="*/ 77883 h 633930"/>
                <a:gd name="T84" fmla="*/ 0 w 887502"/>
                <a:gd name="T85" fmla="*/ 64902 h 633930"/>
                <a:gd name="T86" fmla="*/ 0 w 887502"/>
                <a:gd name="T87" fmla="*/ 12981 h 633930"/>
                <a:gd name="T88" fmla="*/ 12981 w 887502"/>
                <a:gd name="T89" fmla="*/ 0 h 6339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7502" h="633930">
                  <a:moveTo>
                    <a:pt x="84255" y="535095"/>
                  </a:moveTo>
                  <a:lnTo>
                    <a:pt x="84255" y="577357"/>
                  </a:lnTo>
                  <a:lnTo>
                    <a:pt x="803248" y="577357"/>
                  </a:lnTo>
                  <a:lnTo>
                    <a:pt x="803248" y="535095"/>
                  </a:lnTo>
                  <a:lnTo>
                    <a:pt x="84255" y="535095"/>
                  </a:lnTo>
                  <a:close/>
                  <a:moveTo>
                    <a:pt x="449149" y="274073"/>
                  </a:moveTo>
                  <a:cubicBezTo>
                    <a:pt x="422581" y="272304"/>
                    <a:pt x="396832" y="283666"/>
                    <a:pt x="380230" y="304484"/>
                  </a:cubicBezTo>
                  <a:cubicBezTo>
                    <a:pt x="363629" y="325302"/>
                    <a:pt x="358282" y="352934"/>
                    <a:pt x="365919" y="378442"/>
                  </a:cubicBezTo>
                  <a:lnTo>
                    <a:pt x="400617" y="368053"/>
                  </a:lnTo>
                  <a:cubicBezTo>
                    <a:pt x="396386" y="353917"/>
                    <a:pt x="399349" y="338605"/>
                    <a:pt x="408549" y="327067"/>
                  </a:cubicBezTo>
                  <a:cubicBezTo>
                    <a:pt x="417750" y="315531"/>
                    <a:pt x="432019" y="309235"/>
                    <a:pt x="446743" y="310215"/>
                  </a:cubicBezTo>
                  <a:lnTo>
                    <a:pt x="449149" y="274073"/>
                  </a:lnTo>
                  <a:close/>
                  <a:moveTo>
                    <a:pt x="443751" y="259914"/>
                  </a:moveTo>
                  <a:cubicBezTo>
                    <a:pt x="495330" y="259914"/>
                    <a:pt x="537143" y="301727"/>
                    <a:pt x="537143" y="353306"/>
                  </a:cubicBezTo>
                  <a:cubicBezTo>
                    <a:pt x="537143" y="404885"/>
                    <a:pt x="495330" y="446698"/>
                    <a:pt x="443751" y="446698"/>
                  </a:cubicBezTo>
                  <a:cubicBezTo>
                    <a:pt x="392172" y="446698"/>
                    <a:pt x="350359" y="404885"/>
                    <a:pt x="350359" y="353306"/>
                  </a:cubicBezTo>
                  <a:cubicBezTo>
                    <a:pt x="350359" y="301727"/>
                    <a:pt x="392172" y="259914"/>
                    <a:pt x="443751" y="259914"/>
                  </a:cubicBezTo>
                  <a:close/>
                  <a:moveTo>
                    <a:pt x="443751" y="205389"/>
                  </a:moveTo>
                  <a:cubicBezTo>
                    <a:pt x="362059" y="205389"/>
                    <a:pt x="295834" y="271614"/>
                    <a:pt x="295834" y="353306"/>
                  </a:cubicBezTo>
                  <a:cubicBezTo>
                    <a:pt x="295834" y="434998"/>
                    <a:pt x="362059" y="501223"/>
                    <a:pt x="443751" y="501223"/>
                  </a:cubicBezTo>
                  <a:cubicBezTo>
                    <a:pt x="525443" y="501223"/>
                    <a:pt x="591668" y="434998"/>
                    <a:pt x="591668" y="353306"/>
                  </a:cubicBezTo>
                  <a:cubicBezTo>
                    <a:pt x="591668" y="271614"/>
                    <a:pt x="525443" y="205389"/>
                    <a:pt x="443751" y="205389"/>
                  </a:cubicBezTo>
                  <a:close/>
                  <a:moveTo>
                    <a:pt x="803248" y="66995"/>
                  </a:moveTo>
                  <a:lnTo>
                    <a:pt x="400521" y="69376"/>
                  </a:lnTo>
                  <a:lnTo>
                    <a:pt x="360040" y="118239"/>
                  </a:lnTo>
                  <a:lnTo>
                    <a:pt x="84255" y="118239"/>
                  </a:lnTo>
                  <a:lnTo>
                    <a:pt x="84255" y="169484"/>
                  </a:lnTo>
                  <a:lnTo>
                    <a:pt x="803248" y="169484"/>
                  </a:lnTo>
                  <a:lnTo>
                    <a:pt x="803248" y="143861"/>
                  </a:lnTo>
                  <a:lnTo>
                    <a:pt x="803248" y="118239"/>
                  </a:lnTo>
                  <a:lnTo>
                    <a:pt x="803248" y="66995"/>
                  </a:lnTo>
                  <a:close/>
                  <a:moveTo>
                    <a:pt x="182398" y="51019"/>
                  </a:moveTo>
                  <a:lnTo>
                    <a:pt x="182398" y="93281"/>
                  </a:lnTo>
                  <a:lnTo>
                    <a:pt x="338096" y="93281"/>
                  </a:lnTo>
                  <a:lnTo>
                    <a:pt x="338096" y="51019"/>
                  </a:lnTo>
                  <a:lnTo>
                    <a:pt x="182398" y="5101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5" name="Rectangle 4"/>
          <p:cNvSpPr>
            <a:spLocks noChangeArrowheads="1"/>
          </p:cNvSpPr>
          <p:nvPr/>
        </p:nvSpPr>
        <p:spPr bwMode="auto">
          <a:xfrm>
            <a:off x="3611373" y="2519715"/>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dirty="0">
                <a:solidFill>
                  <a:schemeClr val="tx1">
                    <a:lumMod val="75000"/>
                    <a:lumOff val="25000"/>
                  </a:schemeClr>
                </a:solidFill>
                <a:latin typeface="幼圆" panose="02010509060101010101" pitchFamily="49" charset="-122"/>
                <a:ea typeface="幼圆" panose="02010509060101010101" pitchFamily="49" charset="-122"/>
              </a:rPr>
            </a:br>
            <a:br>
              <a:rPr lang="zh-CN" altLang="en-US" sz="800" dirty="0">
                <a:solidFill>
                  <a:schemeClr val="tx1">
                    <a:lumMod val="75000"/>
                    <a:lumOff val="25000"/>
                  </a:schemeClr>
                </a:solidFill>
                <a:latin typeface="幼圆" panose="02010509060101010101" pitchFamily="49" charset="-122"/>
                <a:ea typeface="幼圆" panose="02010509060101010101" pitchFamily="49" charset="-122"/>
              </a:rPr>
            </a:b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36" name="组合 17"/>
          <p:cNvGrpSpPr/>
          <p:nvPr/>
        </p:nvGrpSpPr>
        <p:grpSpPr bwMode="auto">
          <a:xfrm>
            <a:off x="8271480" y="2538765"/>
            <a:ext cx="1079500" cy="1081087"/>
            <a:chOff x="0" y="0"/>
            <a:chExt cx="645768" cy="645768"/>
          </a:xfrm>
        </p:grpSpPr>
        <p:sp>
          <p:nvSpPr>
            <p:cNvPr id="37" name="圆角矩形 18"/>
            <p:cNvSpPr>
              <a:spLocks noChangeArrowheads="1"/>
            </p:cNvSpPr>
            <p:nvPr/>
          </p:nvSpPr>
          <p:spPr bwMode="auto">
            <a:xfrm>
              <a:off x="0" y="0"/>
              <a:ext cx="645768" cy="645768"/>
            </a:xfrm>
            <a:prstGeom prst="roundRect">
              <a:avLst>
                <a:gd name="adj" fmla="val 50000"/>
              </a:avLst>
            </a:prstGeom>
            <a:blipFill>
              <a:blip r:embed="rId1"/>
              <a:stretch>
                <a:fillRect/>
              </a:stretch>
            </a:blipFill>
            <a:ln>
              <a:noFill/>
            </a:ln>
            <a:extLst>
              <a:ext uri="{91240B29-F687-4F45-9708-019B960494DF}">
                <a14:hiddenLine xmlns:a14="http://schemas.microsoft.com/office/drawing/2010/main" w="25400">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zh-CN" sz="1800" dirty="0">
                <a:solidFill>
                  <a:schemeClr val="tx1">
                    <a:lumMod val="75000"/>
                    <a:lumOff val="25000"/>
                  </a:schemeClr>
                </a:solidFill>
                <a:latin typeface="幼圆" panose="02010509060101010101" pitchFamily="49" charset="-122"/>
                <a:ea typeface="幼圆" panose="02010509060101010101" pitchFamily="49" charset="-122"/>
              </a:endParaRPr>
            </a:p>
          </p:txBody>
        </p:sp>
        <p:sp useBgFill="1">
          <p:nvSpPr>
            <p:cNvPr id="38" name="空心弧 22"/>
            <p:cNvSpPr>
              <a:spLocks noChangeArrowheads="1"/>
            </p:cNvSpPr>
            <p:nvPr/>
          </p:nvSpPr>
          <p:spPr bwMode="auto">
            <a:xfrm>
              <a:off x="112060" y="121378"/>
              <a:ext cx="421649" cy="403012"/>
            </a:xfrm>
            <a:custGeom>
              <a:avLst/>
              <a:gdLst>
                <a:gd name="T0" fmla="*/ 97845 w 872917"/>
                <a:gd name="T1" fmla="*/ 43431 h 836472"/>
                <a:gd name="T2" fmla="*/ 97845 w 872917"/>
                <a:gd name="T3" fmla="*/ 81529 h 836472"/>
                <a:gd name="T4" fmla="*/ 85614 w 872917"/>
                <a:gd name="T5" fmla="*/ 93760 h 836472"/>
                <a:gd name="T6" fmla="*/ 12231 w 872917"/>
                <a:gd name="T7" fmla="*/ 93760 h 836472"/>
                <a:gd name="T8" fmla="*/ 0 w 872917"/>
                <a:gd name="T9" fmla="*/ 81529 h 836472"/>
                <a:gd name="T10" fmla="*/ 0 w 872917"/>
                <a:gd name="T11" fmla="*/ 44103 h 836472"/>
                <a:gd name="T12" fmla="*/ 42198 w 872917"/>
                <a:gd name="T13" fmla="*/ 57375 h 836472"/>
                <a:gd name="T14" fmla="*/ 39138 w 872917"/>
                <a:gd name="T15" fmla="*/ 72062 h 836472"/>
                <a:gd name="T16" fmla="*/ 58707 w 872917"/>
                <a:gd name="T17" fmla="*/ 72062 h 836472"/>
                <a:gd name="T18" fmla="*/ 55635 w 872917"/>
                <a:gd name="T19" fmla="*/ 57318 h 836472"/>
                <a:gd name="T20" fmla="*/ 97845 w 872917"/>
                <a:gd name="T21" fmla="*/ 43431 h 836472"/>
                <a:gd name="T22" fmla="*/ 50962 w 872917"/>
                <a:gd name="T23" fmla="*/ 10083 h 836472"/>
                <a:gd name="T24" fmla="*/ 37659 w 872917"/>
                <a:gd name="T25" fmla="*/ 13584 h 836472"/>
                <a:gd name="T26" fmla="*/ 32017 w 872917"/>
                <a:gd name="T27" fmla="*/ 20376 h 836472"/>
                <a:gd name="T28" fmla="*/ 65775 w 872917"/>
                <a:gd name="T29" fmla="*/ 20376 h 836472"/>
                <a:gd name="T30" fmla="*/ 63237 w 872917"/>
                <a:gd name="T31" fmla="*/ 16291 h 836472"/>
                <a:gd name="T32" fmla="*/ 50962 w 872917"/>
                <a:gd name="T33" fmla="*/ 10083 h 836472"/>
                <a:gd name="T34" fmla="*/ 46793 w 872917"/>
                <a:gd name="T35" fmla="*/ 76 h 836472"/>
                <a:gd name="T36" fmla="*/ 70605 w 872917"/>
                <a:gd name="T37" fmla="*/ 9567 h 836472"/>
                <a:gd name="T38" fmla="*/ 76763 w 872917"/>
                <a:gd name="T39" fmla="*/ 20376 h 836472"/>
                <a:gd name="T40" fmla="*/ 85614 w 872917"/>
                <a:gd name="T41" fmla="*/ 20376 h 836472"/>
                <a:gd name="T42" fmla="*/ 97845 w 872917"/>
                <a:gd name="T43" fmla="*/ 32607 h 836472"/>
                <a:gd name="T44" fmla="*/ 97845 w 872917"/>
                <a:gd name="T45" fmla="*/ 36444 h 836472"/>
                <a:gd name="T46" fmla="*/ 54273 w 872917"/>
                <a:gd name="T47" fmla="*/ 50780 h 836472"/>
                <a:gd name="T48" fmla="*/ 53815 w 872917"/>
                <a:gd name="T49" fmla="*/ 48579 h 836472"/>
                <a:gd name="T50" fmla="*/ 44031 w 872917"/>
                <a:gd name="T51" fmla="*/ 48579 h 836472"/>
                <a:gd name="T52" fmla="*/ 43637 w 872917"/>
                <a:gd name="T53" fmla="*/ 50467 h 836472"/>
                <a:gd name="T54" fmla="*/ 0 w 872917"/>
                <a:gd name="T55" fmla="*/ 36742 h 836472"/>
                <a:gd name="T56" fmla="*/ 0 w 872917"/>
                <a:gd name="T57" fmla="*/ 32607 h 836472"/>
                <a:gd name="T58" fmla="*/ 12231 w 872917"/>
                <a:gd name="T59" fmla="*/ 20376 h 836472"/>
                <a:gd name="T60" fmla="*/ 21097 w 872917"/>
                <a:gd name="T61" fmla="*/ 20376 h 836472"/>
                <a:gd name="T62" fmla="*/ 31862 w 872917"/>
                <a:gd name="T63" fmla="*/ 5468 h 836472"/>
                <a:gd name="T64" fmla="*/ 46793 w 872917"/>
                <a:gd name="T65" fmla="*/ 76 h 836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ln>
              <a:noFill/>
            </a:ln>
            <a:extLst>
              <a:ext uri="{91240B29-F687-4F45-9708-019B960494DF}">
                <a14:hiddenLine xmlns:a14="http://schemas.microsoft.com/office/drawing/2010/main" w="25400">
                  <a:solidFill>
                    <a:srgbClr val="000000"/>
                  </a:solidFill>
                  <a:round/>
                </a14:hiddenLine>
              </a:ext>
            </a:extLst>
          </p:spPr>
          <p:txBody>
            <a:bodyPr/>
            <a:lstStyle/>
            <a:p>
              <a:pPr>
                <a:defRPr/>
              </a:pPr>
              <a:endParaRPr lang="zh-CN" altLang="en-US">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9" name="TextBox 21"/>
          <p:cNvSpPr>
            <a:spLocks noChangeArrowheads="1"/>
          </p:cNvSpPr>
          <p:nvPr/>
        </p:nvSpPr>
        <p:spPr bwMode="auto">
          <a:xfrm>
            <a:off x="7946043" y="3745009"/>
            <a:ext cx="17287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eaLnBrk="1" hangingPunct="1">
              <a:spcBef>
                <a:spcPct val="0"/>
              </a:spcBef>
              <a:buFont typeface="Arial" panose="020B0604020202020204" pitchFamily="34" charset="0"/>
              <a:buNone/>
              <a:defRPr/>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符合</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语言描述尽量简洁生动。</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0" name="矩形 22"/>
          <p:cNvSpPr>
            <a:spLocks noChangeArrowheads="1"/>
          </p:cNvSpPr>
          <p:nvPr/>
        </p:nvSpPr>
        <p:spPr bwMode="auto">
          <a:xfrm>
            <a:off x="8414355" y="4358040"/>
            <a:ext cx="793750" cy="249237"/>
          </a:xfrm>
          <a:prstGeom prst="rect">
            <a:avLst/>
          </a:prstGeom>
          <a:blipFill>
            <a:blip r:embed="rId1"/>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defRPr/>
            </a:pPr>
            <a:r>
              <a:rPr lang="zh-CN" altLang="en-US" sz="1000">
                <a:solidFill>
                  <a:schemeClr val="bg1"/>
                </a:solidFill>
                <a:latin typeface="幼圆" panose="02010509060101010101" pitchFamily="49" charset="-122"/>
                <a:ea typeface="幼圆" panose="02010509060101010101" pitchFamily="49" charset="-122"/>
              </a:rPr>
              <a:t>相关文字</a:t>
            </a:r>
            <a:endParaRPr lang="zh-CN" altLang="en-US" sz="1000">
              <a:solidFill>
                <a:schemeClr val="bg1"/>
              </a:solidFill>
              <a:latin typeface="幼圆" panose="02010509060101010101" pitchFamily="49" charset="-122"/>
              <a:ea typeface="幼圆" panose="02010509060101010101" pitchFamily="49" charset="-122"/>
            </a:endParaRPr>
          </a:p>
        </p:txBody>
      </p:sp>
      <p:sp>
        <p:nvSpPr>
          <p:cNvPr id="41" name="Rectangle 4"/>
          <p:cNvSpPr>
            <a:spLocks noChangeArrowheads="1"/>
          </p:cNvSpPr>
          <p:nvPr/>
        </p:nvSpPr>
        <p:spPr bwMode="auto">
          <a:xfrm>
            <a:off x="3611373" y="3342040"/>
            <a:ext cx="36004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a:solidFill>
                  <a:schemeClr val="tx1">
                    <a:lumMod val="75000"/>
                    <a:lumOff val="25000"/>
                  </a:schemeClr>
                </a:solidFill>
                <a:latin typeface="幼圆" panose="02010509060101010101" pitchFamily="49" charset="-122"/>
                <a:ea typeface="幼圆" panose="02010509060101010101" pitchFamily="49" charset="-122"/>
              </a:rPr>
            </a:br>
            <a:br>
              <a:rPr lang="zh-CN" altLang="en-US" sz="800">
                <a:solidFill>
                  <a:schemeClr val="tx1">
                    <a:lumMod val="75000"/>
                    <a:lumOff val="25000"/>
                  </a:schemeClr>
                </a:solidFill>
                <a:latin typeface="幼圆" panose="02010509060101010101" pitchFamily="49" charset="-122"/>
                <a:ea typeface="幼圆" panose="02010509060101010101" pitchFamily="49" charset="-122"/>
              </a:rPr>
            </a:br>
            <a:r>
              <a:rPr lang="zh-CN" altLang="en-US" sz="8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2" name="Rectangle 4"/>
          <p:cNvSpPr>
            <a:spLocks noChangeArrowheads="1"/>
          </p:cNvSpPr>
          <p:nvPr/>
        </p:nvSpPr>
        <p:spPr bwMode="auto">
          <a:xfrm>
            <a:off x="3611373" y="4148490"/>
            <a:ext cx="36004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在此处添加详细描述文本</a:t>
            </a:r>
            <a:br>
              <a:rPr lang="zh-CN" altLang="en-US" sz="800">
                <a:solidFill>
                  <a:schemeClr val="tx1">
                    <a:lumMod val="75000"/>
                    <a:lumOff val="25000"/>
                  </a:schemeClr>
                </a:solidFill>
                <a:latin typeface="幼圆" panose="02010509060101010101" pitchFamily="49" charset="-122"/>
                <a:ea typeface="幼圆" panose="02010509060101010101" pitchFamily="49" charset="-122"/>
              </a:rPr>
            </a:br>
            <a:br>
              <a:rPr lang="zh-CN" altLang="en-US" sz="800">
                <a:solidFill>
                  <a:schemeClr val="tx1">
                    <a:lumMod val="75000"/>
                    <a:lumOff val="25000"/>
                  </a:schemeClr>
                </a:solidFill>
                <a:latin typeface="幼圆" panose="02010509060101010101" pitchFamily="49" charset="-122"/>
                <a:ea typeface="幼圆" panose="02010509060101010101" pitchFamily="49" charset="-122"/>
              </a:rPr>
            </a:br>
            <a:r>
              <a:rPr lang="zh-CN" altLang="en-US" sz="8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在此处添加详细描述文本，尽量与标题文本语言风格相符合，语言描述尽量简洁生动，尽可能概括出段落内容，尽量将每页幻灯片文字内容控制在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200</a:t>
            </a:r>
            <a:r>
              <a:rPr lang="zh-CN" altLang="en-US" sz="800">
                <a:solidFill>
                  <a:schemeClr val="tx1">
                    <a:lumMod val="75000"/>
                    <a:lumOff val="25000"/>
                  </a:schemeClr>
                </a:solidFill>
                <a:latin typeface="幼圆" panose="02010509060101010101" pitchFamily="49" charset="-122"/>
                <a:ea typeface="幼圆" panose="02010509060101010101" pitchFamily="49" charset="-122"/>
              </a:rPr>
              <a:t>字以内，将每页幻灯片动态演示时间长度尽量控制在</a:t>
            </a:r>
            <a:r>
              <a:rPr lang="en-US" altLang="zh-CN" sz="800">
                <a:solidFill>
                  <a:schemeClr val="tx1">
                    <a:lumMod val="75000"/>
                    <a:lumOff val="25000"/>
                  </a:schemeClr>
                </a:solidFill>
                <a:latin typeface="幼圆" panose="02010509060101010101" pitchFamily="49" charset="-122"/>
                <a:ea typeface="幼圆" panose="02010509060101010101" pitchFamily="49" charset="-122"/>
              </a:rPr>
              <a:t>5</a:t>
            </a:r>
            <a:r>
              <a:rPr lang="zh-CN" altLang="en-US" sz="800">
                <a:solidFill>
                  <a:schemeClr val="tx1">
                    <a:lumMod val="75000"/>
                    <a:lumOff val="25000"/>
                  </a:schemeClr>
                </a:solidFill>
                <a:latin typeface="幼圆" panose="02010509060101010101" pitchFamily="49" charset="-122"/>
                <a:ea typeface="幼圆" panose="02010509060101010101" pitchFamily="49" charset="-122"/>
              </a:rPr>
              <a:t>分钟以内。</a:t>
            </a:r>
            <a:endParaRPr lang="en-US" altLang="zh-CN" sz="80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3977">
        <p:dissolve/>
      </p:transition>
    </mc:Choice>
    <mc:Fallback>
      <p:transition spd="slow" advTm="3977">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filter="fade">
                                      <p:cBhvr>
                                        <p:cTn id="10" dur="1000"/>
                                        <p:tgtEl>
                                          <p:spTgt spid="36"/>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ppt_x</p:attrName>
                                        </p:attrNameLst>
                                      </p:cBhvr>
                                      <p:tavLst>
                                        <p:tav tm="0">
                                          <p:val>
                                            <p:strVal val="#ppt_x"/>
                                          </p:val>
                                        </p:tav>
                                        <p:tav tm="100000">
                                          <p:val>
                                            <p:strVal val="#ppt_x"/>
                                          </p:val>
                                        </p:tav>
                                      </p:tavLst>
                                    </p:anim>
                                    <p:anim calcmode="lin" valueType="num">
                                      <p:cBhvr>
                                        <p:cTn id="15" dur="50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1" fill="hold" grpId="0" nodeType="withEffect">
                                  <p:stCondLst>
                                    <p:cond delay="40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ppt_x</p:attrName>
                                        </p:attrNameLst>
                                      </p:cBhvr>
                                      <p:tavLst>
                                        <p:tav tm="0">
                                          <p:val>
                                            <p:strVal val="#ppt_x"/>
                                          </p:val>
                                        </p:tav>
                                        <p:tav tm="100000">
                                          <p:val>
                                            <p:strVal val="#ppt_x"/>
                                          </p:val>
                                        </p:tav>
                                      </p:tavLst>
                                    </p:anim>
                                    <p:anim calcmode="lin" valueType="num">
                                      <p:cBhvr>
                                        <p:cTn id="19" dur="500" fill="hold"/>
                                        <p:tgtEl>
                                          <p:spTgt spid="40"/>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4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filter="barn(outHorizontal)">
                                      <p:cBhvr>
                                        <p:cTn id="23" dur="500"/>
                                        <p:tgtEl>
                                          <p:spTgt spid="25"/>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filter="fade">
                                      <p:cBhvr>
                                        <p:cTn id="29" dur="500"/>
                                        <p:tgtEl>
                                          <p:spTgt spid="26"/>
                                        </p:tgtEl>
                                      </p:cBhvr>
                                    </p:animEffect>
                                  </p:childTnLst>
                                </p:cTn>
                              </p:par>
                              <p:par>
                                <p:cTn id="30" presetID="10"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filter="fade">
                                      <p:cBhvr>
                                        <p:cTn id="34" dur="500"/>
                                        <p:tgtEl>
                                          <p:spTgt spid="29"/>
                                        </p:tgtEl>
                                      </p:cBhvr>
                                    </p:animEffect>
                                  </p:child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filter="fade">
                                      <p:cBhvr>
                                        <p:cTn id="39" dur="500"/>
                                        <p:tgtEl>
                                          <p:spTgt spid="32"/>
                                        </p:tgtEl>
                                      </p:cBhvr>
                                    </p:animEffect>
                                  </p:childTnLst>
                                </p:cTn>
                              </p:par>
                            </p:childTnLst>
                          </p:cTn>
                        </p:par>
                        <p:par>
                          <p:cTn id="40" fill="hold">
                            <p:stCondLst>
                              <p:cond delay="2500"/>
                            </p:stCondLst>
                            <p:childTnLst>
                              <p:par>
                                <p:cTn id="41" presetID="2" presetClass="entr" presetSubtype="2"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ppt_x</p:attrName>
                                        </p:attrNameLst>
                                      </p:cBhvr>
                                      <p:tavLst>
                                        <p:tav tm="0">
                                          <p:val>
                                            <p:strVal val="1+#ppt_w/2"/>
                                          </p:val>
                                        </p:tav>
                                        <p:tav tm="100000">
                                          <p:val>
                                            <p:strVal val="#ppt_x"/>
                                          </p:val>
                                        </p:tav>
                                      </p:tavLst>
                                    </p:anim>
                                    <p:anim calcmode="lin" valueType="num">
                                      <p:cBhvr>
                                        <p:cTn id="44" dur="50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ppt_x</p:attrName>
                                        </p:attrNameLst>
                                      </p:cBhvr>
                                      <p:tavLst>
                                        <p:tav tm="0">
                                          <p:val>
                                            <p:strVal val="1+#ppt_w/2"/>
                                          </p:val>
                                        </p:tav>
                                        <p:tav tm="100000">
                                          <p:val>
                                            <p:strVal val="#ppt_x"/>
                                          </p:val>
                                        </p:tav>
                                      </p:tavLst>
                                    </p:anim>
                                    <p:anim calcmode="lin" valueType="num">
                                      <p:cBhvr>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ppt_x</p:attrName>
                                        </p:attrNameLst>
                                      </p:cBhvr>
                                      <p:tavLst>
                                        <p:tav tm="0">
                                          <p:val>
                                            <p:strVal val="1+#ppt_w/2"/>
                                          </p:val>
                                        </p:tav>
                                        <p:tav tm="100000">
                                          <p:val>
                                            <p:strVal val="#ppt_x"/>
                                          </p:val>
                                        </p:tav>
                                      </p:tavLst>
                                    </p:anim>
                                    <p:anim calcmode="lin" valueType="num">
                                      <p:cBhvr>
                                        <p:cTn id="5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p:bldP spid="39" grpId="0" bldLvl="0"/>
      <p:bldP spid="40" grpId="0" bldLvl="0" animBg="1"/>
      <p:bldP spid="41" grpId="0" bldLvl="0"/>
      <p:bldP spid="42"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2012951" y="2616504"/>
            <a:ext cx="1962574" cy="1962574"/>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3" name="Oval 7"/>
          <p:cNvSpPr>
            <a:spLocks noChangeArrowheads="1"/>
          </p:cNvSpPr>
          <p:nvPr/>
        </p:nvSpPr>
        <p:spPr bwMode="auto">
          <a:xfrm>
            <a:off x="4609882" y="2889053"/>
            <a:ext cx="1611477" cy="1609096"/>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4" name="Oval 8"/>
          <p:cNvSpPr>
            <a:spLocks noChangeArrowheads="1"/>
          </p:cNvSpPr>
          <p:nvPr/>
        </p:nvSpPr>
        <p:spPr bwMode="auto">
          <a:xfrm>
            <a:off x="6856903" y="3137796"/>
            <a:ext cx="1303225" cy="1303226"/>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5" name="Oval 9"/>
          <p:cNvSpPr>
            <a:spLocks noChangeArrowheads="1"/>
          </p:cNvSpPr>
          <p:nvPr/>
        </p:nvSpPr>
        <p:spPr bwMode="auto">
          <a:xfrm>
            <a:off x="8795673" y="3311557"/>
            <a:ext cx="1146125" cy="1146125"/>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幼圆" panose="02010509060101010101" pitchFamily="49" charset="-122"/>
              <a:ea typeface="幼圆" panose="02010509060101010101" pitchFamily="49" charset="-122"/>
            </a:endParaRPr>
          </a:p>
        </p:txBody>
      </p:sp>
      <p:sp>
        <p:nvSpPr>
          <p:cNvPr id="16" name="Freeform 10"/>
          <p:cNvSpPr/>
          <p:nvPr/>
        </p:nvSpPr>
        <p:spPr bwMode="auto">
          <a:xfrm>
            <a:off x="3194782" y="2135679"/>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7" name="Freeform 11"/>
          <p:cNvSpPr/>
          <p:nvPr/>
        </p:nvSpPr>
        <p:spPr bwMode="auto">
          <a:xfrm>
            <a:off x="5683404" y="2505823"/>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8" name="Freeform 12"/>
          <p:cNvSpPr/>
          <p:nvPr/>
        </p:nvSpPr>
        <p:spPr bwMode="auto">
          <a:xfrm>
            <a:off x="7873299" y="2803363"/>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rgbClr val="DE415A"/>
            </a:solidFill>
            <a:prstDash val="dash"/>
            <a:rou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latin typeface="幼圆" panose="02010509060101010101" pitchFamily="49" charset="-122"/>
              <a:ea typeface="幼圆" panose="02010509060101010101" pitchFamily="49" charset="-122"/>
            </a:endParaRPr>
          </a:p>
        </p:txBody>
      </p:sp>
      <p:sp>
        <p:nvSpPr>
          <p:cNvPr id="19" name="TextBox 10"/>
          <p:cNvSpPr txBox="1">
            <a:spLocks noChangeArrowheads="1"/>
          </p:cNvSpPr>
          <p:nvPr/>
        </p:nvSpPr>
        <p:spPr bwMode="auto">
          <a:xfrm>
            <a:off x="3975667" y="4959866"/>
            <a:ext cx="4347655" cy="46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单击此处添加文本单击此处添加文本单击此处添加文本单击此处添加文本单击此处添加文本单击此处添加文本单击此处添加文本单击此处添加文本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0" name="单圆角矩形 11"/>
          <p:cNvSpPr/>
          <p:nvPr/>
        </p:nvSpPr>
        <p:spPr bwMode="auto">
          <a:xfrm>
            <a:off x="3617333" y="5028833"/>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rgbClr val="DE415A"/>
          </a:solidFill>
          <a:ln>
            <a:noFill/>
          </a:ln>
        </p:spPr>
        <p:txBody>
          <a:bodyPr/>
          <a:lstStyle/>
          <a:p>
            <a:endParaRPr lang="zh-CN" altLang="en-US">
              <a:latin typeface="幼圆" panose="02010509060101010101" pitchFamily="49" charset="-122"/>
              <a:ea typeface="幼圆" panose="02010509060101010101" pitchFamily="49" charset="-122"/>
            </a:endParaRPr>
          </a:p>
        </p:txBody>
      </p:sp>
      <p:sp>
        <p:nvSpPr>
          <p:cNvPr id="21" name="TextBox 12"/>
          <p:cNvSpPr txBox="1">
            <a:spLocks noChangeArrowheads="1"/>
          </p:cNvSpPr>
          <p:nvPr/>
        </p:nvSpPr>
        <p:spPr bwMode="auto">
          <a:xfrm>
            <a:off x="4824111" y="3473448"/>
            <a:ext cx="1224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幼圆" panose="02010509060101010101" pitchFamily="49" charset="-122"/>
                <a:ea typeface="幼圆" panose="02010509060101010101" pitchFamily="49" charset="-122"/>
              </a:rPr>
              <a:t>标题</a:t>
            </a:r>
            <a:endParaRPr lang="zh-CN" altLang="en-US" sz="2000" dirty="0">
              <a:solidFill>
                <a:schemeClr val="bg1"/>
              </a:solidFill>
              <a:latin typeface="幼圆" panose="02010509060101010101" pitchFamily="49" charset="-122"/>
              <a:ea typeface="幼圆" panose="02010509060101010101" pitchFamily="49" charset="-122"/>
            </a:endParaRPr>
          </a:p>
        </p:txBody>
      </p:sp>
      <p:sp>
        <p:nvSpPr>
          <p:cNvPr id="22" name="TextBox 14"/>
          <p:cNvSpPr txBox="1">
            <a:spLocks noChangeArrowheads="1"/>
          </p:cNvSpPr>
          <p:nvPr/>
        </p:nvSpPr>
        <p:spPr bwMode="auto">
          <a:xfrm>
            <a:off x="2334295" y="3318725"/>
            <a:ext cx="13198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dirty="0">
                <a:solidFill>
                  <a:schemeClr val="bg1"/>
                </a:solidFill>
                <a:latin typeface="幼圆" panose="02010509060101010101" pitchFamily="49" charset="-122"/>
                <a:ea typeface="幼圆" panose="02010509060101010101" pitchFamily="49" charset="-122"/>
              </a:rPr>
              <a:t>标题</a:t>
            </a:r>
            <a:endParaRPr lang="zh-CN" altLang="en-US" sz="2500" dirty="0">
              <a:solidFill>
                <a:schemeClr val="bg1"/>
              </a:solidFill>
              <a:latin typeface="幼圆" panose="02010509060101010101" pitchFamily="49" charset="-122"/>
              <a:ea typeface="幼圆" panose="02010509060101010101" pitchFamily="49" charset="-122"/>
            </a:endParaRPr>
          </a:p>
        </p:txBody>
      </p:sp>
      <p:sp>
        <p:nvSpPr>
          <p:cNvPr id="23" name="TextBox 15"/>
          <p:cNvSpPr txBox="1">
            <a:spLocks noChangeArrowheads="1"/>
          </p:cNvSpPr>
          <p:nvPr/>
        </p:nvSpPr>
        <p:spPr bwMode="auto">
          <a:xfrm>
            <a:off x="6896178" y="3603174"/>
            <a:ext cx="12246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bg1"/>
                </a:solidFill>
                <a:latin typeface="幼圆" panose="02010509060101010101" pitchFamily="49" charset="-122"/>
                <a:ea typeface="幼圆" panose="02010509060101010101" pitchFamily="49" charset="-122"/>
              </a:rPr>
              <a:t>标题</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25" name="TextBox 16"/>
          <p:cNvSpPr txBox="1">
            <a:spLocks noChangeArrowheads="1"/>
          </p:cNvSpPr>
          <p:nvPr/>
        </p:nvSpPr>
        <p:spPr bwMode="auto">
          <a:xfrm>
            <a:off x="8756400" y="3716238"/>
            <a:ext cx="1224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bg1"/>
                </a:solidFill>
                <a:latin typeface="幼圆" panose="02010509060101010101" pitchFamily="49" charset="-122"/>
                <a:ea typeface="幼圆" panose="02010509060101010101" pitchFamily="49" charset="-122"/>
              </a:rPr>
              <a:t>标题</a:t>
            </a:r>
            <a:endParaRPr lang="zh-CN" altLang="en-US" sz="1200" dirty="0">
              <a:solidFill>
                <a:schemeClr val="bg1"/>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7019">
        <p:dissolve/>
      </p:transition>
    </mc:Choice>
    <mc:Fallback>
      <p:transition spd="slow" advTm="7019">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par>
                                <p:cTn id="21" presetID="26" presetClass="entr" presetSubtype="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290">
                                          <p:stCondLst>
                                            <p:cond delay="0"/>
                                          </p:stCondLst>
                                        </p:cTn>
                                        <p:tgtEl>
                                          <p:spTgt spid="13"/>
                                        </p:tgtEl>
                                      </p:cBhvr>
                                    </p:animEffect>
                                    <p:anim calcmode="lin" valueType="num">
                                      <p:cBhvr>
                                        <p:cTn id="24"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29" dur="13">
                                          <p:stCondLst>
                                            <p:cond delay="325"/>
                                          </p:stCondLst>
                                        </p:cTn>
                                        <p:tgtEl>
                                          <p:spTgt spid="13"/>
                                        </p:tgtEl>
                                      </p:cBhvr>
                                      <p:to x="100000" y="60000"/>
                                    </p:animScale>
                                    <p:animScale>
                                      <p:cBhvr>
                                        <p:cTn id="30" dur="83" decel="50000">
                                          <p:stCondLst>
                                            <p:cond delay="338"/>
                                          </p:stCondLst>
                                        </p:cTn>
                                        <p:tgtEl>
                                          <p:spTgt spid="13"/>
                                        </p:tgtEl>
                                      </p:cBhvr>
                                      <p:to x="100000" y="100000"/>
                                    </p:animScale>
                                    <p:animScale>
                                      <p:cBhvr>
                                        <p:cTn id="31" dur="13">
                                          <p:stCondLst>
                                            <p:cond delay="656"/>
                                          </p:stCondLst>
                                        </p:cTn>
                                        <p:tgtEl>
                                          <p:spTgt spid="13"/>
                                        </p:tgtEl>
                                      </p:cBhvr>
                                      <p:to x="100000" y="80000"/>
                                    </p:animScale>
                                    <p:animScale>
                                      <p:cBhvr>
                                        <p:cTn id="32" dur="83" decel="50000">
                                          <p:stCondLst>
                                            <p:cond delay="669"/>
                                          </p:stCondLst>
                                        </p:cTn>
                                        <p:tgtEl>
                                          <p:spTgt spid="13"/>
                                        </p:tgtEl>
                                      </p:cBhvr>
                                      <p:to x="100000" y="100000"/>
                                    </p:animScale>
                                    <p:animScale>
                                      <p:cBhvr>
                                        <p:cTn id="33" dur="13">
                                          <p:stCondLst>
                                            <p:cond delay="821"/>
                                          </p:stCondLst>
                                        </p:cTn>
                                        <p:tgtEl>
                                          <p:spTgt spid="13"/>
                                        </p:tgtEl>
                                      </p:cBhvr>
                                      <p:to x="100000" y="90000"/>
                                    </p:animScale>
                                    <p:animScale>
                                      <p:cBhvr>
                                        <p:cTn id="34" dur="83" decel="50000">
                                          <p:stCondLst>
                                            <p:cond delay="834"/>
                                          </p:stCondLst>
                                        </p:cTn>
                                        <p:tgtEl>
                                          <p:spTgt spid="13"/>
                                        </p:tgtEl>
                                      </p:cBhvr>
                                      <p:to x="100000" y="100000"/>
                                    </p:animScale>
                                    <p:animScale>
                                      <p:cBhvr>
                                        <p:cTn id="35" dur="13">
                                          <p:stCondLst>
                                            <p:cond delay="904"/>
                                          </p:stCondLst>
                                        </p:cTn>
                                        <p:tgtEl>
                                          <p:spTgt spid="13"/>
                                        </p:tgtEl>
                                      </p:cBhvr>
                                      <p:to x="100000" y="95000"/>
                                    </p:animScale>
                                    <p:animScale>
                                      <p:cBhvr>
                                        <p:cTn id="36" dur="83" decel="50000">
                                          <p:stCondLst>
                                            <p:cond delay="917"/>
                                          </p:stCondLst>
                                        </p:cTn>
                                        <p:tgtEl>
                                          <p:spTgt spid="13"/>
                                        </p:tgtEl>
                                      </p:cBhvr>
                                      <p:to x="100000" y="100000"/>
                                    </p:animScale>
                                  </p:childTnLst>
                                </p:cTn>
                              </p:par>
                              <p:par>
                                <p:cTn id="37" presetID="26" presetClass="entr" presetSubtype="0" fill="hold" grpId="0" nodeType="withEffect">
                                  <p:stCondLst>
                                    <p:cond delay="40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60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22"/>
                                        </p:tgtEl>
                                        <p:attrNameLst>
                                          <p:attrName>style.visibility</p:attrName>
                                        </p:attrNameLst>
                                      </p:cBhvr>
                                      <p:to>
                                        <p:strVal val="visible"/>
                                      </p:to>
                                    </p:set>
                                    <p:anim by="(-#ppt_w*2)" calcmode="lin" valueType="num">
                                      <p:cBhvr rctx="PPT">
                                        <p:cTn id="72" dur="250" autoRev="1" fill="hold">
                                          <p:stCondLst>
                                            <p:cond delay="0"/>
                                          </p:stCondLst>
                                        </p:cTn>
                                        <p:tgtEl>
                                          <p:spTgt spid="22"/>
                                        </p:tgtEl>
                                        <p:attrNameLst>
                                          <p:attrName>ppt_w</p:attrName>
                                        </p:attrNameLst>
                                      </p:cBhvr>
                                    </p:anim>
                                    <p:anim by="(#ppt_w*0.50)" calcmode="lin" valueType="num">
                                      <p:cBhvr>
                                        <p:cTn id="73" dur="250" decel="50000" autoRev="1" fill="hold">
                                          <p:stCondLst>
                                            <p:cond delay="0"/>
                                          </p:stCondLst>
                                        </p:cTn>
                                        <p:tgtEl>
                                          <p:spTgt spid="22"/>
                                        </p:tgtEl>
                                        <p:attrNameLst>
                                          <p:attrName>ppt_x</p:attrName>
                                        </p:attrNameLst>
                                      </p:cBhvr>
                                    </p:anim>
                                    <p:anim from="(-#ppt_h/2)" to="(#ppt_y)" calcmode="lin" valueType="num">
                                      <p:cBhvr>
                                        <p:cTn id="74" dur="500" fill="hold">
                                          <p:stCondLst>
                                            <p:cond delay="0"/>
                                          </p:stCondLst>
                                        </p:cTn>
                                        <p:tgtEl>
                                          <p:spTgt spid="22"/>
                                        </p:tgtEl>
                                        <p:attrNameLst>
                                          <p:attrName>ppt_y</p:attrName>
                                        </p:attrNameLst>
                                      </p:cBhvr>
                                    </p:anim>
                                    <p:animRot by="21600000">
                                      <p:cBhvr>
                                        <p:cTn id="75" dur="500" fill="hold">
                                          <p:stCondLst>
                                            <p:cond delay="0"/>
                                          </p:stCondLst>
                                        </p:cTn>
                                        <p:tgtEl>
                                          <p:spTgt spid="22"/>
                                        </p:tgtEl>
                                        <p:attrNameLst>
                                          <p:attrName>r</p:attrName>
                                        </p:attrNameLst>
                                      </p:cBhvr>
                                    </p:animRo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500"/>
                                        <p:tgtEl>
                                          <p:spTgt spid="16"/>
                                        </p:tgtEl>
                                      </p:cBhvr>
                                    </p:animEffect>
                                  </p:childTnLst>
                                </p:cTn>
                              </p:par>
                            </p:childTnLst>
                          </p:cTn>
                        </p:par>
                        <p:par>
                          <p:cTn id="80" fill="hold">
                            <p:stCondLst>
                              <p:cond delay="2650"/>
                            </p:stCondLst>
                            <p:childTnLst>
                              <p:par>
                                <p:cTn id="81" presetID="56" presetClass="entr" presetSubtype="0" fill="hold" grpId="0" nodeType="afterEffect">
                                  <p:stCondLst>
                                    <p:cond delay="0"/>
                                  </p:stCondLst>
                                  <p:iterate type="lt">
                                    <p:tmPct val="10000"/>
                                  </p:iterate>
                                  <p:childTnLst>
                                    <p:set>
                                      <p:cBhvr>
                                        <p:cTn id="82" dur="1" fill="hold">
                                          <p:stCondLst>
                                            <p:cond delay="0"/>
                                          </p:stCondLst>
                                        </p:cTn>
                                        <p:tgtEl>
                                          <p:spTgt spid="21"/>
                                        </p:tgtEl>
                                        <p:attrNameLst>
                                          <p:attrName>style.visibility</p:attrName>
                                        </p:attrNameLst>
                                      </p:cBhvr>
                                      <p:to>
                                        <p:strVal val="visible"/>
                                      </p:to>
                                    </p:set>
                                    <p:anim by="(-#ppt_w*2)" calcmode="lin" valueType="num">
                                      <p:cBhvr rctx="PPT">
                                        <p:cTn id="83" dur="250" autoRev="1" fill="hold">
                                          <p:stCondLst>
                                            <p:cond delay="0"/>
                                          </p:stCondLst>
                                        </p:cTn>
                                        <p:tgtEl>
                                          <p:spTgt spid="21"/>
                                        </p:tgtEl>
                                        <p:attrNameLst>
                                          <p:attrName>ppt_w</p:attrName>
                                        </p:attrNameLst>
                                      </p:cBhvr>
                                    </p:anim>
                                    <p:anim by="(#ppt_w*0.50)" calcmode="lin" valueType="num">
                                      <p:cBhvr>
                                        <p:cTn id="84" dur="250" decel="50000" autoRev="1" fill="hold">
                                          <p:stCondLst>
                                            <p:cond delay="0"/>
                                          </p:stCondLst>
                                        </p:cTn>
                                        <p:tgtEl>
                                          <p:spTgt spid="21"/>
                                        </p:tgtEl>
                                        <p:attrNameLst>
                                          <p:attrName>ppt_x</p:attrName>
                                        </p:attrNameLst>
                                      </p:cBhvr>
                                    </p:anim>
                                    <p:anim from="(-#ppt_h/2)" to="(#ppt_y)" calcmode="lin" valueType="num">
                                      <p:cBhvr>
                                        <p:cTn id="85" dur="500" fill="hold">
                                          <p:stCondLst>
                                            <p:cond delay="0"/>
                                          </p:stCondLst>
                                        </p:cTn>
                                        <p:tgtEl>
                                          <p:spTgt spid="21"/>
                                        </p:tgtEl>
                                        <p:attrNameLst>
                                          <p:attrName>ppt_y</p:attrName>
                                        </p:attrNameLst>
                                      </p:cBhvr>
                                    </p:anim>
                                    <p:animRot by="21600000">
                                      <p:cBhvr>
                                        <p:cTn id="86" dur="500" fill="hold">
                                          <p:stCondLst>
                                            <p:cond delay="0"/>
                                          </p:stCondLst>
                                        </p:cTn>
                                        <p:tgtEl>
                                          <p:spTgt spid="21"/>
                                        </p:tgtEl>
                                        <p:attrNameLst>
                                          <p:attrName>r</p:attrName>
                                        </p:attrNameLst>
                                      </p:cBhvr>
                                    </p:animRot>
                                  </p:childTnLst>
                                </p:cTn>
                              </p:par>
                            </p:childTnLst>
                          </p:cTn>
                        </p:par>
                        <p:par>
                          <p:cTn id="87" fill="hold">
                            <p:stCondLst>
                              <p:cond delay="3199"/>
                            </p:stCondLst>
                            <p:childTnLst>
                              <p:par>
                                <p:cTn id="88" presetID="22" presetClass="entr" presetSubtype="8"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left)">
                                      <p:cBhvr>
                                        <p:cTn id="90" dur="500"/>
                                        <p:tgtEl>
                                          <p:spTgt spid="17"/>
                                        </p:tgtEl>
                                      </p:cBhvr>
                                    </p:animEffect>
                                  </p:childTnLst>
                                </p:cTn>
                              </p:par>
                            </p:childTnLst>
                          </p:cTn>
                        </p:par>
                        <p:par>
                          <p:cTn id="91" fill="hold">
                            <p:stCondLst>
                              <p:cond delay="3699"/>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23"/>
                                        </p:tgtEl>
                                        <p:attrNameLst>
                                          <p:attrName>style.visibility</p:attrName>
                                        </p:attrNameLst>
                                      </p:cBhvr>
                                      <p:to>
                                        <p:strVal val="visible"/>
                                      </p:to>
                                    </p:set>
                                    <p:anim by="(-#ppt_w*2)" calcmode="lin" valueType="num">
                                      <p:cBhvr rctx="PPT">
                                        <p:cTn id="94" dur="250" autoRev="1" fill="hold">
                                          <p:stCondLst>
                                            <p:cond delay="0"/>
                                          </p:stCondLst>
                                        </p:cTn>
                                        <p:tgtEl>
                                          <p:spTgt spid="23"/>
                                        </p:tgtEl>
                                        <p:attrNameLst>
                                          <p:attrName>ppt_w</p:attrName>
                                        </p:attrNameLst>
                                      </p:cBhvr>
                                    </p:anim>
                                    <p:anim by="(#ppt_w*0.50)" calcmode="lin" valueType="num">
                                      <p:cBhvr>
                                        <p:cTn id="95" dur="250" decel="50000" autoRev="1" fill="hold">
                                          <p:stCondLst>
                                            <p:cond delay="0"/>
                                          </p:stCondLst>
                                        </p:cTn>
                                        <p:tgtEl>
                                          <p:spTgt spid="23"/>
                                        </p:tgtEl>
                                        <p:attrNameLst>
                                          <p:attrName>ppt_x</p:attrName>
                                        </p:attrNameLst>
                                      </p:cBhvr>
                                    </p:anim>
                                    <p:anim from="(-#ppt_h/2)" to="(#ppt_y)" calcmode="lin" valueType="num">
                                      <p:cBhvr>
                                        <p:cTn id="96" dur="500" fill="hold">
                                          <p:stCondLst>
                                            <p:cond delay="0"/>
                                          </p:stCondLst>
                                        </p:cTn>
                                        <p:tgtEl>
                                          <p:spTgt spid="23"/>
                                        </p:tgtEl>
                                        <p:attrNameLst>
                                          <p:attrName>ppt_y</p:attrName>
                                        </p:attrNameLst>
                                      </p:cBhvr>
                                    </p:anim>
                                    <p:animRot by="21600000">
                                      <p:cBhvr>
                                        <p:cTn id="97" dur="500" fill="hold">
                                          <p:stCondLst>
                                            <p:cond delay="0"/>
                                          </p:stCondLst>
                                        </p:cTn>
                                        <p:tgtEl>
                                          <p:spTgt spid="23"/>
                                        </p:tgtEl>
                                        <p:attrNameLst>
                                          <p:attrName>r</p:attrName>
                                        </p:attrNameLst>
                                      </p:cBhvr>
                                    </p:animRot>
                                  </p:childTnLst>
                                </p:cTn>
                              </p:par>
                            </p:childTnLst>
                          </p:cTn>
                        </p:par>
                        <p:par>
                          <p:cTn id="98" fill="hold">
                            <p:stCondLst>
                              <p:cond delay="4250"/>
                            </p:stCondLst>
                            <p:childTnLst>
                              <p:par>
                                <p:cTn id="99" presetID="22" presetClass="entr" presetSubtype="8"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wipe(left)">
                                      <p:cBhvr>
                                        <p:cTn id="101" dur="500"/>
                                        <p:tgtEl>
                                          <p:spTgt spid="18"/>
                                        </p:tgtEl>
                                      </p:cBhvr>
                                    </p:animEffect>
                                  </p:childTnLst>
                                </p:cTn>
                              </p:par>
                            </p:childTnLst>
                          </p:cTn>
                        </p:par>
                        <p:par>
                          <p:cTn id="102" fill="hold">
                            <p:stCondLst>
                              <p:cond delay="4750"/>
                            </p:stCondLst>
                            <p:childTnLst>
                              <p:par>
                                <p:cTn id="103" presetID="56" presetClass="entr" presetSubtype="0" fill="hold" grpId="0" nodeType="afterEffect">
                                  <p:stCondLst>
                                    <p:cond delay="0"/>
                                  </p:stCondLst>
                                  <p:iterate type="lt">
                                    <p:tmPct val="10000"/>
                                  </p:iterate>
                                  <p:childTnLst>
                                    <p:set>
                                      <p:cBhvr>
                                        <p:cTn id="104" dur="1" fill="hold">
                                          <p:stCondLst>
                                            <p:cond delay="0"/>
                                          </p:stCondLst>
                                        </p:cTn>
                                        <p:tgtEl>
                                          <p:spTgt spid="25"/>
                                        </p:tgtEl>
                                        <p:attrNameLst>
                                          <p:attrName>style.visibility</p:attrName>
                                        </p:attrNameLst>
                                      </p:cBhvr>
                                      <p:to>
                                        <p:strVal val="visible"/>
                                      </p:to>
                                    </p:set>
                                    <p:anim by="(-#ppt_w*2)" calcmode="lin" valueType="num">
                                      <p:cBhvr rctx="PPT">
                                        <p:cTn id="105" dur="250" autoRev="1" fill="hold">
                                          <p:stCondLst>
                                            <p:cond delay="0"/>
                                          </p:stCondLst>
                                        </p:cTn>
                                        <p:tgtEl>
                                          <p:spTgt spid="25"/>
                                        </p:tgtEl>
                                        <p:attrNameLst>
                                          <p:attrName>ppt_w</p:attrName>
                                        </p:attrNameLst>
                                      </p:cBhvr>
                                    </p:anim>
                                    <p:anim by="(#ppt_w*0.50)" calcmode="lin" valueType="num">
                                      <p:cBhvr>
                                        <p:cTn id="106" dur="250" decel="50000" autoRev="1" fill="hold">
                                          <p:stCondLst>
                                            <p:cond delay="0"/>
                                          </p:stCondLst>
                                        </p:cTn>
                                        <p:tgtEl>
                                          <p:spTgt spid="25"/>
                                        </p:tgtEl>
                                        <p:attrNameLst>
                                          <p:attrName>ppt_x</p:attrName>
                                        </p:attrNameLst>
                                      </p:cBhvr>
                                    </p:anim>
                                    <p:anim from="(-#ppt_h/2)" to="(#ppt_y)" calcmode="lin" valueType="num">
                                      <p:cBhvr>
                                        <p:cTn id="107" dur="500" fill="hold">
                                          <p:stCondLst>
                                            <p:cond delay="0"/>
                                          </p:stCondLst>
                                        </p:cTn>
                                        <p:tgtEl>
                                          <p:spTgt spid="25"/>
                                        </p:tgtEl>
                                        <p:attrNameLst>
                                          <p:attrName>ppt_y</p:attrName>
                                        </p:attrNameLst>
                                      </p:cBhvr>
                                    </p:anim>
                                    <p:animRot by="21600000">
                                      <p:cBhvr>
                                        <p:cTn id="108" dur="500" fill="hold">
                                          <p:stCondLst>
                                            <p:cond delay="0"/>
                                          </p:stCondLst>
                                        </p:cTn>
                                        <p:tgtEl>
                                          <p:spTgt spid="25"/>
                                        </p:tgtEl>
                                        <p:attrNameLst>
                                          <p:attrName>r</p:attrName>
                                        </p:attrNameLst>
                                      </p:cBhvr>
                                    </p:animRot>
                                  </p:childTnLst>
                                </p:cTn>
                              </p:par>
                            </p:childTnLst>
                          </p:cTn>
                        </p:par>
                        <p:par>
                          <p:cTn id="109" fill="hold">
                            <p:stCondLst>
                              <p:cond delay="5299"/>
                            </p:stCondLst>
                            <p:childTnLst>
                              <p:par>
                                <p:cTn id="110" presetID="31" presetClass="entr" presetSubtype="0" fill="hold" grpId="0" nodeType="after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p:cTn id="112" dur="1000" fill="hold"/>
                                        <p:tgtEl>
                                          <p:spTgt spid="20"/>
                                        </p:tgtEl>
                                        <p:attrNameLst>
                                          <p:attrName>ppt_w</p:attrName>
                                        </p:attrNameLst>
                                      </p:cBhvr>
                                      <p:tavLst>
                                        <p:tav tm="0">
                                          <p:val>
                                            <p:fltVal val="0"/>
                                          </p:val>
                                        </p:tav>
                                        <p:tav tm="100000">
                                          <p:val>
                                            <p:strVal val="#ppt_w"/>
                                          </p:val>
                                        </p:tav>
                                      </p:tavLst>
                                    </p:anim>
                                    <p:anim calcmode="lin" valueType="num">
                                      <p:cBhvr>
                                        <p:cTn id="113" dur="1000" fill="hold"/>
                                        <p:tgtEl>
                                          <p:spTgt spid="20"/>
                                        </p:tgtEl>
                                        <p:attrNameLst>
                                          <p:attrName>ppt_h</p:attrName>
                                        </p:attrNameLst>
                                      </p:cBhvr>
                                      <p:tavLst>
                                        <p:tav tm="0">
                                          <p:val>
                                            <p:fltVal val="0"/>
                                          </p:val>
                                        </p:tav>
                                        <p:tav tm="100000">
                                          <p:val>
                                            <p:strVal val="#ppt_h"/>
                                          </p:val>
                                        </p:tav>
                                      </p:tavLst>
                                    </p:anim>
                                    <p:anim calcmode="lin" valueType="num">
                                      <p:cBhvr>
                                        <p:cTn id="114" dur="1000" fill="hold"/>
                                        <p:tgtEl>
                                          <p:spTgt spid="20"/>
                                        </p:tgtEl>
                                        <p:attrNameLst>
                                          <p:attrName>style.rotation</p:attrName>
                                        </p:attrNameLst>
                                      </p:cBhvr>
                                      <p:tavLst>
                                        <p:tav tm="0">
                                          <p:val>
                                            <p:fltVal val="90"/>
                                          </p:val>
                                        </p:tav>
                                        <p:tav tm="100000">
                                          <p:val>
                                            <p:fltVal val="0"/>
                                          </p:val>
                                        </p:tav>
                                      </p:tavLst>
                                    </p:anim>
                                    <p:animEffect transition="in" filter="fade">
                                      <p:cBhvr>
                                        <p:cTn id="115" dur="1000"/>
                                        <p:tgtEl>
                                          <p:spTgt spid="20"/>
                                        </p:tgtEl>
                                      </p:cBhvr>
                                    </p:animEffect>
                                  </p:childTnLst>
                                </p:cTn>
                              </p:par>
                            </p:childTnLst>
                          </p:cTn>
                        </p:par>
                        <p:par>
                          <p:cTn id="116" fill="hold">
                            <p:stCondLst>
                              <p:cond delay="6299"/>
                            </p:stCondLst>
                            <p:childTnLst>
                              <p:par>
                                <p:cTn id="117" presetID="22" presetClass="entr" presetSubtype="8" fill="hold" grpId="0"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left)">
                                      <p:cBhvr>
                                        <p:cTn id="1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3" grpId="0" animBg="1" autoUpdateAnimBg="0"/>
      <p:bldP spid="14" grpId="0" animBg="1" autoUpdateAnimBg="0"/>
      <p:bldP spid="15" grpId="0" animBg="1" autoUpdateAnimBg="0"/>
      <p:bldP spid="16" grpId="0" animBg="1"/>
      <p:bldP spid="17" grpId="0" animBg="1"/>
      <p:bldP spid="18" grpId="0" animBg="1"/>
      <p:bldP spid="19" grpId="0" autoUpdateAnimBg="0"/>
      <p:bldP spid="20" grpId="0" bldLvl="0" animBg="1"/>
      <p:bldP spid="21" grpId="0" autoUpdateAnimBg="0"/>
      <p:bldP spid="22" grpId="0" autoUpdateAnimBg="0"/>
      <p:bldP spid="23" grpId="0" autoUpdateAnimBg="0"/>
      <p:bldP spid="2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9"/>
          <p:cNvGrpSpPr/>
          <p:nvPr/>
        </p:nvGrpSpPr>
        <p:grpSpPr bwMode="auto">
          <a:xfrm>
            <a:off x="4166060" y="2135679"/>
            <a:ext cx="3413690" cy="3413688"/>
            <a:chOff x="6156325" y="860425"/>
            <a:chExt cx="5186363" cy="5186363"/>
          </a:xfrm>
        </p:grpSpPr>
        <p:sp>
          <p:nvSpPr>
            <p:cNvPr id="26" name="椭圆 1"/>
            <p:cNvSpPr>
              <a:spLocks noChangeArrowheads="1"/>
            </p:cNvSpPr>
            <p:nvPr/>
          </p:nvSpPr>
          <p:spPr bwMode="auto">
            <a:xfrm>
              <a:off x="6959275" y="1663375"/>
              <a:ext cx="4383413" cy="4383413"/>
            </a:xfrm>
            <a:prstGeom prst="ellipse">
              <a:avLst/>
            </a:prstGeom>
            <a:noFill/>
            <a:ln w="38100">
              <a:solidFill>
                <a:srgbClr val="DE415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7" name="椭圆 2"/>
            <p:cNvSpPr>
              <a:spLocks noChangeArrowheads="1"/>
            </p:cNvSpPr>
            <p:nvPr/>
          </p:nvSpPr>
          <p:spPr bwMode="auto">
            <a:xfrm>
              <a:off x="6156325" y="3273135"/>
              <a:ext cx="1607831" cy="1607831"/>
            </a:xfrm>
            <a:prstGeom prst="ellipse">
              <a:avLst/>
            </a:prstGeom>
            <a:blipFill>
              <a:blip r:embed="rId1"/>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8" name="椭圆 11"/>
            <p:cNvSpPr>
              <a:spLocks noChangeArrowheads="1"/>
            </p:cNvSpPr>
            <p:nvPr/>
          </p:nvSpPr>
          <p:spPr bwMode="auto">
            <a:xfrm>
              <a:off x="8804516" y="860425"/>
              <a:ext cx="1607831" cy="1607831"/>
            </a:xfrm>
            <a:prstGeom prst="ellipse">
              <a:avLst/>
            </a:prstGeom>
            <a:blipFill>
              <a:blip r:embed="rId1"/>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29" name="椭圆 12"/>
            <p:cNvSpPr>
              <a:spLocks noChangeArrowheads="1"/>
            </p:cNvSpPr>
            <p:nvPr/>
          </p:nvSpPr>
          <p:spPr bwMode="auto">
            <a:xfrm>
              <a:off x="9734857" y="4392633"/>
              <a:ext cx="1607831" cy="1607831"/>
            </a:xfrm>
            <a:prstGeom prst="ellipse">
              <a:avLst/>
            </a:prstGeom>
            <a:blipFill>
              <a:blip r:embed="rId1"/>
              <a:stretch>
                <a:fillRect/>
              </a:stretch>
            </a:blip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a:solidFill>
                  <a:srgbClr val="FFFFFF"/>
                </a:solidFill>
              </a:endParaRPr>
            </a:p>
          </p:txBody>
        </p:sp>
        <p:sp>
          <p:nvSpPr>
            <p:cNvPr id="30" name="Freeform 116"/>
            <p:cNvSpPr>
              <a:spLocks noEditPoints="1" noChangeArrowheads="1"/>
            </p:cNvSpPr>
            <p:nvPr/>
          </p:nvSpPr>
          <p:spPr bwMode="auto">
            <a:xfrm>
              <a:off x="6518275" y="3856038"/>
              <a:ext cx="884238" cy="512762"/>
            </a:xfrm>
            <a:custGeom>
              <a:avLst/>
              <a:gdLst>
                <a:gd name="T0" fmla="*/ 2147483646 w 272"/>
                <a:gd name="T1" fmla="*/ 2147483646 h 158"/>
                <a:gd name="T2" fmla="*/ 2147483646 w 272"/>
                <a:gd name="T3" fmla="*/ 2147483646 h 158"/>
                <a:gd name="T4" fmla="*/ 2147483646 w 272"/>
                <a:gd name="T5" fmla="*/ 2147483646 h 158"/>
                <a:gd name="T6" fmla="*/ 2147483646 w 272"/>
                <a:gd name="T7" fmla="*/ 2147483646 h 158"/>
                <a:gd name="T8" fmla="*/ 2147483646 w 272"/>
                <a:gd name="T9" fmla="*/ 2147483646 h 158"/>
                <a:gd name="T10" fmla="*/ 2147483646 w 272"/>
                <a:gd name="T11" fmla="*/ 2147483646 h 158"/>
                <a:gd name="T12" fmla="*/ 2147483646 w 272"/>
                <a:gd name="T13" fmla="*/ 2147483646 h 158"/>
                <a:gd name="T14" fmla="*/ 2147483646 w 272"/>
                <a:gd name="T15" fmla="*/ 2147483646 h 158"/>
                <a:gd name="T16" fmla="*/ 2147483646 w 272"/>
                <a:gd name="T17" fmla="*/ 2147483646 h 158"/>
                <a:gd name="T18" fmla="*/ 2147483646 w 272"/>
                <a:gd name="T19" fmla="*/ 2147483646 h 158"/>
                <a:gd name="T20" fmla="*/ 2147483646 w 272"/>
                <a:gd name="T21" fmla="*/ 2147483646 h 158"/>
                <a:gd name="T22" fmla="*/ 2147483646 w 272"/>
                <a:gd name="T23" fmla="*/ 2147483646 h 158"/>
                <a:gd name="T24" fmla="*/ 2147483646 w 272"/>
                <a:gd name="T25" fmla="*/ 2147483646 h 158"/>
                <a:gd name="T26" fmla="*/ 2147483646 w 272"/>
                <a:gd name="T27" fmla="*/ 2147483646 h 158"/>
                <a:gd name="T28" fmla="*/ 2147483646 w 272"/>
                <a:gd name="T29" fmla="*/ 2147483646 h 158"/>
                <a:gd name="T30" fmla="*/ 2147483646 w 272"/>
                <a:gd name="T31" fmla="*/ 2147483646 h 158"/>
                <a:gd name="T32" fmla="*/ 2147483646 w 272"/>
                <a:gd name="T33" fmla="*/ 2147483646 h 158"/>
                <a:gd name="T34" fmla="*/ 2147483646 w 272"/>
                <a:gd name="T35" fmla="*/ 2147483646 h 158"/>
                <a:gd name="T36" fmla="*/ 2147483646 w 272"/>
                <a:gd name="T37" fmla="*/ 2147483646 h 158"/>
                <a:gd name="T38" fmla="*/ 2147483646 w 272"/>
                <a:gd name="T39" fmla="*/ 2147483646 h 158"/>
                <a:gd name="T40" fmla="*/ 2147483646 w 272"/>
                <a:gd name="T41" fmla="*/ 2147483646 h 158"/>
                <a:gd name="T42" fmla="*/ 2147483646 w 272"/>
                <a:gd name="T43" fmla="*/ 2147483646 h 158"/>
                <a:gd name="T44" fmla="*/ 2147483646 w 272"/>
                <a:gd name="T45" fmla="*/ 2147483646 h 158"/>
                <a:gd name="T46" fmla="*/ 2147483646 w 272"/>
                <a:gd name="T47" fmla="*/ 2147483646 h 158"/>
                <a:gd name="T48" fmla="*/ 2147483646 w 272"/>
                <a:gd name="T49" fmla="*/ 2147483646 h 158"/>
                <a:gd name="T50" fmla="*/ 2147483646 w 272"/>
                <a:gd name="T51" fmla="*/ 2147483646 h 158"/>
                <a:gd name="T52" fmla="*/ 2147483646 w 272"/>
                <a:gd name="T53" fmla="*/ 2147483646 h 158"/>
                <a:gd name="T54" fmla="*/ 2147483646 w 272"/>
                <a:gd name="T55" fmla="*/ 2147483646 h 158"/>
                <a:gd name="T56" fmla="*/ 2147483646 w 272"/>
                <a:gd name="T57" fmla="*/ 2147483646 h 158"/>
                <a:gd name="T58" fmla="*/ 2147483646 w 272"/>
                <a:gd name="T59" fmla="*/ 2147483646 h 158"/>
                <a:gd name="T60" fmla="*/ 2147483646 w 272"/>
                <a:gd name="T61" fmla="*/ 2147483646 h 158"/>
                <a:gd name="T62" fmla="*/ 2147483646 w 272"/>
                <a:gd name="T63" fmla="*/ 2147483646 h 158"/>
                <a:gd name="T64" fmla="*/ 2147483646 w 272"/>
                <a:gd name="T65" fmla="*/ 2147483646 h 158"/>
                <a:gd name="T66" fmla="*/ 2147483646 w 272"/>
                <a:gd name="T67" fmla="*/ 2147483646 h 158"/>
                <a:gd name="T68" fmla="*/ 2147483646 w 272"/>
                <a:gd name="T69" fmla="*/ 2147483646 h 158"/>
                <a:gd name="T70" fmla="*/ 2147483646 w 272"/>
                <a:gd name="T71" fmla="*/ 2147483646 h 158"/>
                <a:gd name="T72" fmla="*/ 2147483646 w 272"/>
                <a:gd name="T73" fmla="*/ 2147483646 h 158"/>
                <a:gd name="T74" fmla="*/ 2147483646 w 272"/>
                <a:gd name="T75" fmla="*/ 2147483646 h 158"/>
                <a:gd name="T76" fmla="*/ 2147483646 w 272"/>
                <a:gd name="T77" fmla="*/ 2147483646 h 158"/>
                <a:gd name="T78" fmla="*/ 2147483646 w 272"/>
                <a:gd name="T79" fmla="*/ 0 h 158"/>
                <a:gd name="T80" fmla="*/ 2147483646 w 272"/>
                <a:gd name="T81" fmla="*/ 2147483646 h 158"/>
                <a:gd name="T82" fmla="*/ 2147483646 w 272"/>
                <a:gd name="T83" fmla="*/ 2147483646 h 158"/>
                <a:gd name="T84" fmla="*/ 2147483646 w 272"/>
                <a:gd name="T85" fmla="*/ 2147483646 h 158"/>
                <a:gd name="T86" fmla="*/ 2147483646 w 272"/>
                <a:gd name="T87" fmla="*/ 2147483646 h 158"/>
                <a:gd name="T88" fmla="*/ 2147483646 w 272"/>
                <a:gd name="T89" fmla="*/ 2147483646 h 158"/>
                <a:gd name="T90" fmla="*/ 2147483646 w 272"/>
                <a:gd name="T91" fmla="*/ 2147483646 h 158"/>
                <a:gd name="T92" fmla="*/ 2147483646 w 272"/>
                <a:gd name="T93" fmla="*/ 2147483646 h 158"/>
                <a:gd name="T94" fmla="*/ 2147483646 w 272"/>
                <a:gd name="T95" fmla="*/ 2147483646 h 158"/>
                <a:gd name="T96" fmla="*/ 2147483646 w 272"/>
                <a:gd name="T97" fmla="*/ 2147483646 h 158"/>
                <a:gd name="T98" fmla="*/ 2147483646 w 272"/>
                <a:gd name="T99" fmla="*/ 2147483646 h 158"/>
                <a:gd name="T100" fmla="*/ 2147483646 w 272"/>
                <a:gd name="T101" fmla="*/ 2147483646 h 158"/>
                <a:gd name="T102" fmla="*/ 2147483646 w 272"/>
                <a:gd name="T103" fmla="*/ 2147483646 h 158"/>
                <a:gd name="T104" fmla="*/ 2147483646 w 272"/>
                <a:gd name="T105" fmla="*/ 2147483646 h 158"/>
                <a:gd name="T106" fmla="*/ 2147483646 w 272"/>
                <a:gd name="T107" fmla="*/ 2147483646 h 158"/>
                <a:gd name="T108" fmla="*/ 2147483646 w 272"/>
                <a:gd name="T109" fmla="*/ 2147483646 h 158"/>
                <a:gd name="T110" fmla="*/ 2147483646 w 272"/>
                <a:gd name="T111" fmla="*/ 2147483646 h 158"/>
                <a:gd name="T112" fmla="*/ 2147483646 w 272"/>
                <a:gd name="T113" fmla="*/ 2147483646 h 158"/>
                <a:gd name="T114" fmla="*/ 2147483646 w 272"/>
                <a:gd name="T115" fmla="*/ 2147483646 h 158"/>
                <a:gd name="T116" fmla="*/ 2147483646 w 272"/>
                <a:gd name="T117" fmla="*/ 2147483646 h 15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2" h="158">
                  <a:moveTo>
                    <a:pt x="238" y="36"/>
                  </a:moveTo>
                  <a:lnTo>
                    <a:pt x="238" y="36"/>
                  </a:lnTo>
                  <a:lnTo>
                    <a:pt x="246" y="40"/>
                  </a:lnTo>
                  <a:lnTo>
                    <a:pt x="252" y="44"/>
                  </a:lnTo>
                  <a:lnTo>
                    <a:pt x="258" y="50"/>
                  </a:lnTo>
                  <a:lnTo>
                    <a:pt x="262" y="58"/>
                  </a:lnTo>
                  <a:lnTo>
                    <a:pt x="266" y="66"/>
                  </a:lnTo>
                  <a:lnTo>
                    <a:pt x="270" y="76"/>
                  </a:lnTo>
                  <a:lnTo>
                    <a:pt x="272" y="86"/>
                  </a:lnTo>
                  <a:lnTo>
                    <a:pt x="272" y="96"/>
                  </a:lnTo>
                  <a:lnTo>
                    <a:pt x="272" y="110"/>
                  </a:lnTo>
                  <a:lnTo>
                    <a:pt x="268" y="122"/>
                  </a:lnTo>
                  <a:lnTo>
                    <a:pt x="242" y="126"/>
                  </a:lnTo>
                  <a:lnTo>
                    <a:pt x="214" y="126"/>
                  </a:lnTo>
                  <a:lnTo>
                    <a:pt x="214" y="120"/>
                  </a:lnTo>
                  <a:lnTo>
                    <a:pt x="212" y="100"/>
                  </a:lnTo>
                  <a:lnTo>
                    <a:pt x="216" y="102"/>
                  </a:lnTo>
                  <a:lnTo>
                    <a:pt x="220" y="104"/>
                  </a:lnTo>
                  <a:lnTo>
                    <a:pt x="220" y="108"/>
                  </a:lnTo>
                  <a:lnTo>
                    <a:pt x="226" y="108"/>
                  </a:lnTo>
                  <a:lnTo>
                    <a:pt x="226" y="104"/>
                  </a:lnTo>
                  <a:lnTo>
                    <a:pt x="232" y="102"/>
                  </a:lnTo>
                  <a:lnTo>
                    <a:pt x="234" y="100"/>
                  </a:lnTo>
                  <a:lnTo>
                    <a:pt x="238" y="96"/>
                  </a:lnTo>
                  <a:lnTo>
                    <a:pt x="238" y="90"/>
                  </a:lnTo>
                  <a:lnTo>
                    <a:pt x="236" y="84"/>
                  </a:lnTo>
                  <a:lnTo>
                    <a:pt x="234" y="80"/>
                  </a:lnTo>
                  <a:lnTo>
                    <a:pt x="228" y="74"/>
                  </a:lnTo>
                  <a:lnTo>
                    <a:pt x="222" y="70"/>
                  </a:lnTo>
                  <a:lnTo>
                    <a:pt x="220" y="66"/>
                  </a:lnTo>
                  <a:lnTo>
                    <a:pt x="222" y="64"/>
                  </a:lnTo>
                  <a:lnTo>
                    <a:pt x="224" y="64"/>
                  </a:lnTo>
                  <a:lnTo>
                    <a:pt x="224" y="68"/>
                  </a:lnTo>
                  <a:lnTo>
                    <a:pt x="224" y="70"/>
                  </a:lnTo>
                  <a:lnTo>
                    <a:pt x="236" y="70"/>
                  </a:lnTo>
                  <a:lnTo>
                    <a:pt x="236" y="68"/>
                  </a:lnTo>
                  <a:lnTo>
                    <a:pt x="236" y="64"/>
                  </a:lnTo>
                  <a:lnTo>
                    <a:pt x="234" y="60"/>
                  </a:lnTo>
                  <a:lnTo>
                    <a:pt x="230" y="58"/>
                  </a:lnTo>
                  <a:lnTo>
                    <a:pt x="226" y="56"/>
                  </a:lnTo>
                  <a:lnTo>
                    <a:pt x="226" y="54"/>
                  </a:lnTo>
                  <a:lnTo>
                    <a:pt x="220" y="54"/>
                  </a:lnTo>
                  <a:lnTo>
                    <a:pt x="220" y="56"/>
                  </a:lnTo>
                  <a:lnTo>
                    <a:pt x="216" y="58"/>
                  </a:lnTo>
                  <a:lnTo>
                    <a:pt x="212" y="60"/>
                  </a:lnTo>
                  <a:lnTo>
                    <a:pt x="210" y="64"/>
                  </a:lnTo>
                  <a:lnTo>
                    <a:pt x="208" y="68"/>
                  </a:lnTo>
                  <a:lnTo>
                    <a:pt x="210" y="74"/>
                  </a:lnTo>
                  <a:lnTo>
                    <a:pt x="214" y="80"/>
                  </a:lnTo>
                  <a:lnTo>
                    <a:pt x="220" y="84"/>
                  </a:lnTo>
                  <a:lnTo>
                    <a:pt x="224" y="88"/>
                  </a:lnTo>
                  <a:lnTo>
                    <a:pt x="224" y="94"/>
                  </a:lnTo>
                  <a:lnTo>
                    <a:pt x="224" y="96"/>
                  </a:lnTo>
                  <a:lnTo>
                    <a:pt x="222" y="96"/>
                  </a:lnTo>
                  <a:lnTo>
                    <a:pt x="220" y="96"/>
                  </a:lnTo>
                  <a:lnTo>
                    <a:pt x="220" y="90"/>
                  </a:lnTo>
                  <a:lnTo>
                    <a:pt x="220" y="86"/>
                  </a:lnTo>
                  <a:lnTo>
                    <a:pt x="210" y="86"/>
                  </a:lnTo>
                  <a:lnTo>
                    <a:pt x="202" y="68"/>
                  </a:lnTo>
                  <a:lnTo>
                    <a:pt x="196" y="58"/>
                  </a:lnTo>
                  <a:lnTo>
                    <a:pt x="190" y="50"/>
                  </a:lnTo>
                  <a:lnTo>
                    <a:pt x="196" y="42"/>
                  </a:lnTo>
                  <a:lnTo>
                    <a:pt x="206" y="36"/>
                  </a:lnTo>
                  <a:lnTo>
                    <a:pt x="206" y="28"/>
                  </a:lnTo>
                  <a:lnTo>
                    <a:pt x="208" y="28"/>
                  </a:lnTo>
                  <a:lnTo>
                    <a:pt x="198" y="6"/>
                  </a:lnTo>
                  <a:lnTo>
                    <a:pt x="212" y="2"/>
                  </a:lnTo>
                  <a:lnTo>
                    <a:pt x="214" y="10"/>
                  </a:lnTo>
                  <a:lnTo>
                    <a:pt x="218" y="2"/>
                  </a:lnTo>
                  <a:lnTo>
                    <a:pt x="230" y="4"/>
                  </a:lnTo>
                  <a:lnTo>
                    <a:pt x="228" y="12"/>
                  </a:lnTo>
                  <a:lnTo>
                    <a:pt x="236" y="2"/>
                  </a:lnTo>
                  <a:lnTo>
                    <a:pt x="246" y="8"/>
                  </a:lnTo>
                  <a:lnTo>
                    <a:pt x="236" y="28"/>
                  </a:lnTo>
                  <a:lnTo>
                    <a:pt x="238" y="28"/>
                  </a:lnTo>
                  <a:lnTo>
                    <a:pt x="238" y="36"/>
                  </a:lnTo>
                  <a:close/>
                  <a:moveTo>
                    <a:pt x="64" y="36"/>
                  </a:moveTo>
                  <a:lnTo>
                    <a:pt x="64" y="36"/>
                  </a:lnTo>
                  <a:lnTo>
                    <a:pt x="76" y="42"/>
                  </a:lnTo>
                  <a:lnTo>
                    <a:pt x="84" y="52"/>
                  </a:lnTo>
                  <a:lnTo>
                    <a:pt x="74" y="66"/>
                  </a:lnTo>
                  <a:lnTo>
                    <a:pt x="68" y="84"/>
                  </a:lnTo>
                  <a:lnTo>
                    <a:pt x="62" y="102"/>
                  </a:lnTo>
                  <a:lnTo>
                    <a:pt x="62" y="120"/>
                  </a:lnTo>
                  <a:lnTo>
                    <a:pt x="62" y="126"/>
                  </a:lnTo>
                  <a:lnTo>
                    <a:pt x="34" y="126"/>
                  </a:lnTo>
                  <a:lnTo>
                    <a:pt x="4" y="122"/>
                  </a:lnTo>
                  <a:lnTo>
                    <a:pt x="2" y="110"/>
                  </a:lnTo>
                  <a:lnTo>
                    <a:pt x="0" y="96"/>
                  </a:lnTo>
                  <a:lnTo>
                    <a:pt x="0" y="86"/>
                  </a:lnTo>
                  <a:lnTo>
                    <a:pt x="2" y="76"/>
                  </a:lnTo>
                  <a:lnTo>
                    <a:pt x="10" y="60"/>
                  </a:lnTo>
                  <a:lnTo>
                    <a:pt x="20" y="46"/>
                  </a:lnTo>
                  <a:lnTo>
                    <a:pt x="26" y="40"/>
                  </a:lnTo>
                  <a:lnTo>
                    <a:pt x="32" y="36"/>
                  </a:lnTo>
                  <a:lnTo>
                    <a:pt x="32" y="28"/>
                  </a:lnTo>
                  <a:lnTo>
                    <a:pt x="34" y="28"/>
                  </a:lnTo>
                  <a:lnTo>
                    <a:pt x="24" y="6"/>
                  </a:lnTo>
                  <a:lnTo>
                    <a:pt x="38" y="2"/>
                  </a:lnTo>
                  <a:lnTo>
                    <a:pt x="40" y="10"/>
                  </a:lnTo>
                  <a:lnTo>
                    <a:pt x="44" y="2"/>
                  </a:lnTo>
                  <a:lnTo>
                    <a:pt x="56" y="4"/>
                  </a:lnTo>
                  <a:lnTo>
                    <a:pt x="54" y="12"/>
                  </a:lnTo>
                  <a:lnTo>
                    <a:pt x="62" y="2"/>
                  </a:lnTo>
                  <a:lnTo>
                    <a:pt x="72" y="8"/>
                  </a:lnTo>
                  <a:lnTo>
                    <a:pt x="64" y="28"/>
                  </a:lnTo>
                  <a:lnTo>
                    <a:pt x="64" y="36"/>
                  </a:lnTo>
                  <a:close/>
                  <a:moveTo>
                    <a:pt x="62" y="70"/>
                  </a:moveTo>
                  <a:lnTo>
                    <a:pt x="62" y="70"/>
                  </a:lnTo>
                  <a:lnTo>
                    <a:pt x="62" y="68"/>
                  </a:lnTo>
                  <a:lnTo>
                    <a:pt x="62" y="64"/>
                  </a:lnTo>
                  <a:lnTo>
                    <a:pt x="60" y="60"/>
                  </a:lnTo>
                  <a:lnTo>
                    <a:pt x="56" y="58"/>
                  </a:lnTo>
                  <a:lnTo>
                    <a:pt x="52" y="56"/>
                  </a:lnTo>
                  <a:lnTo>
                    <a:pt x="52" y="54"/>
                  </a:lnTo>
                  <a:lnTo>
                    <a:pt x="46" y="54"/>
                  </a:lnTo>
                  <a:lnTo>
                    <a:pt x="46" y="56"/>
                  </a:lnTo>
                  <a:lnTo>
                    <a:pt x="42" y="58"/>
                  </a:lnTo>
                  <a:lnTo>
                    <a:pt x="38" y="60"/>
                  </a:lnTo>
                  <a:lnTo>
                    <a:pt x="36" y="64"/>
                  </a:lnTo>
                  <a:lnTo>
                    <a:pt x="36" y="68"/>
                  </a:lnTo>
                  <a:lnTo>
                    <a:pt x="36" y="74"/>
                  </a:lnTo>
                  <a:lnTo>
                    <a:pt x="40" y="80"/>
                  </a:lnTo>
                  <a:lnTo>
                    <a:pt x="48" y="84"/>
                  </a:lnTo>
                  <a:lnTo>
                    <a:pt x="50" y="88"/>
                  </a:lnTo>
                  <a:lnTo>
                    <a:pt x="52" y="94"/>
                  </a:lnTo>
                  <a:lnTo>
                    <a:pt x="50" y="96"/>
                  </a:lnTo>
                  <a:lnTo>
                    <a:pt x="48" y="96"/>
                  </a:lnTo>
                  <a:lnTo>
                    <a:pt x="46" y="90"/>
                  </a:lnTo>
                  <a:lnTo>
                    <a:pt x="46" y="86"/>
                  </a:lnTo>
                  <a:lnTo>
                    <a:pt x="36" y="86"/>
                  </a:lnTo>
                  <a:lnTo>
                    <a:pt x="36" y="90"/>
                  </a:lnTo>
                  <a:lnTo>
                    <a:pt x="36" y="96"/>
                  </a:lnTo>
                  <a:lnTo>
                    <a:pt x="38" y="100"/>
                  </a:lnTo>
                  <a:lnTo>
                    <a:pt x="42" y="102"/>
                  </a:lnTo>
                  <a:lnTo>
                    <a:pt x="46" y="104"/>
                  </a:lnTo>
                  <a:lnTo>
                    <a:pt x="46" y="108"/>
                  </a:lnTo>
                  <a:lnTo>
                    <a:pt x="52" y="108"/>
                  </a:lnTo>
                  <a:lnTo>
                    <a:pt x="52" y="104"/>
                  </a:lnTo>
                  <a:lnTo>
                    <a:pt x="58" y="102"/>
                  </a:lnTo>
                  <a:lnTo>
                    <a:pt x="62" y="100"/>
                  </a:lnTo>
                  <a:lnTo>
                    <a:pt x="64" y="96"/>
                  </a:lnTo>
                  <a:lnTo>
                    <a:pt x="64" y="90"/>
                  </a:lnTo>
                  <a:lnTo>
                    <a:pt x="64" y="84"/>
                  </a:lnTo>
                  <a:lnTo>
                    <a:pt x="60" y="80"/>
                  </a:lnTo>
                  <a:lnTo>
                    <a:pt x="54" y="74"/>
                  </a:lnTo>
                  <a:lnTo>
                    <a:pt x="48" y="70"/>
                  </a:lnTo>
                  <a:lnTo>
                    <a:pt x="48" y="66"/>
                  </a:lnTo>
                  <a:lnTo>
                    <a:pt x="48" y="64"/>
                  </a:lnTo>
                  <a:lnTo>
                    <a:pt x="50" y="64"/>
                  </a:lnTo>
                  <a:lnTo>
                    <a:pt x="52" y="68"/>
                  </a:lnTo>
                  <a:lnTo>
                    <a:pt x="52" y="70"/>
                  </a:lnTo>
                  <a:lnTo>
                    <a:pt x="62" y="70"/>
                  </a:lnTo>
                  <a:close/>
                  <a:moveTo>
                    <a:pt x="156" y="42"/>
                  </a:moveTo>
                  <a:lnTo>
                    <a:pt x="156" y="34"/>
                  </a:lnTo>
                  <a:lnTo>
                    <a:pt x="168" y="6"/>
                  </a:lnTo>
                  <a:lnTo>
                    <a:pt x="154" y="0"/>
                  </a:lnTo>
                  <a:lnTo>
                    <a:pt x="144" y="14"/>
                  </a:lnTo>
                  <a:lnTo>
                    <a:pt x="146" y="2"/>
                  </a:lnTo>
                  <a:lnTo>
                    <a:pt x="132" y="0"/>
                  </a:lnTo>
                  <a:lnTo>
                    <a:pt x="126" y="10"/>
                  </a:lnTo>
                  <a:lnTo>
                    <a:pt x="122" y="2"/>
                  </a:lnTo>
                  <a:lnTo>
                    <a:pt x="106" y="6"/>
                  </a:lnTo>
                  <a:lnTo>
                    <a:pt x="118" y="34"/>
                  </a:lnTo>
                  <a:lnTo>
                    <a:pt x="116" y="34"/>
                  </a:lnTo>
                  <a:lnTo>
                    <a:pt x="116" y="44"/>
                  </a:lnTo>
                  <a:lnTo>
                    <a:pt x="106" y="50"/>
                  </a:lnTo>
                  <a:lnTo>
                    <a:pt x="100" y="56"/>
                  </a:lnTo>
                  <a:lnTo>
                    <a:pt x="92" y="64"/>
                  </a:lnTo>
                  <a:lnTo>
                    <a:pt x="86" y="74"/>
                  </a:lnTo>
                  <a:lnTo>
                    <a:pt x="82" y="84"/>
                  </a:lnTo>
                  <a:lnTo>
                    <a:pt x="78" y="96"/>
                  </a:lnTo>
                  <a:lnTo>
                    <a:pt x="76" y="108"/>
                  </a:lnTo>
                  <a:lnTo>
                    <a:pt x="76" y="120"/>
                  </a:lnTo>
                  <a:lnTo>
                    <a:pt x="76" y="138"/>
                  </a:lnTo>
                  <a:lnTo>
                    <a:pt x="80" y="152"/>
                  </a:lnTo>
                  <a:lnTo>
                    <a:pt x="110" y="158"/>
                  </a:lnTo>
                  <a:lnTo>
                    <a:pt x="138" y="158"/>
                  </a:lnTo>
                  <a:lnTo>
                    <a:pt x="166" y="158"/>
                  </a:lnTo>
                  <a:lnTo>
                    <a:pt x="196" y="152"/>
                  </a:lnTo>
                  <a:lnTo>
                    <a:pt x="200" y="138"/>
                  </a:lnTo>
                  <a:lnTo>
                    <a:pt x="200" y="120"/>
                  </a:lnTo>
                  <a:lnTo>
                    <a:pt x="200" y="106"/>
                  </a:lnTo>
                  <a:lnTo>
                    <a:pt x="198" y="94"/>
                  </a:lnTo>
                  <a:lnTo>
                    <a:pt x="194" y="82"/>
                  </a:lnTo>
                  <a:lnTo>
                    <a:pt x="188" y="72"/>
                  </a:lnTo>
                  <a:lnTo>
                    <a:pt x="182" y="62"/>
                  </a:lnTo>
                  <a:lnTo>
                    <a:pt x="174" y="54"/>
                  </a:lnTo>
                  <a:lnTo>
                    <a:pt x="166" y="48"/>
                  </a:lnTo>
                  <a:lnTo>
                    <a:pt x="156" y="42"/>
                  </a:lnTo>
                  <a:close/>
                  <a:moveTo>
                    <a:pt x="154" y="88"/>
                  </a:moveTo>
                  <a:lnTo>
                    <a:pt x="140" y="88"/>
                  </a:lnTo>
                  <a:lnTo>
                    <a:pt x="140" y="86"/>
                  </a:lnTo>
                  <a:lnTo>
                    <a:pt x="140" y="80"/>
                  </a:lnTo>
                  <a:lnTo>
                    <a:pt x="138" y="78"/>
                  </a:lnTo>
                  <a:lnTo>
                    <a:pt x="136" y="80"/>
                  </a:lnTo>
                  <a:lnTo>
                    <a:pt x="134" y="84"/>
                  </a:lnTo>
                  <a:lnTo>
                    <a:pt x="136" y="88"/>
                  </a:lnTo>
                  <a:lnTo>
                    <a:pt x="144" y="94"/>
                  </a:lnTo>
                  <a:lnTo>
                    <a:pt x="152" y="98"/>
                  </a:lnTo>
                  <a:lnTo>
                    <a:pt x="156" y="104"/>
                  </a:lnTo>
                  <a:lnTo>
                    <a:pt x="156" y="112"/>
                  </a:lnTo>
                  <a:lnTo>
                    <a:pt x="156" y="118"/>
                  </a:lnTo>
                  <a:lnTo>
                    <a:pt x="152" y="124"/>
                  </a:lnTo>
                  <a:lnTo>
                    <a:pt x="148" y="128"/>
                  </a:lnTo>
                  <a:lnTo>
                    <a:pt x="142" y="130"/>
                  </a:lnTo>
                  <a:lnTo>
                    <a:pt x="142" y="136"/>
                  </a:lnTo>
                  <a:lnTo>
                    <a:pt x="134" y="136"/>
                  </a:lnTo>
                  <a:lnTo>
                    <a:pt x="134" y="130"/>
                  </a:lnTo>
                  <a:lnTo>
                    <a:pt x="128" y="128"/>
                  </a:lnTo>
                  <a:lnTo>
                    <a:pt x="124" y="126"/>
                  </a:lnTo>
                  <a:lnTo>
                    <a:pt x="120" y="120"/>
                  </a:lnTo>
                  <a:lnTo>
                    <a:pt x="120" y="112"/>
                  </a:lnTo>
                  <a:lnTo>
                    <a:pt x="120" y="108"/>
                  </a:lnTo>
                  <a:lnTo>
                    <a:pt x="134" y="108"/>
                  </a:lnTo>
                  <a:lnTo>
                    <a:pt x="134" y="112"/>
                  </a:lnTo>
                  <a:lnTo>
                    <a:pt x="134" y="120"/>
                  </a:lnTo>
                  <a:lnTo>
                    <a:pt x="138" y="120"/>
                  </a:lnTo>
                  <a:lnTo>
                    <a:pt x="140" y="120"/>
                  </a:lnTo>
                  <a:lnTo>
                    <a:pt x="140" y="116"/>
                  </a:lnTo>
                  <a:lnTo>
                    <a:pt x="140" y="110"/>
                  </a:lnTo>
                  <a:lnTo>
                    <a:pt x="134" y="106"/>
                  </a:lnTo>
                  <a:lnTo>
                    <a:pt x="126" y="98"/>
                  </a:lnTo>
                  <a:lnTo>
                    <a:pt x="122" y="94"/>
                  </a:lnTo>
                  <a:lnTo>
                    <a:pt x="120" y="86"/>
                  </a:lnTo>
                  <a:lnTo>
                    <a:pt x="120" y="80"/>
                  </a:lnTo>
                  <a:lnTo>
                    <a:pt x="124" y="74"/>
                  </a:lnTo>
                  <a:lnTo>
                    <a:pt x="128" y="72"/>
                  </a:lnTo>
                  <a:lnTo>
                    <a:pt x="134" y="70"/>
                  </a:lnTo>
                  <a:lnTo>
                    <a:pt x="134" y="66"/>
                  </a:lnTo>
                  <a:lnTo>
                    <a:pt x="142" y="66"/>
                  </a:lnTo>
                  <a:lnTo>
                    <a:pt x="142" y="70"/>
                  </a:lnTo>
                  <a:lnTo>
                    <a:pt x="148" y="72"/>
                  </a:lnTo>
                  <a:lnTo>
                    <a:pt x="152" y="74"/>
                  </a:lnTo>
                  <a:lnTo>
                    <a:pt x="154" y="80"/>
                  </a:lnTo>
                  <a:lnTo>
                    <a:pt x="154" y="84"/>
                  </a:lnTo>
                  <a:lnTo>
                    <a:pt x="154" y="88"/>
                  </a:lnTo>
                  <a:close/>
                </a:path>
              </a:pathLst>
            </a:custGeom>
            <a:solidFill>
              <a:schemeClr val="bg1"/>
            </a:solidFill>
            <a:ln w="9525">
              <a:noFill/>
              <a:round/>
            </a:ln>
          </p:spPr>
          <p:txBody>
            <a:bodyPr/>
            <a:lstStyle/>
            <a:p>
              <a:endParaRPr lang="zh-CN" altLang="en-US"/>
            </a:p>
          </p:txBody>
        </p:sp>
        <p:sp>
          <p:nvSpPr>
            <p:cNvPr id="31" name="Freeform 206"/>
            <p:cNvSpPr>
              <a:spLocks noEditPoints="1" noChangeArrowheads="1"/>
            </p:cNvSpPr>
            <p:nvPr/>
          </p:nvSpPr>
          <p:spPr bwMode="auto">
            <a:xfrm>
              <a:off x="10212388" y="4895850"/>
              <a:ext cx="654050" cy="601663"/>
            </a:xfrm>
            <a:custGeom>
              <a:avLst/>
              <a:gdLst>
                <a:gd name="T0" fmla="*/ 2147483646 w 228"/>
                <a:gd name="T1" fmla="*/ 2147483646 h 210"/>
                <a:gd name="T2" fmla="*/ 2147483646 w 228"/>
                <a:gd name="T3" fmla="*/ 2147483646 h 210"/>
                <a:gd name="T4" fmla="*/ 2147483646 w 228"/>
                <a:gd name="T5" fmla="*/ 2147483646 h 210"/>
                <a:gd name="T6" fmla="*/ 2147483646 w 228"/>
                <a:gd name="T7" fmla="*/ 2147483646 h 210"/>
                <a:gd name="T8" fmla="*/ 2147483646 w 228"/>
                <a:gd name="T9" fmla="*/ 2147483646 h 210"/>
                <a:gd name="T10" fmla="*/ 2147483646 w 228"/>
                <a:gd name="T11" fmla="*/ 2147483646 h 210"/>
                <a:gd name="T12" fmla="*/ 2147483646 w 228"/>
                <a:gd name="T13" fmla="*/ 2147483646 h 210"/>
                <a:gd name="T14" fmla="*/ 2147483646 w 228"/>
                <a:gd name="T15" fmla="*/ 2147483646 h 210"/>
                <a:gd name="T16" fmla="*/ 2147483646 w 228"/>
                <a:gd name="T17" fmla="*/ 2147483646 h 210"/>
                <a:gd name="T18" fmla="*/ 2147483646 w 228"/>
                <a:gd name="T19" fmla="*/ 2147483646 h 210"/>
                <a:gd name="T20" fmla="*/ 2147483646 w 228"/>
                <a:gd name="T21" fmla="*/ 2147483646 h 210"/>
                <a:gd name="T22" fmla="*/ 2147483646 w 228"/>
                <a:gd name="T23" fmla="*/ 2147483646 h 210"/>
                <a:gd name="T24" fmla="*/ 2147483646 w 228"/>
                <a:gd name="T25" fmla="*/ 2147483646 h 210"/>
                <a:gd name="T26" fmla="*/ 2147483646 w 228"/>
                <a:gd name="T27" fmla="*/ 2147483646 h 210"/>
                <a:gd name="T28" fmla="*/ 2147483646 w 228"/>
                <a:gd name="T29" fmla="*/ 2147483646 h 210"/>
                <a:gd name="T30" fmla="*/ 2147483646 w 228"/>
                <a:gd name="T31" fmla="*/ 2147483646 h 210"/>
                <a:gd name="T32" fmla="*/ 2147483646 w 228"/>
                <a:gd name="T33" fmla="*/ 2147483646 h 210"/>
                <a:gd name="T34" fmla="*/ 2147483646 w 228"/>
                <a:gd name="T35" fmla="*/ 2147483646 h 210"/>
                <a:gd name="T36" fmla="*/ 2147483646 w 228"/>
                <a:gd name="T37" fmla="*/ 2147483646 h 210"/>
                <a:gd name="T38" fmla="*/ 2147483646 w 228"/>
                <a:gd name="T39" fmla="*/ 2147483646 h 210"/>
                <a:gd name="T40" fmla="*/ 2147483646 w 228"/>
                <a:gd name="T41" fmla="*/ 2147483646 h 210"/>
                <a:gd name="T42" fmla="*/ 2147483646 w 228"/>
                <a:gd name="T43" fmla="*/ 2147483646 h 210"/>
                <a:gd name="T44" fmla="*/ 2147483646 w 228"/>
                <a:gd name="T45" fmla="*/ 2147483646 h 210"/>
                <a:gd name="T46" fmla="*/ 2147483646 w 228"/>
                <a:gd name="T47" fmla="*/ 2147483646 h 210"/>
                <a:gd name="T48" fmla="*/ 2147483646 w 228"/>
                <a:gd name="T49" fmla="*/ 2147483646 h 210"/>
                <a:gd name="T50" fmla="*/ 2147483646 w 228"/>
                <a:gd name="T51" fmla="*/ 2147483646 h 210"/>
                <a:gd name="T52" fmla="*/ 2147483646 w 228"/>
                <a:gd name="T53" fmla="*/ 2147483646 h 210"/>
                <a:gd name="T54" fmla="*/ 2147483646 w 228"/>
                <a:gd name="T55" fmla="*/ 2147483646 h 210"/>
                <a:gd name="T56" fmla="*/ 2147483646 w 228"/>
                <a:gd name="T57" fmla="*/ 2147483646 h 210"/>
                <a:gd name="T58" fmla="*/ 2147483646 w 228"/>
                <a:gd name="T59" fmla="*/ 2147483646 h 210"/>
                <a:gd name="T60" fmla="*/ 0 w 228"/>
                <a:gd name="T61" fmla="*/ 2147483646 h 210"/>
                <a:gd name="T62" fmla="*/ 2147483646 w 228"/>
                <a:gd name="T63" fmla="*/ 2147483646 h 210"/>
                <a:gd name="T64" fmla="*/ 2147483646 w 228"/>
                <a:gd name="T65" fmla="*/ 2147483646 h 2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8" h="210">
                  <a:moveTo>
                    <a:pt x="212" y="126"/>
                  </a:moveTo>
                  <a:lnTo>
                    <a:pt x="212" y="194"/>
                  </a:lnTo>
                  <a:lnTo>
                    <a:pt x="210" y="200"/>
                  </a:lnTo>
                  <a:lnTo>
                    <a:pt x="206" y="204"/>
                  </a:lnTo>
                  <a:lnTo>
                    <a:pt x="202" y="208"/>
                  </a:lnTo>
                  <a:lnTo>
                    <a:pt x="196" y="210"/>
                  </a:lnTo>
                  <a:lnTo>
                    <a:pt x="36" y="210"/>
                  </a:lnTo>
                  <a:lnTo>
                    <a:pt x="30" y="208"/>
                  </a:lnTo>
                  <a:lnTo>
                    <a:pt x="24" y="204"/>
                  </a:lnTo>
                  <a:lnTo>
                    <a:pt x="22" y="200"/>
                  </a:lnTo>
                  <a:lnTo>
                    <a:pt x="20" y="194"/>
                  </a:lnTo>
                  <a:lnTo>
                    <a:pt x="20" y="126"/>
                  </a:lnTo>
                  <a:lnTo>
                    <a:pt x="92" y="126"/>
                  </a:lnTo>
                  <a:lnTo>
                    <a:pt x="92" y="136"/>
                  </a:lnTo>
                  <a:lnTo>
                    <a:pt x="106" y="136"/>
                  </a:lnTo>
                  <a:lnTo>
                    <a:pt x="106" y="154"/>
                  </a:lnTo>
                  <a:lnTo>
                    <a:pt x="126" y="154"/>
                  </a:lnTo>
                  <a:lnTo>
                    <a:pt x="126" y="136"/>
                  </a:lnTo>
                  <a:lnTo>
                    <a:pt x="140" y="136"/>
                  </a:lnTo>
                  <a:lnTo>
                    <a:pt x="140" y="126"/>
                  </a:lnTo>
                  <a:lnTo>
                    <a:pt x="210" y="126"/>
                  </a:lnTo>
                  <a:lnTo>
                    <a:pt x="212" y="126"/>
                  </a:lnTo>
                  <a:close/>
                  <a:moveTo>
                    <a:pt x="62" y="24"/>
                  </a:moveTo>
                  <a:lnTo>
                    <a:pt x="62" y="24"/>
                  </a:lnTo>
                  <a:lnTo>
                    <a:pt x="70" y="18"/>
                  </a:lnTo>
                  <a:lnTo>
                    <a:pt x="78" y="10"/>
                  </a:lnTo>
                  <a:lnTo>
                    <a:pt x="88" y="6"/>
                  </a:lnTo>
                  <a:lnTo>
                    <a:pt x="100" y="2"/>
                  </a:lnTo>
                  <a:lnTo>
                    <a:pt x="112" y="0"/>
                  </a:lnTo>
                  <a:lnTo>
                    <a:pt x="124" y="2"/>
                  </a:lnTo>
                  <a:lnTo>
                    <a:pt x="136" y="4"/>
                  </a:lnTo>
                  <a:lnTo>
                    <a:pt x="148" y="8"/>
                  </a:lnTo>
                  <a:lnTo>
                    <a:pt x="158" y="16"/>
                  </a:lnTo>
                  <a:lnTo>
                    <a:pt x="168" y="24"/>
                  </a:lnTo>
                  <a:lnTo>
                    <a:pt x="160" y="30"/>
                  </a:lnTo>
                  <a:lnTo>
                    <a:pt x="146" y="30"/>
                  </a:lnTo>
                  <a:lnTo>
                    <a:pt x="138" y="26"/>
                  </a:lnTo>
                  <a:lnTo>
                    <a:pt x="130" y="22"/>
                  </a:lnTo>
                  <a:lnTo>
                    <a:pt x="122" y="20"/>
                  </a:lnTo>
                  <a:lnTo>
                    <a:pt x="112" y="20"/>
                  </a:lnTo>
                  <a:lnTo>
                    <a:pt x="96" y="24"/>
                  </a:lnTo>
                  <a:lnTo>
                    <a:pt x="90" y="26"/>
                  </a:lnTo>
                  <a:lnTo>
                    <a:pt x="84" y="30"/>
                  </a:lnTo>
                  <a:lnTo>
                    <a:pt x="70" y="30"/>
                  </a:lnTo>
                  <a:lnTo>
                    <a:pt x="62" y="24"/>
                  </a:lnTo>
                  <a:close/>
                  <a:moveTo>
                    <a:pt x="18" y="36"/>
                  </a:moveTo>
                  <a:lnTo>
                    <a:pt x="210" y="36"/>
                  </a:lnTo>
                  <a:lnTo>
                    <a:pt x="218" y="38"/>
                  </a:lnTo>
                  <a:lnTo>
                    <a:pt x="222" y="42"/>
                  </a:lnTo>
                  <a:lnTo>
                    <a:pt x="226" y="48"/>
                  </a:lnTo>
                  <a:lnTo>
                    <a:pt x="228" y="54"/>
                  </a:lnTo>
                  <a:lnTo>
                    <a:pt x="228" y="94"/>
                  </a:lnTo>
                  <a:lnTo>
                    <a:pt x="226" y="100"/>
                  </a:lnTo>
                  <a:lnTo>
                    <a:pt x="222" y="106"/>
                  </a:lnTo>
                  <a:lnTo>
                    <a:pt x="218" y="110"/>
                  </a:lnTo>
                  <a:lnTo>
                    <a:pt x="210" y="112"/>
                  </a:lnTo>
                  <a:lnTo>
                    <a:pt x="18" y="112"/>
                  </a:lnTo>
                  <a:lnTo>
                    <a:pt x="12" y="110"/>
                  </a:lnTo>
                  <a:lnTo>
                    <a:pt x="6" y="106"/>
                  </a:lnTo>
                  <a:lnTo>
                    <a:pt x="2" y="100"/>
                  </a:lnTo>
                  <a:lnTo>
                    <a:pt x="0" y="94"/>
                  </a:lnTo>
                  <a:lnTo>
                    <a:pt x="0" y="54"/>
                  </a:lnTo>
                  <a:lnTo>
                    <a:pt x="2" y="48"/>
                  </a:lnTo>
                  <a:lnTo>
                    <a:pt x="6" y="42"/>
                  </a:lnTo>
                  <a:lnTo>
                    <a:pt x="12" y="38"/>
                  </a:lnTo>
                  <a:lnTo>
                    <a:pt x="18" y="36"/>
                  </a:lnTo>
                  <a:close/>
                </a:path>
              </a:pathLst>
            </a:custGeom>
            <a:solidFill>
              <a:schemeClr val="bg1"/>
            </a:solidFill>
            <a:ln w="9525">
              <a:noFill/>
              <a:round/>
            </a:ln>
          </p:spPr>
          <p:txBody>
            <a:bodyPr/>
            <a:lstStyle/>
            <a:p>
              <a:endParaRPr lang="zh-CN" altLang="en-US"/>
            </a:p>
          </p:txBody>
        </p:sp>
        <p:sp>
          <p:nvSpPr>
            <p:cNvPr id="32" name="Freeform 201"/>
            <p:cNvSpPr>
              <a:spLocks noEditPoints="1" noChangeArrowheads="1"/>
            </p:cNvSpPr>
            <p:nvPr/>
          </p:nvSpPr>
          <p:spPr bwMode="auto">
            <a:xfrm>
              <a:off x="9213850" y="1325563"/>
              <a:ext cx="733425" cy="612775"/>
            </a:xfrm>
            <a:custGeom>
              <a:avLst/>
              <a:gdLst>
                <a:gd name="T0" fmla="*/ 2147483646 w 222"/>
                <a:gd name="T1" fmla="*/ 2147483646 h 186"/>
                <a:gd name="T2" fmla="*/ 2147483646 w 222"/>
                <a:gd name="T3" fmla="*/ 2147483646 h 186"/>
                <a:gd name="T4" fmla="*/ 2147483646 w 222"/>
                <a:gd name="T5" fmla="*/ 2147483646 h 186"/>
                <a:gd name="T6" fmla="*/ 2147483646 w 222"/>
                <a:gd name="T7" fmla="*/ 2147483646 h 186"/>
                <a:gd name="T8" fmla="*/ 2147483646 w 222"/>
                <a:gd name="T9" fmla="*/ 2147483646 h 186"/>
                <a:gd name="T10" fmla="*/ 2147483646 w 222"/>
                <a:gd name="T11" fmla="*/ 2147483646 h 186"/>
                <a:gd name="T12" fmla="*/ 2147483646 w 222"/>
                <a:gd name="T13" fmla="*/ 0 h 186"/>
                <a:gd name="T14" fmla="*/ 2147483646 w 222"/>
                <a:gd name="T15" fmla="*/ 2147483646 h 186"/>
                <a:gd name="T16" fmla="*/ 2147483646 w 222"/>
                <a:gd name="T17" fmla="*/ 2147483646 h 186"/>
                <a:gd name="T18" fmla="*/ 2147483646 w 222"/>
                <a:gd name="T19" fmla="*/ 2147483646 h 186"/>
                <a:gd name="T20" fmla="*/ 2147483646 w 222"/>
                <a:gd name="T21" fmla="*/ 2147483646 h 186"/>
                <a:gd name="T22" fmla="*/ 2147483646 w 222"/>
                <a:gd name="T23" fmla="*/ 2147483646 h 186"/>
                <a:gd name="T24" fmla="*/ 2147483646 w 222"/>
                <a:gd name="T25" fmla="*/ 2147483646 h 186"/>
                <a:gd name="T26" fmla="*/ 2147483646 w 222"/>
                <a:gd name="T27" fmla="*/ 2147483646 h 186"/>
                <a:gd name="T28" fmla="*/ 2147483646 w 222"/>
                <a:gd name="T29" fmla="*/ 2147483646 h 186"/>
                <a:gd name="T30" fmla="*/ 2147483646 w 222"/>
                <a:gd name="T31" fmla="*/ 2147483646 h 186"/>
                <a:gd name="T32" fmla="*/ 2147483646 w 222"/>
                <a:gd name="T33" fmla="*/ 2147483646 h 186"/>
                <a:gd name="T34" fmla="*/ 2147483646 w 222"/>
                <a:gd name="T35" fmla="*/ 2147483646 h 186"/>
                <a:gd name="T36" fmla="*/ 2147483646 w 222"/>
                <a:gd name="T37" fmla="*/ 2147483646 h 186"/>
                <a:gd name="T38" fmla="*/ 2147483646 w 222"/>
                <a:gd name="T39" fmla="*/ 2147483646 h 186"/>
                <a:gd name="T40" fmla="*/ 2147483646 w 222"/>
                <a:gd name="T41" fmla="*/ 2147483646 h 186"/>
                <a:gd name="T42" fmla="*/ 2147483646 w 222"/>
                <a:gd name="T43" fmla="*/ 2147483646 h 186"/>
                <a:gd name="T44" fmla="*/ 2147483646 w 222"/>
                <a:gd name="T45" fmla="*/ 2147483646 h 186"/>
                <a:gd name="T46" fmla="*/ 2147483646 w 222"/>
                <a:gd name="T47" fmla="*/ 2147483646 h 186"/>
                <a:gd name="T48" fmla="*/ 2147483646 w 222"/>
                <a:gd name="T49" fmla="*/ 2147483646 h 186"/>
                <a:gd name="T50" fmla="*/ 2147483646 w 222"/>
                <a:gd name="T51" fmla="*/ 2147483646 h 186"/>
                <a:gd name="T52" fmla="*/ 2147483646 w 222"/>
                <a:gd name="T53" fmla="*/ 2147483646 h 186"/>
                <a:gd name="T54" fmla="*/ 2147483646 w 222"/>
                <a:gd name="T55" fmla="*/ 2147483646 h 186"/>
                <a:gd name="T56" fmla="*/ 2147483646 w 222"/>
                <a:gd name="T57" fmla="*/ 2147483646 h 186"/>
                <a:gd name="T58" fmla="*/ 2147483646 w 222"/>
                <a:gd name="T59" fmla="*/ 2147483646 h 186"/>
                <a:gd name="T60" fmla="*/ 2147483646 w 222"/>
                <a:gd name="T61" fmla="*/ 2147483646 h 186"/>
                <a:gd name="T62" fmla="*/ 2147483646 w 222"/>
                <a:gd name="T63" fmla="*/ 2147483646 h 186"/>
                <a:gd name="T64" fmla="*/ 2147483646 w 222"/>
                <a:gd name="T65" fmla="*/ 2147483646 h 186"/>
                <a:gd name="T66" fmla="*/ 2147483646 w 222"/>
                <a:gd name="T67" fmla="*/ 2147483646 h 186"/>
                <a:gd name="T68" fmla="*/ 2147483646 w 222"/>
                <a:gd name="T69" fmla="*/ 2147483646 h 186"/>
                <a:gd name="T70" fmla="*/ 2147483646 w 222"/>
                <a:gd name="T71" fmla="*/ 2147483646 h 186"/>
                <a:gd name="T72" fmla="*/ 2147483646 w 222"/>
                <a:gd name="T73" fmla="*/ 2147483646 h 186"/>
                <a:gd name="T74" fmla="*/ 2147483646 w 222"/>
                <a:gd name="T75" fmla="*/ 2147483646 h 186"/>
                <a:gd name="T76" fmla="*/ 2147483646 w 222"/>
                <a:gd name="T77" fmla="*/ 2147483646 h 186"/>
                <a:gd name="T78" fmla="*/ 2147483646 w 222"/>
                <a:gd name="T79" fmla="*/ 2147483646 h 186"/>
                <a:gd name="T80" fmla="*/ 2147483646 w 222"/>
                <a:gd name="T81" fmla="*/ 2147483646 h 186"/>
                <a:gd name="T82" fmla="*/ 2147483646 w 222"/>
                <a:gd name="T83" fmla="*/ 2147483646 h 186"/>
                <a:gd name="T84" fmla="*/ 2147483646 w 222"/>
                <a:gd name="T85" fmla="*/ 2147483646 h 186"/>
                <a:gd name="T86" fmla="*/ 2147483646 w 222"/>
                <a:gd name="T87" fmla="*/ 2147483646 h 186"/>
                <a:gd name="T88" fmla="*/ 2147483646 w 222"/>
                <a:gd name="T89" fmla="*/ 2147483646 h 186"/>
                <a:gd name="T90" fmla="*/ 2147483646 w 222"/>
                <a:gd name="T91" fmla="*/ 2147483646 h 186"/>
                <a:gd name="T92" fmla="*/ 2147483646 w 222"/>
                <a:gd name="T93" fmla="*/ 2147483646 h 186"/>
                <a:gd name="T94" fmla="*/ 0 w 222"/>
                <a:gd name="T95" fmla="*/ 2147483646 h 1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22" h="186">
                  <a:moveTo>
                    <a:pt x="170" y="6"/>
                  </a:moveTo>
                  <a:lnTo>
                    <a:pt x="194" y="6"/>
                  </a:lnTo>
                  <a:lnTo>
                    <a:pt x="194" y="40"/>
                  </a:lnTo>
                  <a:lnTo>
                    <a:pt x="184" y="44"/>
                  </a:lnTo>
                  <a:lnTo>
                    <a:pt x="170" y="48"/>
                  </a:lnTo>
                  <a:lnTo>
                    <a:pt x="170" y="6"/>
                  </a:lnTo>
                  <a:close/>
                  <a:moveTo>
                    <a:pt x="194" y="84"/>
                  </a:moveTo>
                  <a:lnTo>
                    <a:pt x="194" y="186"/>
                  </a:lnTo>
                  <a:lnTo>
                    <a:pt x="170" y="186"/>
                  </a:lnTo>
                  <a:lnTo>
                    <a:pt x="170" y="96"/>
                  </a:lnTo>
                  <a:lnTo>
                    <a:pt x="186" y="78"/>
                  </a:lnTo>
                  <a:lnTo>
                    <a:pt x="194" y="84"/>
                  </a:lnTo>
                  <a:close/>
                  <a:moveTo>
                    <a:pt x="198" y="0"/>
                  </a:moveTo>
                  <a:lnTo>
                    <a:pt x="222" y="0"/>
                  </a:lnTo>
                  <a:lnTo>
                    <a:pt x="222" y="186"/>
                  </a:lnTo>
                  <a:lnTo>
                    <a:pt x="198" y="186"/>
                  </a:lnTo>
                  <a:lnTo>
                    <a:pt x="198" y="82"/>
                  </a:lnTo>
                  <a:lnTo>
                    <a:pt x="202" y="62"/>
                  </a:lnTo>
                  <a:lnTo>
                    <a:pt x="210" y="36"/>
                  </a:lnTo>
                  <a:lnTo>
                    <a:pt x="198" y="40"/>
                  </a:lnTo>
                  <a:lnTo>
                    <a:pt x="198" y="0"/>
                  </a:lnTo>
                  <a:close/>
                  <a:moveTo>
                    <a:pt x="140" y="30"/>
                  </a:moveTo>
                  <a:lnTo>
                    <a:pt x="164" y="30"/>
                  </a:lnTo>
                  <a:lnTo>
                    <a:pt x="164" y="48"/>
                  </a:lnTo>
                  <a:lnTo>
                    <a:pt x="158" y="50"/>
                  </a:lnTo>
                  <a:lnTo>
                    <a:pt x="164" y="56"/>
                  </a:lnTo>
                  <a:lnTo>
                    <a:pt x="164" y="68"/>
                  </a:lnTo>
                  <a:lnTo>
                    <a:pt x="140" y="92"/>
                  </a:lnTo>
                  <a:lnTo>
                    <a:pt x="140" y="30"/>
                  </a:lnTo>
                  <a:close/>
                  <a:moveTo>
                    <a:pt x="164" y="100"/>
                  </a:moveTo>
                  <a:lnTo>
                    <a:pt x="164" y="186"/>
                  </a:lnTo>
                  <a:lnTo>
                    <a:pt x="140" y="186"/>
                  </a:lnTo>
                  <a:lnTo>
                    <a:pt x="140" y="126"/>
                  </a:lnTo>
                  <a:lnTo>
                    <a:pt x="164" y="100"/>
                  </a:lnTo>
                  <a:close/>
                  <a:moveTo>
                    <a:pt x="112" y="44"/>
                  </a:moveTo>
                  <a:lnTo>
                    <a:pt x="136" y="44"/>
                  </a:lnTo>
                  <a:lnTo>
                    <a:pt x="136" y="98"/>
                  </a:lnTo>
                  <a:lnTo>
                    <a:pt x="126" y="108"/>
                  </a:lnTo>
                  <a:lnTo>
                    <a:pt x="122" y="102"/>
                  </a:lnTo>
                  <a:lnTo>
                    <a:pt x="116" y="94"/>
                  </a:lnTo>
                  <a:lnTo>
                    <a:pt x="112" y="94"/>
                  </a:lnTo>
                  <a:lnTo>
                    <a:pt x="112" y="44"/>
                  </a:lnTo>
                  <a:close/>
                  <a:moveTo>
                    <a:pt x="136" y="130"/>
                  </a:moveTo>
                  <a:lnTo>
                    <a:pt x="136" y="186"/>
                  </a:lnTo>
                  <a:lnTo>
                    <a:pt x="112" y="186"/>
                  </a:lnTo>
                  <a:lnTo>
                    <a:pt x="112" y="126"/>
                  </a:lnTo>
                  <a:lnTo>
                    <a:pt x="116" y="132"/>
                  </a:lnTo>
                  <a:lnTo>
                    <a:pt x="124" y="142"/>
                  </a:lnTo>
                  <a:lnTo>
                    <a:pt x="134" y="132"/>
                  </a:lnTo>
                  <a:lnTo>
                    <a:pt x="136" y="130"/>
                  </a:lnTo>
                  <a:close/>
                  <a:moveTo>
                    <a:pt x="84" y="62"/>
                  </a:moveTo>
                  <a:lnTo>
                    <a:pt x="108" y="62"/>
                  </a:lnTo>
                  <a:lnTo>
                    <a:pt x="108" y="98"/>
                  </a:lnTo>
                  <a:lnTo>
                    <a:pt x="106" y="98"/>
                  </a:lnTo>
                  <a:lnTo>
                    <a:pt x="84" y="112"/>
                  </a:lnTo>
                  <a:lnTo>
                    <a:pt x="84" y="62"/>
                  </a:lnTo>
                  <a:close/>
                  <a:moveTo>
                    <a:pt x="108" y="124"/>
                  </a:moveTo>
                  <a:lnTo>
                    <a:pt x="108" y="186"/>
                  </a:lnTo>
                  <a:lnTo>
                    <a:pt x="84" y="186"/>
                  </a:lnTo>
                  <a:lnTo>
                    <a:pt x="84" y="140"/>
                  </a:lnTo>
                  <a:lnTo>
                    <a:pt x="108" y="124"/>
                  </a:lnTo>
                  <a:close/>
                  <a:moveTo>
                    <a:pt x="56" y="78"/>
                  </a:moveTo>
                  <a:lnTo>
                    <a:pt x="80" y="78"/>
                  </a:lnTo>
                  <a:lnTo>
                    <a:pt x="80" y="116"/>
                  </a:lnTo>
                  <a:lnTo>
                    <a:pt x="64" y="126"/>
                  </a:lnTo>
                  <a:lnTo>
                    <a:pt x="56" y="118"/>
                  </a:lnTo>
                  <a:lnTo>
                    <a:pt x="56" y="78"/>
                  </a:lnTo>
                  <a:close/>
                  <a:moveTo>
                    <a:pt x="80" y="142"/>
                  </a:moveTo>
                  <a:lnTo>
                    <a:pt x="80" y="186"/>
                  </a:lnTo>
                  <a:lnTo>
                    <a:pt x="56" y="186"/>
                  </a:lnTo>
                  <a:lnTo>
                    <a:pt x="56" y="150"/>
                  </a:lnTo>
                  <a:lnTo>
                    <a:pt x="60" y="156"/>
                  </a:lnTo>
                  <a:lnTo>
                    <a:pt x="68" y="150"/>
                  </a:lnTo>
                  <a:lnTo>
                    <a:pt x="80" y="142"/>
                  </a:lnTo>
                  <a:close/>
                  <a:moveTo>
                    <a:pt x="28" y="66"/>
                  </a:moveTo>
                  <a:lnTo>
                    <a:pt x="52" y="66"/>
                  </a:lnTo>
                  <a:lnTo>
                    <a:pt x="52" y="114"/>
                  </a:lnTo>
                  <a:lnTo>
                    <a:pt x="50" y="114"/>
                  </a:lnTo>
                  <a:lnTo>
                    <a:pt x="44" y="108"/>
                  </a:lnTo>
                  <a:lnTo>
                    <a:pt x="38" y="112"/>
                  </a:lnTo>
                  <a:lnTo>
                    <a:pt x="28" y="118"/>
                  </a:lnTo>
                  <a:lnTo>
                    <a:pt x="28" y="66"/>
                  </a:lnTo>
                  <a:close/>
                  <a:moveTo>
                    <a:pt x="52" y="146"/>
                  </a:moveTo>
                  <a:lnTo>
                    <a:pt x="52" y="186"/>
                  </a:lnTo>
                  <a:lnTo>
                    <a:pt x="28" y="186"/>
                  </a:lnTo>
                  <a:lnTo>
                    <a:pt x="28" y="144"/>
                  </a:lnTo>
                  <a:lnTo>
                    <a:pt x="42" y="136"/>
                  </a:lnTo>
                  <a:lnTo>
                    <a:pt x="52" y="146"/>
                  </a:lnTo>
                  <a:close/>
                  <a:moveTo>
                    <a:pt x="0" y="88"/>
                  </a:moveTo>
                  <a:lnTo>
                    <a:pt x="24" y="88"/>
                  </a:lnTo>
                  <a:lnTo>
                    <a:pt x="24" y="120"/>
                  </a:lnTo>
                  <a:lnTo>
                    <a:pt x="10" y="128"/>
                  </a:lnTo>
                  <a:lnTo>
                    <a:pt x="20" y="148"/>
                  </a:lnTo>
                  <a:lnTo>
                    <a:pt x="24" y="146"/>
                  </a:lnTo>
                  <a:lnTo>
                    <a:pt x="24" y="186"/>
                  </a:lnTo>
                  <a:lnTo>
                    <a:pt x="0" y="186"/>
                  </a:lnTo>
                  <a:lnTo>
                    <a:pt x="0" y="88"/>
                  </a:lnTo>
                  <a:close/>
                </a:path>
              </a:pathLst>
            </a:custGeom>
            <a:solidFill>
              <a:schemeClr val="bg1"/>
            </a:solidFill>
            <a:ln w="9525">
              <a:noFill/>
              <a:round/>
            </a:ln>
          </p:spPr>
          <p:txBody>
            <a:bodyPr/>
            <a:lstStyle/>
            <a:p>
              <a:endParaRPr lang="zh-CN" altLang="en-US"/>
            </a:p>
          </p:txBody>
        </p:sp>
      </p:grpSp>
      <p:grpSp>
        <p:nvGrpSpPr>
          <p:cNvPr id="33" name="组合 16"/>
          <p:cNvGrpSpPr/>
          <p:nvPr/>
        </p:nvGrpSpPr>
        <p:grpSpPr bwMode="auto">
          <a:xfrm>
            <a:off x="7236820" y="2295693"/>
            <a:ext cx="3046413" cy="608012"/>
            <a:chOff x="0" y="0"/>
            <a:chExt cx="3046360" cy="608478"/>
          </a:xfrm>
        </p:grpSpPr>
        <p:sp>
          <p:nvSpPr>
            <p:cNvPr id="34" name="矩形 13"/>
            <p:cNvSpPr>
              <a:spLocks noChangeArrowheads="1"/>
            </p:cNvSpPr>
            <p:nvPr/>
          </p:nvSpPr>
          <p:spPr bwMode="auto">
            <a:xfrm>
              <a:off x="0" y="208121"/>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文本框 83"/>
            <p:cNvSpPr txBox="1">
              <a:spLocks noChangeArrowheads="1"/>
            </p:cNvSpPr>
            <p:nvPr/>
          </p:nvSpPr>
          <p:spPr bwMode="auto">
            <a:xfrm>
              <a:off x="134936" y="0"/>
              <a:ext cx="747699" cy="2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36" name="直接连接符 120"/>
            <p:cNvCxnSpPr>
              <a:cxnSpLocks noChangeShapeType="1"/>
            </p:cNvCxnSpPr>
            <p:nvPr/>
          </p:nvCxnSpPr>
          <p:spPr bwMode="auto">
            <a:xfrm>
              <a:off x="103186" y="46072"/>
              <a:ext cx="0" cy="169993"/>
            </a:xfrm>
            <a:prstGeom prst="line">
              <a:avLst/>
            </a:prstGeom>
            <a:noFill/>
            <a:ln w="9525">
              <a:solidFill>
                <a:schemeClr val="tx1">
                  <a:lumMod val="75000"/>
                  <a:lumOff val="25000"/>
                </a:schemeClr>
              </a:solidFill>
              <a:round/>
            </a:ln>
            <a:extLst>
              <a:ext uri="{909E8E84-426E-40DD-AFC4-6F175D3DCCD1}">
                <a14:hiddenFill xmlns:a14="http://schemas.microsoft.com/office/drawing/2010/main">
                  <a:noFill/>
                </a14:hiddenFill>
              </a:ext>
            </a:extLst>
          </p:spPr>
        </p:cxnSp>
      </p:grpSp>
      <p:grpSp>
        <p:nvGrpSpPr>
          <p:cNvPr id="37" name="组合 21"/>
          <p:cNvGrpSpPr/>
          <p:nvPr/>
        </p:nvGrpSpPr>
        <p:grpSpPr bwMode="auto">
          <a:xfrm>
            <a:off x="2392610" y="5682046"/>
            <a:ext cx="3046412" cy="608012"/>
            <a:chOff x="0" y="0"/>
            <a:chExt cx="3046360" cy="607741"/>
          </a:xfrm>
        </p:grpSpPr>
        <p:sp>
          <p:nvSpPr>
            <p:cNvPr id="38" name="矩形 13"/>
            <p:cNvSpPr>
              <a:spLocks noChangeArrowheads="1"/>
            </p:cNvSpPr>
            <p:nvPr/>
          </p:nvSpPr>
          <p:spPr bwMode="auto">
            <a:xfrm>
              <a:off x="0" y="207869"/>
              <a:ext cx="3046360" cy="3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9" name="文本框 83"/>
            <p:cNvSpPr txBox="1">
              <a:spLocks noChangeArrowheads="1"/>
            </p:cNvSpPr>
            <p:nvPr/>
          </p:nvSpPr>
          <p:spPr bwMode="auto">
            <a:xfrm>
              <a:off x="2115320" y="0"/>
              <a:ext cx="747700" cy="26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40" name="直接连接符 120"/>
            <p:cNvCxnSpPr>
              <a:cxnSpLocks noChangeShapeType="1"/>
            </p:cNvCxnSpPr>
            <p:nvPr/>
          </p:nvCxnSpPr>
          <p:spPr bwMode="auto">
            <a:xfrm>
              <a:off x="2895918" y="45691"/>
              <a:ext cx="0" cy="170228"/>
            </a:xfrm>
            <a:prstGeom prst="line">
              <a:avLst/>
            </a:prstGeom>
            <a:noFill/>
            <a:ln w="9525">
              <a:solidFill>
                <a:srgbClr val="1C2E48"/>
              </a:solidFill>
              <a:round/>
            </a:ln>
          </p:spPr>
        </p:cxnSp>
      </p:grpSp>
      <p:grpSp>
        <p:nvGrpSpPr>
          <p:cNvPr id="41" name="组合 28"/>
          <p:cNvGrpSpPr/>
          <p:nvPr/>
        </p:nvGrpSpPr>
        <p:grpSpPr bwMode="auto">
          <a:xfrm>
            <a:off x="7579750" y="5419947"/>
            <a:ext cx="3046413" cy="608013"/>
            <a:chOff x="0" y="0"/>
            <a:chExt cx="3046360" cy="608479"/>
          </a:xfrm>
        </p:grpSpPr>
        <p:sp>
          <p:nvSpPr>
            <p:cNvPr id="42" name="矩形 13"/>
            <p:cNvSpPr>
              <a:spLocks noChangeArrowheads="1"/>
            </p:cNvSpPr>
            <p:nvPr/>
          </p:nvSpPr>
          <p:spPr bwMode="auto">
            <a:xfrm>
              <a:off x="0" y="208122"/>
              <a:ext cx="3046360" cy="4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3" name="文本框 83"/>
            <p:cNvSpPr txBox="1">
              <a:spLocks noChangeArrowheads="1"/>
            </p:cNvSpPr>
            <p:nvPr/>
          </p:nvSpPr>
          <p:spPr bwMode="auto">
            <a:xfrm>
              <a:off x="134936" y="0"/>
              <a:ext cx="747699" cy="26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44" name="直接连接符 120"/>
            <p:cNvCxnSpPr>
              <a:cxnSpLocks noChangeShapeType="1"/>
            </p:cNvCxnSpPr>
            <p:nvPr/>
          </p:nvCxnSpPr>
          <p:spPr bwMode="auto">
            <a:xfrm>
              <a:off x="103604" y="45691"/>
              <a:ext cx="0" cy="170228"/>
            </a:xfrm>
            <a:prstGeom prst="line">
              <a:avLst/>
            </a:prstGeom>
            <a:noFill/>
            <a:ln w="9525">
              <a:solidFill>
                <a:srgbClr val="2C3441"/>
              </a:solidFill>
              <a:round/>
            </a:ln>
          </p:spPr>
        </p:cxnSp>
      </p:gr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616">
        <p:dissolve/>
      </p:transition>
    </mc:Choice>
    <mc:Fallback>
      <p:transition spd="slow" advTm="616">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30"/>
          <p:cNvSpPr>
            <a:spLocks noChangeArrowheads="1"/>
          </p:cNvSpPr>
          <p:nvPr/>
        </p:nvSpPr>
        <p:spPr bwMode="auto">
          <a:xfrm rot="17346843">
            <a:off x="8537348" y="2475465"/>
            <a:ext cx="930275" cy="1327150"/>
          </a:xfrm>
          <a:custGeom>
            <a:avLst/>
            <a:gdLst>
              <a:gd name="T0" fmla="*/ 918725 w 936104"/>
              <a:gd name="T1" fmla="*/ 196074 h 1337481"/>
              <a:gd name="T2" fmla="*/ 918725 w 936104"/>
              <a:gd name="T3" fmla="*/ 481029 h 1337481"/>
              <a:gd name="T4" fmla="*/ 883390 w 936104"/>
              <a:gd name="T5" fmla="*/ 477482 h 1337481"/>
              <a:gd name="T6" fmla="*/ 706712 w 936104"/>
              <a:gd name="T7" fmla="*/ 653363 h 1337481"/>
              <a:gd name="T8" fmla="*/ 883390 w 936104"/>
              <a:gd name="T9" fmla="*/ 829244 h 1337481"/>
              <a:gd name="T10" fmla="*/ 918725 w 936104"/>
              <a:gd name="T11" fmla="*/ 825697 h 1337481"/>
              <a:gd name="T12" fmla="*/ 918725 w 936104"/>
              <a:gd name="T13" fmla="*/ 1110652 h 1337481"/>
              <a:gd name="T14" fmla="*/ 556363 w 936104"/>
              <a:gd name="T15" fmla="*/ 1110652 h 1337481"/>
              <a:gd name="T16" fmla="*/ 583038 w 936104"/>
              <a:gd name="T17" fmla="*/ 1183610 h 1337481"/>
              <a:gd name="T18" fmla="*/ 459364 w 936104"/>
              <a:gd name="T19" fmla="*/ 1306727 h 1337481"/>
              <a:gd name="T20" fmla="*/ 335688 w 936104"/>
              <a:gd name="T21" fmla="*/ 1183610 h 1337481"/>
              <a:gd name="T22" fmla="*/ 362362 w 936104"/>
              <a:gd name="T23" fmla="*/ 1110652 h 1337481"/>
              <a:gd name="T24" fmla="*/ 0 w 936104"/>
              <a:gd name="T25" fmla="*/ 1110652 h 1337481"/>
              <a:gd name="T26" fmla="*/ 0 w 936104"/>
              <a:gd name="T27" fmla="*/ 825697 h 1337481"/>
              <a:gd name="T28" fmla="*/ 35336 w 936104"/>
              <a:gd name="T29" fmla="*/ 829244 h 1337481"/>
              <a:gd name="T30" fmla="*/ 212014 w 936104"/>
              <a:gd name="T31" fmla="*/ 653363 h 1337481"/>
              <a:gd name="T32" fmla="*/ 35336 w 936104"/>
              <a:gd name="T33" fmla="*/ 477482 h 1337481"/>
              <a:gd name="T34" fmla="*/ 0 w 936104"/>
              <a:gd name="T35" fmla="*/ 481029 h 1337481"/>
              <a:gd name="T36" fmla="*/ 0 w 936104"/>
              <a:gd name="T37" fmla="*/ 196074 h 1337481"/>
              <a:gd name="T38" fmla="*/ 362361 w 936104"/>
              <a:gd name="T39" fmla="*/ 196074 h 1337481"/>
              <a:gd name="T40" fmla="*/ 335687 w 936104"/>
              <a:gd name="T41" fmla="*/ 123117 h 1337481"/>
              <a:gd name="T42" fmla="*/ 459363 w 936104"/>
              <a:gd name="T43" fmla="*/ 0 h 1337481"/>
              <a:gd name="T44" fmla="*/ 583037 w 936104"/>
              <a:gd name="T45" fmla="*/ 123117 h 1337481"/>
              <a:gd name="T46" fmla="*/ 556363 w 936104"/>
              <a:gd name="T47" fmla="*/ 196074 h 1337481"/>
              <a:gd name="T48" fmla="*/ 918725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1"/>
            <a:stretch>
              <a:fillRect/>
            </a:stretch>
          </a:blipFill>
          <a:ln>
            <a:noFill/>
          </a:ln>
        </p:spPr>
        <p:txBody>
          <a:bodyPr/>
          <a:lstStyle/>
          <a:p>
            <a:pPr>
              <a:defRPr/>
            </a:pPr>
            <a:endParaRPr lang="zh-CN" altLang="en-US">
              <a:solidFill>
                <a:schemeClr val="tx1">
                  <a:lumMod val="75000"/>
                  <a:lumOff val="25000"/>
                </a:schemeClr>
              </a:solidFill>
            </a:endParaRPr>
          </a:p>
        </p:txBody>
      </p:sp>
      <p:sp>
        <p:nvSpPr>
          <p:cNvPr id="20" name="椭圆 30"/>
          <p:cNvSpPr>
            <a:spLocks noChangeArrowheads="1"/>
          </p:cNvSpPr>
          <p:nvPr/>
        </p:nvSpPr>
        <p:spPr bwMode="auto">
          <a:xfrm rot="1146842">
            <a:off x="8219848" y="3397802"/>
            <a:ext cx="927100" cy="1327150"/>
          </a:xfrm>
          <a:custGeom>
            <a:avLst/>
            <a:gdLst>
              <a:gd name="T0" fmla="*/ 909351 w 936104"/>
              <a:gd name="T1" fmla="*/ 196074 h 1337481"/>
              <a:gd name="T2" fmla="*/ 909351 w 936104"/>
              <a:gd name="T3" fmla="*/ 481029 h 1337481"/>
              <a:gd name="T4" fmla="*/ 874376 w 936104"/>
              <a:gd name="T5" fmla="*/ 477482 h 1337481"/>
              <a:gd name="T6" fmla="*/ 699500 w 936104"/>
              <a:gd name="T7" fmla="*/ 653363 h 1337481"/>
              <a:gd name="T8" fmla="*/ 874376 w 936104"/>
              <a:gd name="T9" fmla="*/ 829244 h 1337481"/>
              <a:gd name="T10" fmla="*/ 909351 w 936104"/>
              <a:gd name="T11" fmla="*/ 825697 h 1337481"/>
              <a:gd name="T12" fmla="*/ 909351 w 936104"/>
              <a:gd name="T13" fmla="*/ 1110652 h 1337481"/>
              <a:gd name="T14" fmla="*/ 550686 w 936104"/>
              <a:gd name="T15" fmla="*/ 1110652 h 1337481"/>
              <a:gd name="T16" fmla="*/ 577088 w 936104"/>
              <a:gd name="T17" fmla="*/ 1183610 h 1337481"/>
              <a:gd name="T18" fmla="*/ 454675 w 936104"/>
              <a:gd name="T19" fmla="*/ 1306727 h 1337481"/>
              <a:gd name="T20" fmla="*/ 332263 w 936104"/>
              <a:gd name="T21" fmla="*/ 1183610 h 1337481"/>
              <a:gd name="T22" fmla="*/ 358666 w 936104"/>
              <a:gd name="T23" fmla="*/ 1110652 h 1337481"/>
              <a:gd name="T24" fmla="*/ 0 w 936104"/>
              <a:gd name="T25" fmla="*/ 1110652 h 1337481"/>
              <a:gd name="T26" fmla="*/ 0 w 936104"/>
              <a:gd name="T27" fmla="*/ 825697 h 1337481"/>
              <a:gd name="T28" fmla="*/ 34975 w 936104"/>
              <a:gd name="T29" fmla="*/ 829244 h 1337481"/>
              <a:gd name="T30" fmla="*/ 209850 w 936104"/>
              <a:gd name="T31" fmla="*/ 653363 h 1337481"/>
              <a:gd name="T32" fmla="*/ 34975 w 936104"/>
              <a:gd name="T33" fmla="*/ 477482 h 1337481"/>
              <a:gd name="T34" fmla="*/ 0 w 936104"/>
              <a:gd name="T35" fmla="*/ 481029 h 1337481"/>
              <a:gd name="T36" fmla="*/ 0 w 936104"/>
              <a:gd name="T37" fmla="*/ 196074 h 1337481"/>
              <a:gd name="T38" fmla="*/ 358665 w 936104"/>
              <a:gd name="T39" fmla="*/ 196074 h 1337481"/>
              <a:gd name="T40" fmla="*/ 332262 w 936104"/>
              <a:gd name="T41" fmla="*/ 123117 h 1337481"/>
              <a:gd name="T42" fmla="*/ 454674 w 936104"/>
              <a:gd name="T43" fmla="*/ 0 h 1337481"/>
              <a:gd name="T44" fmla="*/ 577087 w 936104"/>
              <a:gd name="T45" fmla="*/ 123117 h 1337481"/>
              <a:gd name="T46" fmla="*/ 550686 w 936104"/>
              <a:gd name="T47" fmla="*/ 196074 h 1337481"/>
              <a:gd name="T48" fmla="*/ 909351 w 936104"/>
              <a:gd name="T49" fmla="*/ 19607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1"/>
            <a:stretch>
              <a:fillRect/>
            </a:stretch>
          </a:blipFill>
          <a:ln>
            <a:noFill/>
          </a:ln>
        </p:spPr>
        <p:txBody>
          <a:bodyPr/>
          <a:lstStyle/>
          <a:p>
            <a:pPr>
              <a:defRPr/>
            </a:pPr>
            <a:endParaRPr lang="zh-CN" altLang="en-US">
              <a:solidFill>
                <a:schemeClr val="tx1">
                  <a:lumMod val="75000"/>
                  <a:lumOff val="25000"/>
                </a:schemeClr>
              </a:solidFill>
            </a:endParaRPr>
          </a:p>
        </p:txBody>
      </p:sp>
      <p:sp>
        <p:nvSpPr>
          <p:cNvPr id="21" name="椭圆 30"/>
          <p:cNvSpPr>
            <a:spLocks noChangeArrowheads="1"/>
          </p:cNvSpPr>
          <p:nvPr/>
        </p:nvSpPr>
        <p:spPr bwMode="auto">
          <a:xfrm rot="17346843" flipH="1" flipV="1">
            <a:off x="9142186" y="3716889"/>
            <a:ext cx="928688" cy="1325563"/>
          </a:xfrm>
          <a:custGeom>
            <a:avLst/>
            <a:gdLst>
              <a:gd name="T0" fmla="*/ 914029 w 936104"/>
              <a:gd name="T1" fmla="*/ 195371 h 1337481"/>
              <a:gd name="T2" fmla="*/ 914029 w 936104"/>
              <a:gd name="T3" fmla="*/ 479306 h 1337481"/>
              <a:gd name="T4" fmla="*/ 878874 w 936104"/>
              <a:gd name="T5" fmla="*/ 475771 h 1337481"/>
              <a:gd name="T6" fmla="*/ 703100 w 936104"/>
              <a:gd name="T7" fmla="*/ 651022 h 1337481"/>
              <a:gd name="T8" fmla="*/ 878874 w 936104"/>
              <a:gd name="T9" fmla="*/ 826272 h 1337481"/>
              <a:gd name="T10" fmla="*/ 914029 w 936104"/>
              <a:gd name="T11" fmla="*/ 822739 h 1337481"/>
              <a:gd name="T12" fmla="*/ 914029 w 936104"/>
              <a:gd name="T13" fmla="*/ 1106673 h 1337481"/>
              <a:gd name="T14" fmla="*/ 553518 w 936104"/>
              <a:gd name="T15" fmla="*/ 1106673 h 1337481"/>
              <a:gd name="T16" fmla="*/ 580056 w 936104"/>
              <a:gd name="T17" fmla="*/ 1179369 h 1337481"/>
              <a:gd name="T18" fmla="*/ 457015 w 936104"/>
              <a:gd name="T19" fmla="*/ 1302044 h 1337481"/>
              <a:gd name="T20" fmla="*/ 333972 w 936104"/>
              <a:gd name="T21" fmla="*/ 1179369 h 1337481"/>
              <a:gd name="T22" fmla="*/ 360511 w 936104"/>
              <a:gd name="T23" fmla="*/ 1106673 h 1337481"/>
              <a:gd name="T24" fmla="*/ 0 w 936104"/>
              <a:gd name="T25" fmla="*/ 1106673 h 1337481"/>
              <a:gd name="T26" fmla="*/ 0 w 936104"/>
              <a:gd name="T27" fmla="*/ 822739 h 1337481"/>
              <a:gd name="T28" fmla="*/ 35155 w 936104"/>
              <a:gd name="T29" fmla="*/ 826272 h 1337481"/>
              <a:gd name="T30" fmla="*/ 210929 w 936104"/>
              <a:gd name="T31" fmla="*/ 651022 h 1337481"/>
              <a:gd name="T32" fmla="*/ 35155 w 936104"/>
              <a:gd name="T33" fmla="*/ 475771 h 1337481"/>
              <a:gd name="T34" fmla="*/ 0 w 936104"/>
              <a:gd name="T35" fmla="*/ 479306 h 1337481"/>
              <a:gd name="T36" fmla="*/ 0 w 936104"/>
              <a:gd name="T37" fmla="*/ 195371 h 1337481"/>
              <a:gd name="T38" fmla="*/ 360510 w 936104"/>
              <a:gd name="T39" fmla="*/ 195371 h 1337481"/>
              <a:gd name="T40" fmla="*/ 333971 w 936104"/>
              <a:gd name="T41" fmla="*/ 122675 h 1337481"/>
              <a:gd name="T42" fmla="*/ 457014 w 936104"/>
              <a:gd name="T43" fmla="*/ 0 h 1337481"/>
              <a:gd name="T44" fmla="*/ 580055 w 936104"/>
              <a:gd name="T45" fmla="*/ 122675 h 1337481"/>
              <a:gd name="T46" fmla="*/ 553518 w 936104"/>
              <a:gd name="T47" fmla="*/ 195371 h 1337481"/>
              <a:gd name="T48" fmla="*/ 914029 w 936104"/>
              <a:gd name="T49" fmla="*/ 195371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1"/>
            <a:stretch>
              <a:fillRect/>
            </a:stretch>
          </a:blipFill>
          <a:ln>
            <a:noFill/>
          </a:ln>
        </p:spPr>
        <p:txBody>
          <a:bodyPr/>
          <a:lstStyle/>
          <a:p>
            <a:pPr>
              <a:defRPr/>
            </a:pPr>
            <a:endParaRPr lang="zh-CN" altLang="en-US">
              <a:solidFill>
                <a:schemeClr val="tx1">
                  <a:lumMod val="75000"/>
                  <a:lumOff val="25000"/>
                </a:schemeClr>
              </a:solidFill>
            </a:endParaRPr>
          </a:p>
        </p:txBody>
      </p:sp>
      <p:sp>
        <p:nvSpPr>
          <p:cNvPr id="22" name="椭圆 30"/>
          <p:cNvSpPr>
            <a:spLocks noChangeArrowheads="1"/>
          </p:cNvSpPr>
          <p:nvPr/>
        </p:nvSpPr>
        <p:spPr bwMode="auto">
          <a:xfrm rot="13152735" flipH="1" flipV="1">
            <a:off x="9788298" y="2765977"/>
            <a:ext cx="928688" cy="1325563"/>
          </a:xfrm>
          <a:custGeom>
            <a:avLst/>
            <a:gdLst>
              <a:gd name="T0" fmla="*/ 914032 w 936104"/>
              <a:gd name="T1" fmla="*/ 195370 h 1337481"/>
              <a:gd name="T2" fmla="*/ 914032 w 936104"/>
              <a:gd name="T3" fmla="*/ 479304 h 1337481"/>
              <a:gd name="T4" fmla="*/ 878877 w 936104"/>
              <a:gd name="T5" fmla="*/ 475771 h 1337481"/>
              <a:gd name="T6" fmla="*/ 703101 w 936104"/>
              <a:gd name="T7" fmla="*/ 651021 h 1337481"/>
              <a:gd name="T8" fmla="*/ 878877 w 936104"/>
              <a:gd name="T9" fmla="*/ 826270 h 1337481"/>
              <a:gd name="T10" fmla="*/ 914032 w 936104"/>
              <a:gd name="T11" fmla="*/ 822738 h 1337481"/>
              <a:gd name="T12" fmla="*/ 914032 w 936104"/>
              <a:gd name="T13" fmla="*/ 1106670 h 1337481"/>
              <a:gd name="T14" fmla="*/ 553521 w 936104"/>
              <a:gd name="T15" fmla="*/ 1106670 h 1337481"/>
              <a:gd name="T16" fmla="*/ 580059 w 936104"/>
              <a:gd name="T17" fmla="*/ 1179367 h 1337481"/>
              <a:gd name="T18" fmla="*/ 457016 w 936104"/>
              <a:gd name="T19" fmla="*/ 1302041 h 1337481"/>
              <a:gd name="T20" fmla="*/ 333973 w 936104"/>
              <a:gd name="T21" fmla="*/ 1179367 h 1337481"/>
              <a:gd name="T22" fmla="*/ 360511 w 936104"/>
              <a:gd name="T23" fmla="*/ 1106670 h 1337481"/>
              <a:gd name="T24" fmla="*/ 0 w 936104"/>
              <a:gd name="T25" fmla="*/ 1106670 h 1337481"/>
              <a:gd name="T26" fmla="*/ 0 w 936104"/>
              <a:gd name="T27" fmla="*/ 822738 h 1337481"/>
              <a:gd name="T28" fmla="*/ 35155 w 936104"/>
              <a:gd name="T29" fmla="*/ 826270 h 1337481"/>
              <a:gd name="T30" fmla="*/ 210931 w 936104"/>
              <a:gd name="T31" fmla="*/ 651021 h 1337481"/>
              <a:gd name="T32" fmla="*/ 35155 w 936104"/>
              <a:gd name="T33" fmla="*/ 475771 h 1337481"/>
              <a:gd name="T34" fmla="*/ 0 w 936104"/>
              <a:gd name="T35" fmla="*/ 479304 h 1337481"/>
              <a:gd name="T36" fmla="*/ 0 w 936104"/>
              <a:gd name="T37" fmla="*/ 195370 h 1337481"/>
              <a:gd name="T38" fmla="*/ 360510 w 936104"/>
              <a:gd name="T39" fmla="*/ 195370 h 1337481"/>
              <a:gd name="T40" fmla="*/ 333972 w 936104"/>
              <a:gd name="T41" fmla="*/ 122675 h 1337481"/>
              <a:gd name="T42" fmla="*/ 457015 w 936104"/>
              <a:gd name="T43" fmla="*/ 0 h 1337481"/>
              <a:gd name="T44" fmla="*/ 580058 w 936104"/>
              <a:gd name="T45" fmla="*/ 122675 h 1337481"/>
              <a:gd name="T46" fmla="*/ 553521 w 936104"/>
              <a:gd name="T47" fmla="*/ 195370 h 1337481"/>
              <a:gd name="T48" fmla="*/ 914032 w 936104"/>
              <a:gd name="T49" fmla="*/ 195370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blipFill>
            <a:blip r:embed="rId1"/>
            <a:stretch>
              <a:fillRect/>
            </a:stretch>
          </a:blipFill>
          <a:ln>
            <a:noFill/>
          </a:ln>
        </p:spPr>
        <p:txBody>
          <a:bodyPr/>
          <a:lstStyle/>
          <a:p>
            <a:pPr>
              <a:defRPr/>
            </a:pPr>
            <a:endParaRPr lang="zh-CN" altLang="en-US">
              <a:solidFill>
                <a:schemeClr val="tx1">
                  <a:lumMod val="75000"/>
                  <a:lumOff val="25000"/>
                </a:schemeClr>
              </a:solidFill>
            </a:endParaRPr>
          </a:p>
        </p:txBody>
      </p:sp>
      <p:sp>
        <p:nvSpPr>
          <p:cNvPr id="23" name="TextBox 84"/>
          <p:cNvSpPr>
            <a:spLocks noChangeArrowheads="1"/>
          </p:cNvSpPr>
          <p:nvPr/>
        </p:nvSpPr>
        <p:spPr bwMode="auto">
          <a:xfrm>
            <a:off x="4048959" y="2060718"/>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4" name="TextBox 85"/>
          <p:cNvSpPr>
            <a:spLocks noChangeArrowheads="1"/>
          </p:cNvSpPr>
          <p:nvPr/>
        </p:nvSpPr>
        <p:spPr bwMode="auto">
          <a:xfrm>
            <a:off x="4048959" y="2876693"/>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5" name="TextBox 86"/>
          <p:cNvSpPr>
            <a:spLocks noChangeArrowheads="1"/>
          </p:cNvSpPr>
          <p:nvPr/>
        </p:nvSpPr>
        <p:spPr bwMode="auto">
          <a:xfrm>
            <a:off x="4048959" y="3683143"/>
            <a:ext cx="3240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TextBox 87"/>
          <p:cNvSpPr>
            <a:spLocks noChangeArrowheads="1"/>
          </p:cNvSpPr>
          <p:nvPr/>
        </p:nvSpPr>
        <p:spPr bwMode="auto">
          <a:xfrm>
            <a:off x="4048959" y="4491181"/>
            <a:ext cx="3240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defRPr/>
            </a:pPr>
            <a:r>
              <a:rPr lang="zh-CN" altLang="en-US" sz="1100">
                <a:solidFill>
                  <a:schemeClr val="tx1">
                    <a:lumMod val="75000"/>
                    <a:lumOff val="25000"/>
                  </a:schemeClr>
                </a:solidFill>
                <a:latin typeface="幼圆" panose="02010509060101010101" pitchFamily="49" charset="-122"/>
                <a:ea typeface="幼圆" panose="02010509060101010101" pitchFamily="49" charset="-122"/>
              </a:rPr>
              <a:t>单击添加标题</a:t>
            </a:r>
            <a:endParaRPr lang="en-US" altLang="zh-CN" sz="1100">
              <a:solidFill>
                <a:schemeClr val="tx1">
                  <a:lumMod val="75000"/>
                  <a:lumOff val="25000"/>
                </a:schemeClr>
              </a:solidFill>
              <a:latin typeface="幼圆" panose="02010509060101010101" pitchFamily="49" charset="-122"/>
              <a:ea typeface="幼圆" panose="02010509060101010101" pitchFamily="49" charset="-122"/>
            </a:endParaRPr>
          </a:p>
          <a:p>
            <a:pPr eaLnBrk="1" hangingPunct="1">
              <a:spcBef>
                <a:spcPct val="0"/>
              </a:spcBef>
              <a:buFont typeface="Arial" panose="020B0604020202020204" pitchFamily="34" charset="0"/>
              <a:buNone/>
              <a:defRPr/>
            </a:pPr>
            <a:br>
              <a:rPr lang="zh-CN" altLang="en-US" sz="700">
                <a:solidFill>
                  <a:schemeClr val="tx1">
                    <a:lumMod val="75000"/>
                    <a:lumOff val="25000"/>
                  </a:schemeClr>
                </a:solidFill>
                <a:latin typeface="幼圆" panose="02010509060101010101" pitchFamily="49" charset="-122"/>
                <a:ea typeface="幼圆" panose="02010509060101010101" pitchFamily="49" charset="-122"/>
              </a:rPr>
            </a:br>
            <a:r>
              <a:rPr lang="zh-CN" altLang="en-US" sz="900">
                <a:solidFill>
                  <a:schemeClr val="tx1">
                    <a:lumMod val="75000"/>
                    <a:lumOff val="25000"/>
                  </a:schemeClr>
                </a:solidFill>
                <a:latin typeface="幼圆" panose="02010509060101010101" pitchFamily="49" charset="-122"/>
                <a:ea typeface="幼圆" panose="02010509060101010101" pitchFamily="49" charset="-122"/>
              </a:rPr>
              <a:t>在此处添加详细描述文本，尽量与标题文本语言风格相符合，语言描述尽量简洁生动，尽可能概括出段落内容。</a:t>
            </a:r>
            <a:endParaRPr lang="en-US" altLang="zh-CN" sz="90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3" name="直接连接符 2"/>
          <p:cNvCxnSpPr/>
          <p:nvPr/>
        </p:nvCxnSpPr>
        <p:spPr>
          <a:xfrm>
            <a:off x="7645727" y="2060718"/>
            <a:ext cx="0" cy="3250381"/>
          </a:xfrm>
          <a:prstGeom prst="line">
            <a:avLst/>
          </a:prstGeom>
          <a:ln>
            <a:solidFill>
              <a:srgbClr val="DE415A"/>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2718">
        <p:dissolve/>
      </p:transition>
    </mc:Choice>
    <mc:Fallback>
      <p:transition spd="slow" advTm="2718">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filter="fade">
                                      <p:cBhvr>
                                        <p:cTn id="9" dur="500"/>
                                        <p:tgtEl>
                                          <p:spTgt spid="19"/>
                                        </p:tgtEl>
                                      </p:cBhvr>
                                    </p:animEffect>
                                  </p:childTnLst>
                                </p:cTn>
                              </p:par>
                              <p:par>
                                <p:cTn id="10" presetID="10"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filter="fade">
                                      <p:cBhvr>
                                        <p:cTn id="14" dur="500"/>
                                        <p:tgtEl>
                                          <p:spTgt spid="20"/>
                                        </p:tgtEl>
                                      </p:cBhvr>
                                    </p:animEffect>
                                  </p:childTnLst>
                                </p:cTn>
                              </p:par>
                              <p:par>
                                <p:cTn id="15" presetID="10"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filter="fade">
                                      <p:cBhvr>
                                        <p:cTn id="19" dur="500"/>
                                        <p:tgtEl>
                                          <p:spTgt spid="21"/>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1000" fill="hold"/>
                                        <p:tgtEl>
                                          <p:spTgt spid="22"/>
                                        </p:tgtEl>
                                        <p:attrNameLst>
                                          <p:attrName>ppt_w</p:attrName>
                                        </p:attrNameLst>
                                      </p:cBhvr>
                                      <p:tavLst>
                                        <p:tav tm="0">
                                          <p:val>
                                            <p:fltVal val="0"/>
                                          </p:val>
                                        </p:tav>
                                        <p:tav tm="100000">
                                          <p:val>
                                            <p:strVal val="#ppt_w"/>
                                          </p:val>
                                        </p:tav>
                                      </p:tavLst>
                                    </p:anim>
                                    <p:anim calcmode="lin" valueType="num">
                                      <p:cBhvr>
                                        <p:cTn id="24" dur="1000" fill="hold"/>
                                        <p:tgtEl>
                                          <p:spTgt spid="22"/>
                                        </p:tgtEl>
                                        <p:attrNameLst>
                                          <p:attrName>ppt_h</p:attrName>
                                        </p:attrNameLst>
                                      </p:cBhvr>
                                      <p:tavLst>
                                        <p:tav tm="0">
                                          <p:val>
                                            <p:fltVal val="0"/>
                                          </p:val>
                                        </p:tav>
                                        <p:tav tm="100000">
                                          <p:val>
                                            <p:strVal val="#ppt_h"/>
                                          </p:val>
                                        </p:tav>
                                      </p:tavLst>
                                    </p:anim>
                                    <p:anim calcmode="lin" valueType="num">
                                      <p:cBhvr>
                                        <p:cTn id="25" dur="1000" fill="hold"/>
                                        <p:tgtEl>
                                          <p:spTgt spid="22"/>
                                        </p:tgtEl>
                                        <p:attrNameLst>
                                          <p:attrName>style.rotation</p:attrName>
                                        </p:attrNameLst>
                                      </p:cBhvr>
                                      <p:tavLst>
                                        <p:tav tm="0">
                                          <p:val>
                                            <p:fltVal val="90"/>
                                          </p:val>
                                        </p:tav>
                                        <p:tav tm="100000">
                                          <p:val>
                                            <p:fltVal val="0"/>
                                          </p:val>
                                        </p:tav>
                                      </p:tavLst>
                                    </p:anim>
                                    <p:animEffect filter="fade">
                                      <p:cBhvr>
                                        <p:cTn id="26" dur="1000"/>
                                        <p:tgtEl>
                                          <p:spTgt spid="22"/>
                                        </p:tgtEl>
                                      </p:cBhvr>
                                    </p:animEffect>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ppt_x</p:attrName>
                                        </p:attrNameLst>
                                      </p:cBhvr>
                                      <p:tavLst>
                                        <p:tav tm="0">
                                          <p:val>
                                            <p:strVal val="1+#ppt_w/2"/>
                                          </p:val>
                                        </p:tav>
                                        <p:tav tm="100000">
                                          <p:val>
                                            <p:strVal val="#ppt_x"/>
                                          </p:val>
                                        </p:tav>
                                      </p:tavLst>
                                    </p:anim>
                                    <p:anim calcmode="lin" valueType="num">
                                      <p:cBhvr>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ppt_x</p:attrName>
                                        </p:attrNameLst>
                                      </p:cBhvr>
                                      <p:tavLst>
                                        <p:tav tm="0">
                                          <p:val>
                                            <p:strVal val="1+#ppt_w/2"/>
                                          </p:val>
                                        </p:tav>
                                        <p:tav tm="100000">
                                          <p:val>
                                            <p:strVal val="#ppt_x"/>
                                          </p:val>
                                        </p:tav>
                                      </p:tavLst>
                                    </p:anim>
                                    <p:anim calcmode="lin" valueType="num">
                                      <p:cBhvr>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1+#ppt_w/2"/>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3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ppt_x</p:attrName>
                                        </p:attrNameLst>
                                      </p:cBhvr>
                                      <p:tavLst>
                                        <p:tav tm="0">
                                          <p:val>
                                            <p:strVal val="1+#ppt_w/2"/>
                                          </p:val>
                                        </p:tav>
                                        <p:tav tm="100000">
                                          <p:val>
                                            <p:strVal val="#ppt_x"/>
                                          </p:val>
                                        </p:tav>
                                      </p:tavLst>
                                    </p:anim>
                                    <p:anim calcmode="lin" valueType="num">
                                      <p:cBhvr>
                                        <p:cTn id="4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p:bldP spid="24" grpId="0" bldLvl="0"/>
      <p:bldP spid="25" grpId="0" bldLvl="0"/>
      <p:bldP spid="26"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a:stCxn id="16" idx="3"/>
            <a:endCxn id="18" idx="1"/>
          </p:cNvCxnSpPr>
          <p:nvPr/>
        </p:nvCxnSpPr>
        <p:spPr bwMode="auto">
          <a:xfrm>
            <a:off x="4363045" y="3428870"/>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菱形 15"/>
          <p:cNvSpPr/>
          <p:nvPr/>
        </p:nvSpPr>
        <p:spPr bwMode="auto">
          <a:xfrm>
            <a:off x="3210520" y="2852607"/>
            <a:ext cx="1152525" cy="1152525"/>
          </a:xfrm>
          <a:prstGeom prst="diamond">
            <a:avLst/>
          </a:prstGeom>
          <a:blipFill>
            <a:blip r:embed="rId1"/>
            <a:stretch>
              <a:fillRect/>
            </a:stretch>
          </a:bli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defTabSz="914400" eaLnBrk="1" hangingPunct="1">
              <a:defRPr/>
            </a:pPr>
            <a:endParaRPr lang="zh-CN" altLang="en-US">
              <a:latin typeface="幼圆" panose="02010509060101010101" pitchFamily="49" charset="-122"/>
              <a:ea typeface="幼圆" panose="02010509060101010101" pitchFamily="49" charset="-122"/>
            </a:endParaRPr>
          </a:p>
        </p:txBody>
      </p:sp>
      <p:sp>
        <p:nvSpPr>
          <p:cNvPr id="17" name="矩形 87"/>
          <p:cNvSpPr>
            <a:spLocks noChangeArrowheads="1"/>
          </p:cNvSpPr>
          <p:nvPr/>
        </p:nvSpPr>
        <p:spPr bwMode="auto">
          <a:xfrm>
            <a:off x="3426420" y="3290757"/>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01</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18" name="菱形 17"/>
          <p:cNvSpPr/>
          <p:nvPr/>
        </p:nvSpPr>
        <p:spPr bwMode="auto">
          <a:xfrm>
            <a:off x="4966295" y="2852607"/>
            <a:ext cx="1152525" cy="1152525"/>
          </a:xfrm>
          <a:prstGeom prst="diamond">
            <a:avLst/>
          </a:prstGeom>
          <a:blipFill>
            <a:blip r:embed="rId1"/>
            <a:stretch>
              <a:fillRect/>
            </a:stretch>
          </a:bli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27" name="矩形 87"/>
          <p:cNvSpPr>
            <a:spLocks noChangeArrowheads="1"/>
          </p:cNvSpPr>
          <p:nvPr/>
        </p:nvSpPr>
        <p:spPr bwMode="auto">
          <a:xfrm>
            <a:off x="5182195" y="3290757"/>
            <a:ext cx="719138"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02</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28" name="菱形 27"/>
          <p:cNvSpPr/>
          <p:nvPr/>
        </p:nvSpPr>
        <p:spPr bwMode="auto">
          <a:xfrm>
            <a:off x="6693495" y="2852607"/>
            <a:ext cx="1152525" cy="1152525"/>
          </a:xfrm>
          <a:prstGeom prst="diamond">
            <a:avLst/>
          </a:prstGeom>
          <a:blipFill>
            <a:blip r:embed="rId1"/>
            <a:stretch>
              <a:fillRect/>
            </a:stretch>
          </a:blip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29" name="矩形 87"/>
          <p:cNvSpPr>
            <a:spLocks noChangeArrowheads="1"/>
          </p:cNvSpPr>
          <p:nvPr/>
        </p:nvSpPr>
        <p:spPr bwMode="auto">
          <a:xfrm>
            <a:off x="6909395" y="3290757"/>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03</a:t>
            </a:r>
            <a:endParaRPr lang="zh-CN" altLang="en-US" sz="1400" b="1" kern="0" dirty="0">
              <a:solidFill>
                <a:srgbClr val="FFFFFF"/>
              </a:solidFill>
              <a:latin typeface="幼圆" panose="02010509060101010101" pitchFamily="49" charset="-122"/>
              <a:ea typeface="幼圆" panose="02010509060101010101" pitchFamily="49" charset="-122"/>
            </a:endParaRPr>
          </a:p>
        </p:txBody>
      </p:sp>
      <p:sp>
        <p:nvSpPr>
          <p:cNvPr id="30" name="菱形 29"/>
          <p:cNvSpPr/>
          <p:nvPr/>
        </p:nvSpPr>
        <p:spPr bwMode="auto">
          <a:xfrm>
            <a:off x="8449270" y="2852607"/>
            <a:ext cx="1152525" cy="1152525"/>
          </a:xfrm>
          <a:prstGeom prst="diamond">
            <a:avLst/>
          </a:prstGeom>
          <a:blipFill>
            <a:blip r:embed="rId1"/>
            <a:stretch>
              <a:fillRect/>
            </a:stretch>
          </a:blip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sp>
        <p:nvSpPr>
          <p:cNvPr id="31" name="矩形 87"/>
          <p:cNvSpPr>
            <a:spLocks noChangeArrowheads="1"/>
          </p:cNvSpPr>
          <p:nvPr/>
        </p:nvSpPr>
        <p:spPr bwMode="auto">
          <a:xfrm>
            <a:off x="8665170" y="3290757"/>
            <a:ext cx="720725" cy="307777"/>
          </a:xfrm>
          <a:prstGeom prst="rect">
            <a:avLst/>
          </a:prstGeom>
          <a:noFill/>
          <a:ln>
            <a:noFill/>
          </a:ln>
        </p:spPr>
        <p:txBody>
          <a:bodyPr>
            <a:spAutoFit/>
          </a:bodyPr>
          <a:lstStyle/>
          <a:p>
            <a:pPr fontAlgn="ctr">
              <a:spcBef>
                <a:spcPts val="0"/>
              </a:spcBef>
              <a:spcAft>
                <a:spcPts val="0"/>
              </a:spcAft>
              <a:buClr>
                <a:srgbClr val="FF0000"/>
              </a:buClr>
              <a:buSzPct val="70000"/>
              <a:defRPr/>
            </a:pPr>
            <a:r>
              <a:rPr lang="zh-CN" altLang="en-US" sz="1400" b="1" kern="0" dirty="0">
                <a:solidFill>
                  <a:srgbClr val="FFFFFF"/>
                </a:solidFill>
                <a:latin typeface="幼圆" panose="02010509060101010101" pitchFamily="49" charset="-122"/>
                <a:ea typeface="幼圆" panose="02010509060101010101" pitchFamily="49" charset="-122"/>
              </a:rPr>
              <a:t>文本</a:t>
            </a:r>
            <a:r>
              <a:rPr lang="en-US" altLang="zh-CN" sz="1400" b="1" kern="0" dirty="0">
                <a:solidFill>
                  <a:srgbClr val="FFFFFF"/>
                </a:solidFill>
                <a:latin typeface="幼圆" panose="02010509060101010101" pitchFamily="49" charset="-122"/>
                <a:ea typeface="幼圆" panose="02010509060101010101" pitchFamily="49" charset="-122"/>
              </a:rPr>
              <a:t>04</a:t>
            </a:r>
            <a:endParaRPr lang="zh-CN" altLang="en-US" sz="1400" b="1" kern="0" dirty="0">
              <a:solidFill>
                <a:srgbClr val="FFFFFF"/>
              </a:solidFill>
              <a:latin typeface="幼圆" panose="02010509060101010101" pitchFamily="49" charset="-122"/>
              <a:ea typeface="幼圆" panose="02010509060101010101" pitchFamily="49" charset="-122"/>
            </a:endParaRPr>
          </a:p>
        </p:txBody>
      </p:sp>
      <p:cxnSp>
        <p:nvCxnSpPr>
          <p:cNvPr id="32" name="直接连接符 31"/>
          <p:cNvCxnSpPr/>
          <p:nvPr/>
        </p:nvCxnSpPr>
        <p:spPr bwMode="auto">
          <a:xfrm>
            <a:off x="6090245" y="3428870"/>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bwMode="auto">
          <a:xfrm>
            <a:off x="7846020" y="3428870"/>
            <a:ext cx="603250" cy="0"/>
          </a:xfrm>
          <a:prstGeom prst="line">
            <a:avLst/>
          </a:prstGeom>
          <a:ln w="19050">
            <a:solidFill>
              <a:srgbClr val="DE415A"/>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772131" y="1909667"/>
            <a:ext cx="3313113" cy="284501"/>
          </a:xfrm>
          <a:prstGeom prst="rect">
            <a:avLst/>
          </a:prstGeom>
          <a:noFill/>
        </p:spPr>
        <p:txBody>
          <a:bodyPr>
            <a:spAutoFit/>
          </a:bodyPr>
          <a:lstStyle/>
          <a:p>
            <a:pPr algn="ctr">
              <a:lnSpc>
                <a:spcPct val="120000"/>
              </a:lnSpc>
              <a:buClr>
                <a:schemeClr val="accent2"/>
              </a:buClr>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单击添加段落文字单击添加段落文字</a:t>
            </a:r>
            <a:endParaRPr lang="en-US" altLang="zh-CN"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TextBox 14"/>
          <p:cNvSpPr txBox="1"/>
          <p:nvPr/>
        </p:nvSpPr>
        <p:spPr>
          <a:xfrm>
            <a:off x="3245750" y="4789661"/>
            <a:ext cx="6365875" cy="814390"/>
          </a:xfrm>
          <a:prstGeom prst="rect">
            <a:avLst/>
          </a:prstGeom>
          <a:noFill/>
        </p:spPr>
        <p:txBody>
          <a:bodyPr>
            <a:spAutoFit/>
          </a:bodyPr>
          <a:lstStyle/>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添加你的文字添加你的文字添加你的文字添加你的文字添加你的文字添加你的文字</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6" name="燕尾形 68"/>
          <p:cNvSpPr/>
          <p:nvPr/>
        </p:nvSpPr>
        <p:spPr bwMode="auto">
          <a:xfrm rot="5400000">
            <a:off x="6315975" y="4330684"/>
            <a:ext cx="225425" cy="203200"/>
          </a:xfrm>
          <a:prstGeom prst="chevron">
            <a:avLst/>
          </a:prstGeom>
          <a:solidFill>
            <a:srgbClr val="DE415A"/>
          </a:solidFill>
          <a:ln>
            <a:solidFill>
              <a:srgbClr val="DE415A"/>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defTabSz="914400" eaLnBrk="1" hangingPunct="1">
              <a:defRPr/>
            </a:pPr>
            <a:endParaRPr lang="zh-CN" altLang="en-US">
              <a:solidFill>
                <a:schemeClr val="tx1"/>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7049">
        <p:dissolve/>
      </p:transition>
    </mc:Choice>
    <mc:Fallback>
      <p:transition spd="slow" advTm="7049">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21" presetClass="entr" presetSubtype="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50"/>
                                        <p:tgtEl>
                                          <p:spTgt spid="17"/>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21" presetClass="entr" presetSubtype="1"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heel(1)">
                                      <p:cBhvr>
                                        <p:cTn id="36" dur="250"/>
                                        <p:tgtEl>
                                          <p:spTgt spid="2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21"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heel(1)">
                                      <p:cBhvr>
                                        <p:cTn id="45" dur="250"/>
                                        <p:tgtEl>
                                          <p:spTgt spid="29"/>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0-#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250"/>
                                        <p:tgtEl>
                                          <p:spTgt spid="31"/>
                                        </p:tgtEl>
                                      </p:cBhvr>
                                    </p:animEffect>
                                  </p:childTnLst>
                                </p:cTn>
                              </p:par>
                            </p:childTnLst>
                          </p:cTn>
                        </p:par>
                        <p:par>
                          <p:cTn id="60" fill="hold">
                            <p:stCondLst>
                              <p:cond delay="6000"/>
                            </p:stCondLst>
                            <p:childTnLst>
                              <p:par>
                                <p:cTn id="61" presetID="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1+#ppt_w/2"/>
                                          </p:val>
                                        </p:tav>
                                        <p:tav tm="100000">
                                          <p:val>
                                            <p:strVal val="#ppt_x"/>
                                          </p:val>
                                        </p:tav>
                                      </p:tavLst>
                                    </p:anim>
                                    <p:anim calcmode="lin" valueType="num">
                                      <p:cBhvr additive="base">
                                        <p:cTn id="68"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18" grpId="0" bldLvl="0" animBg="1"/>
      <p:bldP spid="27" grpId="0"/>
      <p:bldP spid="28" grpId="0" bldLvl="0" animBg="1"/>
      <p:bldP spid="29" grpId="0"/>
      <p:bldP spid="30" grpId="0" bldLvl="0" animBg="1"/>
      <p:bldP spid="31" grpId="0"/>
      <p:bldP spid="34" grpId="0"/>
      <p:bldP spid="35" grpId="0"/>
      <p:bldP spid="3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标注 39"/>
          <p:cNvSpPr/>
          <p:nvPr/>
        </p:nvSpPr>
        <p:spPr>
          <a:xfrm>
            <a:off x="4969777" y="3490596"/>
            <a:ext cx="1609725" cy="528638"/>
          </a:xfrm>
          <a:prstGeom prst="wedgeRoundRectCallout">
            <a:avLst>
              <a:gd name="adj1" fmla="val -20833"/>
              <a:gd name="adj2" fmla="val 101383"/>
              <a:gd name="adj3" fmla="val 16667"/>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1" name="圆角矩形标注 40"/>
          <p:cNvSpPr/>
          <p:nvPr/>
        </p:nvSpPr>
        <p:spPr>
          <a:xfrm>
            <a:off x="8749615" y="3490596"/>
            <a:ext cx="1611312" cy="528638"/>
          </a:xfrm>
          <a:prstGeom prst="wedgeRoundRectCallout">
            <a:avLst>
              <a:gd name="adj1" fmla="val -20833"/>
              <a:gd name="adj2" fmla="val 101383"/>
              <a:gd name="adj3" fmla="val 16667"/>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2" name="任意多边形 41"/>
          <p:cNvSpPr/>
          <p:nvPr/>
        </p:nvSpPr>
        <p:spPr>
          <a:xfrm>
            <a:off x="3080652" y="3219134"/>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3" name="任意多边形 42"/>
          <p:cNvSpPr/>
          <p:nvPr/>
        </p:nvSpPr>
        <p:spPr>
          <a:xfrm>
            <a:off x="6860490" y="3219134"/>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latin typeface="幼圆" panose="02010509060101010101" pitchFamily="49" charset="-122"/>
                <a:ea typeface="幼圆" panose="02010509060101010101" pitchFamily="49" charset="-122"/>
              </a:rPr>
              <a:t>添加文本</a:t>
            </a:r>
            <a:endParaRPr lang="zh-CN" altLang="en-US" dirty="0">
              <a:latin typeface="幼圆" panose="02010509060101010101" pitchFamily="49" charset="-122"/>
              <a:ea typeface="幼圆" panose="02010509060101010101" pitchFamily="49" charset="-122"/>
            </a:endParaRPr>
          </a:p>
        </p:txBody>
      </p:sp>
      <p:sp>
        <p:nvSpPr>
          <p:cNvPr id="24" name="矩形 23"/>
          <p:cNvSpPr/>
          <p:nvPr/>
        </p:nvSpPr>
        <p:spPr>
          <a:xfrm>
            <a:off x="2947302" y="2325371"/>
            <a:ext cx="2152650" cy="860425"/>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5" name="矩形 24"/>
          <p:cNvSpPr/>
          <p:nvPr/>
        </p:nvSpPr>
        <p:spPr>
          <a:xfrm>
            <a:off x="4969777" y="4014471"/>
            <a:ext cx="2046288" cy="137795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矩形 25"/>
          <p:cNvSpPr/>
          <p:nvPr/>
        </p:nvSpPr>
        <p:spPr>
          <a:xfrm>
            <a:off x="6860490" y="2325371"/>
            <a:ext cx="2044700" cy="860425"/>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矩形 36"/>
          <p:cNvSpPr/>
          <p:nvPr/>
        </p:nvSpPr>
        <p:spPr>
          <a:xfrm>
            <a:off x="8749615" y="4014471"/>
            <a:ext cx="2046287" cy="1377950"/>
          </a:xfrm>
          <a:prstGeom prst="rect">
            <a:avLst/>
          </a:prstGeom>
        </p:spPr>
        <p:txBody>
          <a:bodyPr lIns="51592" tIns="51592" rIns="51592" bIns="51592" anchor="ctr"/>
          <a:lstStyle/>
          <a:p>
            <a:pPr algn="just">
              <a:lnSpc>
                <a:spcPct val="120000"/>
              </a:lnSpc>
              <a:spcBef>
                <a:spcPts val="660"/>
              </a:spcBef>
              <a:spcAft>
                <a:spcPts val="660"/>
              </a:spcAft>
              <a:defRPr/>
            </a:pP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添加对的说明文字添加对的说明文字添加对的说明文字添加对的说明文字添加文字</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4532">
        <p:dissolve/>
      </p:transition>
    </mc:Choice>
    <mc:Fallback>
      <p:transition spd="slow" advTm="4532">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up)">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P spid="23" grpId="0" bldLvl="0" animBg="1"/>
      <p:bldP spid="24" grpId="0"/>
      <p:bldP spid="25" grpId="0"/>
      <p:bldP spid="2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b6e60a70ae3317cd9c38efc66ca438c1"/>
          <p:cNvPicPr>
            <a:picLocks noChangeAspect="1"/>
          </p:cNvPicPr>
          <p:nvPr/>
        </p:nvPicPr>
        <p:blipFill>
          <a:blip r:embed="rId1"/>
          <a:stretch>
            <a:fillRect/>
          </a:stretch>
        </p:blipFill>
        <p:spPr>
          <a:xfrm>
            <a:off x="-30480" y="-24765"/>
            <a:ext cx="12204065" cy="6897370"/>
          </a:xfrm>
          <a:prstGeom prst="rect">
            <a:avLst/>
          </a:prstGeom>
        </p:spPr>
      </p:pic>
      <p:sp>
        <p:nvSpPr>
          <p:cNvPr id="6" name="文本框 5"/>
          <p:cNvSpPr txBox="1"/>
          <p:nvPr/>
        </p:nvSpPr>
        <p:spPr>
          <a:xfrm>
            <a:off x="6689725" y="2424585"/>
            <a:ext cx="2621280" cy="1568450"/>
          </a:xfrm>
          <a:prstGeom prst="rect">
            <a:avLst/>
          </a:prstGeom>
          <a:noFill/>
        </p:spPr>
        <p:txBody>
          <a:bodyPr wrap="none" rtlCol="0">
            <a:spAutoFit/>
          </a:bodyPr>
          <a:lstStyle/>
          <a:p>
            <a:r>
              <a:rPr lang="zh-CN" altLang="en-US" sz="9600" dirty="0">
                <a:solidFill>
                  <a:schemeClr val="bg2">
                    <a:lumMod val="25000"/>
                  </a:schemeClr>
                </a:solidFill>
                <a:latin typeface="幼圆" panose="02010509060101010101" pitchFamily="49" charset="-122"/>
                <a:ea typeface="幼圆" panose="02010509060101010101" pitchFamily="49" charset="-122"/>
              </a:rPr>
              <a:t>谢谢</a:t>
            </a:r>
            <a:endParaRPr lang="zh-CN" altLang="en-US" sz="6000" dirty="0">
              <a:solidFill>
                <a:srgbClr val="DE415A"/>
              </a:solidFill>
              <a:latin typeface="幼圆" panose="02010509060101010101" pitchFamily="49" charset="-122"/>
              <a:ea typeface="幼圆" panose="02010509060101010101" pitchFamily="49" charset="-122"/>
            </a:endParaRPr>
          </a:p>
        </p:txBody>
      </p:sp>
      <p:sp>
        <p:nvSpPr>
          <p:cNvPr id="7" name="文本框 6"/>
          <p:cNvSpPr txBox="1"/>
          <p:nvPr/>
        </p:nvSpPr>
        <p:spPr>
          <a:xfrm>
            <a:off x="7280419" y="3993078"/>
            <a:ext cx="1440180" cy="368300"/>
          </a:xfrm>
          <a:prstGeom prst="rect">
            <a:avLst/>
          </a:prstGeom>
          <a:noFill/>
        </p:spPr>
        <p:txBody>
          <a:bodyPr wrap="none" rtlCol="0">
            <a:spAutoFit/>
          </a:bodyPr>
          <a:lstStyle/>
          <a:p>
            <a:r>
              <a:rPr lang="zh-CN" altLang="en-US" dirty="0" smtClean="0">
                <a:solidFill>
                  <a:schemeClr val="bg2">
                    <a:lumMod val="25000"/>
                  </a:schemeClr>
                </a:solidFill>
                <a:latin typeface="幼圆" panose="02010509060101010101" pitchFamily="49" charset="-122"/>
                <a:ea typeface="幼圆" panose="02010509060101010101" pitchFamily="49" charset="-122"/>
              </a:rPr>
              <a:t>汇报人：</a:t>
            </a:r>
            <a:r>
              <a:rPr lang="en-US" altLang="zh-CN" dirty="0" smtClean="0">
                <a:solidFill>
                  <a:schemeClr val="bg2">
                    <a:lumMod val="25000"/>
                  </a:schemeClr>
                </a:solidFill>
                <a:latin typeface="幼圆" panose="02010509060101010101" pitchFamily="49" charset="-122"/>
                <a:ea typeface="幼圆" panose="02010509060101010101" pitchFamily="49" charset="-122"/>
              </a:rPr>
              <a:t>XXX</a:t>
            </a:r>
            <a:endParaRPr lang="en-US" altLang="zh-CN" dirty="0">
              <a:solidFill>
                <a:schemeClr val="bg2">
                  <a:lumMod val="25000"/>
                </a:schemeClr>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793">
        <p:dissolve/>
      </p:transition>
    </mc:Choice>
    <mc:Fallback>
      <p:transition spd="slow" advTm="793">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4810919" y="2819400"/>
            <a:ext cx="7175500" cy="1790700"/>
          </a:xfrm>
          <a:prstGeom prst="rect">
            <a:avLst/>
          </a:prstGeom>
          <a:blipFill>
            <a:blip r:embed="rId1"/>
            <a:stretch>
              <a:fillRect/>
            </a:stretch>
          </a:blipFill>
          <a:ln w="9525" cap="flat" cmpd="sng" algn="ctr">
            <a:noFill/>
            <a:prstDash val="solid"/>
            <a:round/>
            <a:headEnd type="none" w="med" len="med"/>
            <a:tailEnd type="none" w="med" len="med"/>
          </a:ln>
        </p:spPr>
        <p:txBody>
          <a:bodyPr/>
          <a:lstStyle/>
          <a:p>
            <a:pPr defTabSz="912495">
              <a:buFont typeface="Arial" panose="020B0604020202020204" pitchFamily="34" charset="0"/>
              <a:buNone/>
              <a:defRPr/>
            </a:pPr>
            <a:endParaRPr lang="zh-CN" altLang="en-US"/>
          </a:p>
        </p:txBody>
      </p:sp>
      <p:sp>
        <p:nvSpPr>
          <p:cNvPr id="11" name="矩形 10"/>
          <p:cNvSpPr/>
          <p:nvPr/>
        </p:nvSpPr>
        <p:spPr>
          <a:xfrm>
            <a:off x="4810919" y="2819400"/>
            <a:ext cx="7175500" cy="1790700"/>
          </a:xfrm>
          <a:prstGeom prst="rect">
            <a:avLst/>
          </a:prstGeom>
          <a:solidFill>
            <a:srgbClr val="DE415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2"/>
          <p:cNvSpPr txBox="1">
            <a:spLocks noChangeArrowheads="1"/>
          </p:cNvSpPr>
          <p:nvPr/>
        </p:nvSpPr>
        <p:spPr bwMode="auto">
          <a:xfrm>
            <a:off x="5612607" y="3130550"/>
            <a:ext cx="5572125" cy="646113"/>
          </a:xfrm>
          <a:prstGeom prst="rect">
            <a:avLst/>
          </a:prstGeom>
          <a:noFill/>
          <a:ln w="9525">
            <a:noFill/>
            <a:miter lim="800000"/>
          </a:ln>
        </p:spPr>
        <p:txBody>
          <a:bodyPr>
            <a:spAutoFit/>
          </a:bodyPr>
          <a:lstStyle/>
          <a:p>
            <a:pPr algn="ctr"/>
            <a:r>
              <a:rPr lang="zh-CN" altLang="en-US" sz="3600" dirty="0">
                <a:solidFill>
                  <a:schemeClr val="bg1"/>
                </a:solidFill>
                <a:latin typeface="幼圆" panose="02010509060101010101" pitchFamily="49" charset="-122"/>
                <a:ea typeface="幼圆" panose="02010509060101010101" pitchFamily="49" charset="-122"/>
              </a:rPr>
              <a:t>输入标题</a:t>
            </a:r>
            <a:endParaRPr lang="en-US" altLang="zh-CN" sz="3600" dirty="0">
              <a:solidFill>
                <a:schemeClr val="bg1"/>
              </a:solidFill>
              <a:latin typeface="幼圆" panose="02010509060101010101" pitchFamily="49" charset="-122"/>
              <a:ea typeface="幼圆" panose="02010509060101010101" pitchFamily="49" charset="-122"/>
            </a:endParaRPr>
          </a:p>
        </p:txBody>
      </p:sp>
      <p:sp>
        <p:nvSpPr>
          <p:cNvPr id="6" name="文本框 3"/>
          <p:cNvSpPr txBox="1">
            <a:spLocks noChangeArrowheads="1"/>
          </p:cNvSpPr>
          <p:nvPr/>
        </p:nvSpPr>
        <p:spPr bwMode="auto">
          <a:xfrm>
            <a:off x="7587457" y="3833813"/>
            <a:ext cx="1622425" cy="646112"/>
          </a:xfrm>
          <a:prstGeom prst="rect">
            <a:avLst/>
          </a:prstGeom>
          <a:noFill/>
          <a:ln w="9525">
            <a:noFill/>
            <a:miter lim="800000"/>
          </a:ln>
        </p:spPr>
        <p:txBody>
          <a:bodyPr wrap="none">
            <a:spAutoFit/>
          </a:bodyPr>
          <a:lstStyle/>
          <a:p>
            <a:pPr eaLnBrk="1" hangingPunct="1">
              <a:buFont typeface="Arial" panose="020B0604020202020204" pitchFamily="34" charset="0"/>
              <a:buNone/>
            </a:pPr>
            <a:r>
              <a:rPr lang="en-US" altLang="zh-CN" sz="3600" b="1" dirty="0">
                <a:solidFill>
                  <a:schemeClr val="bg1"/>
                </a:solidFill>
                <a:latin typeface="方正兰亭超细黑简体" panose="02000000000000000000" pitchFamily="2" charset="-122"/>
                <a:ea typeface="方正兰亭超细黑简体" panose="02000000000000000000" pitchFamily="2" charset="-122"/>
              </a:rPr>
              <a:t>Part.1</a:t>
            </a:r>
            <a:endParaRPr lang="zh-CN" altLang="en-US" sz="3600" b="1"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9" name="直接连接符 8"/>
          <p:cNvCxnSpPr/>
          <p:nvPr/>
        </p:nvCxnSpPr>
        <p:spPr>
          <a:xfrm>
            <a:off x="0" y="4610100"/>
            <a:ext cx="12192000" cy="0"/>
          </a:xfrm>
          <a:prstGeom prst="line">
            <a:avLst/>
          </a:prstGeom>
          <a:ln w="19050">
            <a:solidFill>
              <a:srgbClr val="DE415A"/>
            </a:solidFill>
          </a:ln>
        </p:spPr>
        <p:style>
          <a:lnRef idx="1">
            <a:schemeClr val="accent1"/>
          </a:lnRef>
          <a:fillRef idx="0">
            <a:schemeClr val="accent1"/>
          </a:fillRef>
          <a:effectRef idx="0">
            <a:schemeClr val="accent1"/>
          </a:effectRef>
          <a:fontRef idx="minor">
            <a:schemeClr val="tx1"/>
          </a:fontRef>
        </p:style>
      </p:cxnSp>
      <p:pic>
        <p:nvPicPr>
          <p:cNvPr id="12" name="图片 11" descr="bc7ff6a58c43b572c8039a9e1ed995c4"/>
          <p:cNvPicPr>
            <a:picLocks noChangeAspect="1"/>
          </p:cNvPicPr>
          <p:nvPr/>
        </p:nvPicPr>
        <p:blipFill>
          <a:blip r:embed="rId2"/>
          <a:stretch>
            <a:fillRect/>
          </a:stretch>
        </p:blipFill>
        <p:spPr>
          <a:xfrm>
            <a:off x="1483360" y="1783715"/>
            <a:ext cx="5050790" cy="36772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1251">
        <p:dissolve/>
      </p:transition>
    </mc:Choice>
    <mc:Fallback>
      <p:transition spd="slow" advTm="1251">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11"/>
          <p:cNvSpPr>
            <a:spLocks noChangeArrowheads="1"/>
          </p:cNvSpPr>
          <p:nvPr/>
        </p:nvSpPr>
        <p:spPr bwMode="auto">
          <a:xfrm>
            <a:off x="2562982" y="3738336"/>
            <a:ext cx="1098550" cy="1100138"/>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 name="Oval 9"/>
          <p:cNvSpPr>
            <a:spLocks noChangeArrowheads="1"/>
          </p:cNvSpPr>
          <p:nvPr/>
        </p:nvSpPr>
        <p:spPr bwMode="auto">
          <a:xfrm>
            <a:off x="4094919" y="2369911"/>
            <a:ext cx="1100138" cy="1100138"/>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 name="Oval 11"/>
          <p:cNvSpPr>
            <a:spLocks noChangeArrowheads="1"/>
          </p:cNvSpPr>
          <p:nvPr/>
        </p:nvSpPr>
        <p:spPr bwMode="auto">
          <a:xfrm>
            <a:off x="5642732" y="3738336"/>
            <a:ext cx="1100137" cy="1100138"/>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 name="Oval 13"/>
          <p:cNvSpPr>
            <a:spLocks noChangeArrowheads="1"/>
          </p:cNvSpPr>
          <p:nvPr/>
        </p:nvSpPr>
        <p:spPr bwMode="auto">
          <a:xfrm>
            <a:off x="8732007" y="3728811"/>
            <a:ext cx="1100137" cy="1100138"/>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endParaRPr>
          </a:p>
        </p:txBody>
      </p:sp>
      <p:sp>
        <p:nvSpPr>
          <p:cNvPr id="26" name="Oval 29"/>
          <p:cNvSpPr>
            <a:spLocks noChangeArrowheads="1"/>
          </p:cNvSpPr>
          <p:nvPr/>
        </p:nvSpPr>
        <p:spPr bwMode="auto">
          <a:xfrm>
            <a:off x="7154032" y="2369911"/>
            <a:ext cx="1098550" cy="1100138"/>
          </a:xfrm>
          <a:prstGeom prst="ellipse">
            <a:avLst/>
          </a:prstGeom>
          <a:blipFill>
            <a:blip r:embed="rId1"/>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9" name="TextBox 30"/>
          <p:cNvSpPr txBox="1">
            <a:spLocks noChangeArrowheads="1"/>
          </p:cNvSpPr>
          <p:nvPr/>
        </p:nvSpPr>
        <p:spPr bwMode="auto">
          <a:xfrm>
            <a:off x="2547107" y="4125686"/>
            <a:ext cx="11128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rgbClr val="F8F8F8"/>
                </a:solidFill>
                <a:latin typeface="幼圆" panose="02010509060101010101" pitchFamily="49" charset="-122"/>
                <a:ea typeface="幼圆" panose="02010509060101010101" pitchFamily="49" charset="-122"/>
              </a:rPr>
              <a:t>添加文本</a:t>
            </a:r>
            <a:endParaRPr lang="zh-CN" altLang="en-US" sz="1500" dirty="0">
              <a:solidFill>
                <a:srgbClr val="F8F8F8"/>
              </a:solidFill>
              <a:latin typeface="幼圆" panose="02010509060101010101" pitchFamily="49" charset="-122"/>
              <a:ea typeface="幼圆" panose="02010509060101010101" pitchFamily="49" charset="-122"/>
            </a:endParaRPr>
          </a:p>
        </p:txBody>
      </p:sp>
      <p:sp>
        <p:nvSpPr>
          <p:cNvPr id="30" name="TextBox 31"/>
          <p:cNvSpPr txBox="1">
            <a:spLocks noChangeArrowheads="1"/>
          </p:cNvSpPr>
          <p:nvPr/>
        </p:nvSpPr>
        <p:spPr bwMode="auto">
          <a:xfrm>
            <a:off x="5637969" y="4125686"/>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rgbClr val="F8F8F8"/>
                </a:solidFill>
                <a:latin typeface="幼圆" panose="02010509060101010101" pitchFamily="49" charset="-122"/>
                <a:ea typeface="幼圆" panose="02010509060101010101" pitchFamily="49" charset="-122"/>
              </a:rPr>
              <a:t>添加文本</a:t>
            </a:r>
            <a:endParaRPr lang="zh-CN" altLang="en-US" sz="1500" dirty="0">
              <a:solidFill>
                <a:srgbClr val="F8F8F8"/>
              </a:solidFill>
              <a:latin typeface="幼圆" panose="02010509060101010101" pitchFamily="49" charset="-122"/>
              <a:ea typeface="幼圆" panose="02010509060101010101" pitchFamily="49" charset="-122"/>
            </a:endParaRPr>
          </a:p>
        </p:txBody>
      </p:sp>
      <p:sp>
        <p:nvSpPr>
          <p:cNvPr id="31" name="TextBox 32"/>
          <p:cNvSpPr txBox="1">
            <a:spLocks noChangeArrowheads="1"/>
          </p:cNvSpPr>
          <p:nvPr/>
        </p:nvSpPr>
        <p:spPr bwMode="auto">
          <a:xfrm>
            <a:off x="8736769" y="4116161"/>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a:solidFill>
                  <a:schemeClr val="bg1"/>
                </a:solidFill>
                <a:latin typeface="幼圆" panose="02010509060101010101" pitchFamily="49" charset="-122"/>
                <a:ea typeface="幼圆" panose="02010509060101010101" pitchFamily="49" charset="-122"/>
              </a:rPr>
              <a:t>添加文本</a:t>
            </a:r>
            <a:endParaRPr lang="zh-CN" altLang="en-US" sz="1500">
              <a:solidFill>
                <a:schemeClr val="bg1"/>
              </a:solidFill>
              <a:latin typeface="幼圆" panose="02010509060101010101" pitchFamily="49" charset="-122"/>
              <a:ea typeface="幼圆" panose="02010509060101010101" pitchFamily="49" charset="-122"/>
            </a:endParaRPr>
          </a:p>
        </p:txBody>
      </p:sp>
      <p:sp>
        <p:nvSpPr>
          <p:cNvPr id="32" name="TextBox 33"/>
          <p:cNvSpPr txBox="1">
            <a:spLocks noChangeArrowheads="1"/>
          </p:cNvSpPr>
          <p:nvPr/>
        </p:nvSpPr>
        <p:spPr bwMode="auto">
          <a:xfrm>
            <a:off x="7150857" y="2769961"/>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chemeClr val="bg1"/>
                </a:solidFill>
                <a:latin typeface="幼圆" panose="02010509060101010101" pitchFamily="49" charset="-122"/>
                <a:ea typeface="幼圆" panose="02010509060101010101" pitchFamily="49" charset="-122"/>
              </a:rPr>
              <a:t>添加文本</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33" name="TextBox 34"/>
          <p:cNvSpPr txBox="1">
            <a:spLocks noChangeArrowheads="1"/>
          </p:cNvSpPr>
          <p:nvPr/>
        </p:nvSpPr>
        <p:spPr bwMode="auto">
          <a:xfrm>
            <a:off x="4093332" y="2769961"/>
            <a:ext cx="111125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dirty="0">
                <a:solidFill>
                  <a:schemeClr val="bg1"/>
                </a:solidFill>
                <a:latin typeface="幼圆" panose="02010509060101010101" pitchFamily="49" charset="-122"/>
                <a:ea typeface="幼圆" panose="02010509060101010101" pitchFamily="49" charset="-122"/>
              </a:rPr>
              <a:t>添加文本</a:t>
            </a:r>
            <a:endParaRPr lang="zh-CN" altLang="en-US" sz="1500" dirty="0">
              <a:solidFill>
                <a:schemeClr val="bg1"/>
              </a:solidFill>
              <a:latin typeface="幼圆" panose="02010509060101010101" pitchFamily="49" charset="-122"/>
              <a:ea typeface="幼圆" panose="02010509060101010101" pitchFamily="49" charset="-122"/>
            </a:endParaRPr>
          </a:p>
        </p:txBody>
      </p:sp>
      <p:sp>
        <p:nvSpPr>
          <p:cNvPr id="34" name="TextBox 35"/>
          <p:cNvSpPr txBox="1">
            <a:spLocks noChangeArrowheads="1"/>
          </p:cNvSpPr>
          <p:nvPr/>
        </p:nvSpPr>
        <p:spPr bwMode="auto">
          <a:xfrm>
            <a:off x="2547107" y="3290661"/>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500" dirty="0" smtClean="0">
                <a:solidFill>
                  <a:schemeClr val="bg2">
                    <a:lumMod val="25000"/>
                  </a:schemeClr>
                </a:solidFill>
                <a:latin typeface="幼圆" panose="02010509060101010101" pitchFamily="49" charset="-122"/>
                <a:ea typeface="幼圆" panose="02010509060101010101" pitchFamily="49" charset="-122"/>
              </a:rPr>
              <a:t>201</a:t>
            </a:r>
            <a:r>
              <a:rPr lang="en-US" altLang="zh-CN" sz="1500" dirty="0" smtClean="0">
                <a:solidFill>
                  <a:schemeClr val="bg2">
                    <a:lumMod val="25000"/>
                  </a:schemeClr>
                </a:solidFill>
                <a:latin typeface="幼圆" panose="02010509060101010101" pitchFamily="49" charset="-122"/>
                <a:ea typeface="幼圆" panose="02010509060101010101" pitchFamily="49" charset="-122"/>
              </a:rPr>
              <a:t>X</a:t>
            </a:r>
            <a:r>
              <a:rPr lang="zh-CN" altLang="en-US" sz="1500" dirty="0" smtClean="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5" name="TextBox 36"/>
          <p:cNvSpPr txBox="1">
            <a:spLocks noChangeArrowheads="1"/>
          </p:cNvSpPr>
          <p:nvPr/>
        </p:nvSpPr>
        <p:spPr bwMode="auto">
          <a:xfrm>
            <a:off x="4082219" y="3584063"/>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500" dirty="0">
                <a:solidFill>
                  <a:schemeClr val="bg2">
                    <a:lumMod val="25000"/>
                  </a:schemeClr>
                </a:solidFill>
                <a:latin typeface="幼圆" panose="02010509060101010101" pitchFamily="49" charset="-122"/>
                <a:ea typeface="幼圆" panose="02010509060101010101" pitchFamily="49" charset="-122"/>
              </a:rPr>
              <a:t>201X</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6" name="TextBox 37"/>
          <p:cNvSpPr txBox="1">
            <a:spLocks noChangeArrowheads="1"/>
          </p:cNvSpPr>
          <p:nvPr/>
        </p:nvSpPr>
        <p:spPr bwMode="auto">
          <a:xfrm>
            <a:off x="5670513" y="3347017"/>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500" dirty="0">
                <a:solidFill>
                  <a:schemeClr val="bg2">
                    <a:lumMod val="25000"/>
                  </a:schemeClr>
                </a:solidFill>
                <a:latin typeface="幼圆" panose="02010509060101010101" pitchFamily="49" charset="-122"/>
                <a:ea typeface="幼圆" panose="02010509060101010101" pitchFamily="49" charset="-122"/>
              </a:rPr>
              <a:t>201X</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7" name="TextBox 38"/>
          <p:cNvSpPr txBox="1">
            <a:spLocks noChangeArrowheads="1"/>
          </p:cNvSpPr>
          <p:nvPr/>
        </p:nvSpPr>
        <p:spPr bwMode="auto">
          <a:xfrm>
            <a:off x="7161969" y="3576411"/>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500" dirty="0">
                <a:solidFill>
                  <a:schemeClr val="bg2">
                    <a:lumMod val="25000"/>
                  </a:schemeClr>
                </a:solidFill>
                <a:latin typeface="幼圆" panose="02010509060101010101" pitchFamily="49" charset="-122"/>
                <a:ea typeface="幼圆" panose="02010509060101010101" pitchFamily="49" charset="-122"/>
              </a:rPr>
              <a:t>201X</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38" name="TextBox 39"/>
          <p:cNvSpPr txBox="1">
            <a:spLocks noChangeArrowheads="1"/>
          </p:cNvSpPr>
          <p:nvPr/>
        </p:nvSpPr>
        <p:spPr bwMode="auto">
          <a:xfrm>
            <a:off x="8793919" y="3308917"/>
            <a:ext cx="1112838"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500" dirty="0">
                <a:solidFill>
                  <a:schemeClr val="bg2">
                    <a:lumMod val="25000"/>
                  </a:schemeClr>
                </a:solidFill>
                <a:latin typeface="幼圆" panose="02010509060101010101" pitchFamily="49" charset="-122"/>
                <a:ea typeface="幼圆" panose="02010509060101010101" pitchFamily="49" charset="-122"/>
              </a:rPr>
              <a:t>201X</a:t>
            </a:r>
            <a:r>
              <a:rPr lang="zh-CN" altLang="en-US" sz="1500" dirty="0">
                <a:solidFill>
                  <a:schemeClr val="bg2">
                    <a:lumMod val="25000"/>
                  </a:schemeClr>
                </a:solidFill>
                <a:latin typeface="幼圆" panose="02010509060101010101" pitchFamily="49" charset="-122"/>
                <a:ea typeface="幼圆" panose="02010509060101010101" pitchFamily="49" charset="-122"/>
              </a:rPr>
              <a:t>年</a:t>
            </a:r>
            <a:endParaRPr lang="zh-CN" altLang="en-US" sz="1500" dirty="0">
              <a:solidFill>
                <a:schemeClr val="bg2">
                  <a:lumMod val="25000"/>
                </a:schemeClr>
              </a:solidFill>
              <a:latin typeface="幼圆" panose="02010509060101010101" pitchFamily="49" charset="-122"/>
              <a:ea typeface="幼圆" panose="02010509060101010101" pitchFamily="49" charset="-122"/>
            </a:endParaRPr>
          </a:p>
        </p:txBody>
      </p:sp>
      <p:sp>
        <p:nvSpPr>
          <p:cNvPr id="41" name="任意多边形: 形状 40"/>
          <p:cNvSpPr/>
          <p:nvPr/>
        </p:nvSpPr>
        <p:spPr>
          <a:xfrm>
            <a:off x="3121782" y="3465922"/>
            <a:ext cx="6210300" cy="266730"/>
          </a:xfrm>
          <a:custGeom>
            <a:avLst/>
            <a:gdLst>
              <a:gd name="connsiteX0" fmla="*/ 0 w 6210300"/>
              <a:gd name="connsiteY0" fmla="*/ 266730 h 266730"/>
              <a:gd name="connsiteX1" fmla="*/ 1571625 w 6210300"/>
              <a:gd name="connsiteY1" fmla="*/ 30 h 266730"/>
              <a:gd name="connsiteX2" fmla="*/ 3124200 w 6210300"/>
              <a:gd name="connsiteY2" fmla="*/ 247680 h 266730"/>
              <a:gd name="connsiteX3" fmla="*/ 4648200 w 6210300"/>
              <a:gd name="connsiteY3" fmla="*/ 9555 h 266730"/>
              <a:gd name="connsiteX4" fmla="*/ 6210300 w 6210300"/>
              <a:gd name="connsiteY4" fmla="*/ 257205 h 266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0300" h="266730">
                <a:moveTo>
                  <a:pt x="0" y="266730"/>
                </a:moveTo>
                <a:cubicBezTo>
                  <a:pt x="525462" y="134967"/>
                  <a:pt x="1050925" y="3205"/>
                  <a:pt x="1571625" y="30"/>
                </a:cubicBezTo>
                <a:cubicBezTo>
                  <a:pt x="2092325" y="-3145"/>
                  <a:pt x="2611438" y="246093"/>
                  <a:pt x="3124200" y="247680"/>
                </a:cubicBezTo>
                <a:cubicBezTo>
                  <a:pt x="3636962" y="249267"/>
                  <a:pt x="4133850" y="7967"/>
                  <a:pt x="4648200" y="9555"/>
                </a:cubicBezTo>
                <a:cubicBezTo>
                  <a:pt x="5162550" y="11142"/>
                  <a:pt x="5954713" y="214343"/>
                  <a:pt x="6210300" y="257205"/>
                </a:cubicBezTo>
              </a:path>
            </a:pathLst>
          </a:custGeom>
          <a:noFill/>
          <a:ln>
            <a:solidFill>
              <a:srgbClr val="DE4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188325" y="248920"/>
            <a:ext cx="4160520" cy="1447165"/>
            <a:chOff x="465" y="759"/>
            <a:chExt cx="6552" cy="2279"/>
          </a:xfrm>
        </p:grpSpPr>
        <p:sp>
          <p:nvSpPr>
            <p:cNvPr id="12" name="圆角矩形 11"/>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14" name="图片 13"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2192">
        <p:dissolve/>
      </p:transition>
    </mc:Choice>
    <mc:Fallback>
      <p:transition spd="slow" advTm="2192">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ppt_x</p:attrName>
                                        </p:attrNameLst>
                                      </p:cBhvr>
                                      <p:tavLst>
                                        <p:tav tm="0">
                                          <p:val>
                                            <p:strVal val="#ppt_x"/>
                                          </p:val>
                                        </p:tav>
                                        <p:tav tm="100000">
                                          <p:val>
                                            <p:strVal val="#ppt_x"/>
                                          </p:val>
                                        </p:tav>
                                      </p:tavLst>
                                    </p:anim>
                                    <p:anim calcmode="lin" valueType="num">
                                      <p:cBhvr>
                                        <p:cTn id="9" dur="5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anim calcmode="lin" valueType="num">
                                      <p:cBhvr>
                                        <p:cTn id="23" dur="500" fill="hold"/>
                                        <p:tgtEl>
                                          <p:spTgt spid="33"/>
                                        </p:tgtEl>
                                        <p:attrNameLst>
                                          <p:attrName>ppt_x</p:attrName>
                                        </p:attrNameLst>
                                      </p:cBhvr>
                                      <p:tavLst>
                                        <p:tav tm="0">
                                          <p:val>
                                            <p:strVal val="#ppt_x"/>
                                          </p:val>
                                        </p:tav>
                                        <p:tav tm="100000">
                                          <p:val>
                                            <p:strVal val="#ppt_x"/>
                                          </p:val>
                                        </p:tav>
                                      </p:tavLst>
                                    </p:anim>
                                    <p:anim calcmode="lin" valueType="num">
                                      <p:cBhvr>
                                        <p:cTn id="24" dur="5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anim calcmode="lin" valueType="num">
                                      <p:cBhvr>
                                        <p:cTn id="34" dur="500" fill="hold"/>
                                        <p:tgtEl>
                                          <p:spTgt spid="36"/>
                                        </p:tgtEl>
                                        <p:attrNameLst>
                                          <p:attrName>ppt_x</p:attrName>
                                        </p:attrNameLst>
                                      </p:cBhvr>
                                      <p:tavLst>
                                        <p:tav tm="0">
                                          <p:val>
                                            <p:strVal val="#ppt_x"/>
                                          </p:val>
                                        </p:tav>
                                        <p:tav tm="100000">
                                          <p:val>
                                            <p:strVal val="#ppt_x"/>
                                          </p:val>
                                        </p:tav>
                                      </p:tavLst>
                                    </p:anim>
                                    <p:anim calcmode="lin" valueType="num">
                                      <p:cBhvr>
                                        <p:cTn id="35" dur="500" fill="hold"/>
                                        <p:tgtEl>
                                          <p:spTgt spid="3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anim calcmode="lin" valueType="num">
                                      <p:cBhvr>
                                        <p:cTn id="49" dur="500" fill="hold"/>
                                        <p:tgtEl>
                                          <p:spTgt spid="26"/>
                                        </p:tgtEl>
                                        <p:attrNameLst>
                                          <p:attrName>ppt_x</p:attrName>
                                        </p:attrNameLst>
                                      </p:cBhvr>
                                      <p:tavLst>
                                        <p:tav tm="0">
                                          <p:val>
                                            <p:strVal val="#ppt_x"/>
                                          </p:val>
                                        </p:tav>
                                        <p:tav tm="100000">
                                          <p:val>
                                            <p:strVal val="#ppt_x"/>
                                          </p:val>
                                        </p:tav>
                                      </p:tavLst>
                                    </p:anim>
                                    <p:anim calcmode="lin" valueType="num">
                                      <p:cBhvr>
                                        <p:cTn id="50" dur="500" fill="hold"/>
                                        <p:tgtEl>
                                          <p:spTgt spid="26"/>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strVal val="#ppt_x"/>
                                          </p:val>
                                        </p:tav>
                                        <p:tav tm="100000">
                                          <p:val>
                                            <p:strVal val="#ppt_x"/>
                                          </p:val>
                                        </p:tav>
                                      </p:tavLst>
                                    </p:anim>
                                    <p:anim calcmode="lin" valueType="num">
                                      <p:cBhvr>
                                        <p:cTn id="55" dur="5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anim calcmode="lin" valueType="num">
                                      <p:cBhvr>
                                        <p:cTn id="59" dur="500" fill="hold"/>
                                        <p:tgtEl>
                                          <p:spTgt spid="37"/>
                                        </p:tgtEl>
                                        <p:attrNameLst>
                                          <p:attrName>ppt_x</p:attrName>
                                        </p:attrNameLst>
                                      </p:cBhvr>
                                      <p:tavLst>
                                        <p:tav tm="0">
                                          <p:val>
                                            <p:strVal val="#ppt_x"/>
                                          </p:val>
                                        </p:tav>
                                        <p:tav tm="100000">
                                          <p:val>
                                            <p:strVal val="#ppt_x"/>
                                          </p:val>
                                        </p:tav>
                                      </p:tavLst>
                                    </p:anim>
                                    <p:anim calcmode="lin" valueType="num">
                                      <p:cBhvr>
                                        <p:cTn id="60" dur="500" fill="hold"/>
                                        <p:tgtEl>
                                          <p:spTgt spid="37"/>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7"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anim calcmode="lin" valueType="num">
                                      <p:cBhvr>
                                        <p:cTn id="65" dur="500" fill="hold"/>
                                        <p:tgtEl>
                                          <p:spTgt spid="38"/>
                                        </p:tgtEl>
                                        <p:attrNameLst>
                                          <p:attrName>ppt_x</p:attrName>
                                        </p:attrNameLst>
                                      </p:cBhvr>
                                      <p:tavLst>
                                        <p:tav tm="0">
                                          <p:val>
                                            <p:strVal val="#ppt_x"/>
                                          </p:val>
                                        </p:tav>
                                        <p:tav tm="100000">
                                          <p:val>
                                            <p:strVal val="#ppt_x"/>
                                          </p:val>
                                        </p:tav>
                                      </p:tavLst>
                                    </p:anim>
                                    <p:anim calcmode="lin" valueType="num">
                                      <p:cBhvr>
                                        <p:cTn id="66" dur="500" fill="hold"/>
                                        <p:tgtEl>
                                          <p:spTgt spid="3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anim calcmode="lin" valueType="num">
                                      <p:cBhvr>
                                        <p:cTn id="70" dur="500" fill="hold"/>
                                        <p:tgtEl>
                                          <p:spTgt spid="11"/>
                                        </p:tgtEl>
                                        <p:attrNameLst>
                                          <p:attrName>ppt_x</p:attrName>
                                        </p:attrNameLst>
                                      </p:cBhvr>
                                      <p:tavLst>
                                        <p:tav tm="0">
                                          <p:val>
                                            <p:strVal val="#ppt_x"/>
                                          </p:val>
                                        </p:tav>
                                        <p:tav tm="100000">
                                          <p:val>
                                            <p:strVal val="#ppt_x"/>
                                          </p:val>
                                        </p:tav>
                                      </p:tavLst>
                                    </p:anim>
                                    <p:anim calcmode="lin" valueType="num">
                                      <p:cBhvr>
                                        <p:cTn id="71" dur="500" fill="hold"/>
                                        <p:tgtEl>
                                          <p:spTgt spid="1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anim calcmode="lin" valueType="num">
                                      <p:cBhvr>
                                        <p:cTn id="75" dur="500" fill="hold"/>
                                        <p:tgtEl>
                                          <p:spTgt spid="31"/>
                                        </p:tgtEl>
                                        <p:attrNameLst>
                                          <p:attrName>ppt_x</p:attrName>
                                        </p:attrNameLst>
                                      </p:cBhvr>
                                      <p:tavLst>
                                        <p:tav tm="0">
                                          <p:val>
                                            <p:strVal val="#ppt_x"/>
                                          </p:val>
                                        </p:tav>
                                        <p:tav tm="100000">
                                          <p:val>
                                            <p:strVal val="#ppt_x"/>
                                          </p:val>
                                        </p:tav>
                                      </p:tavLst>
                                    </p:anim>
                                    <p:anim calcmode="lin" valueType="num">
                                      <p:cBhvr>
                                        <p:cTn id="76" dur="500" fill="hold"/>
                                        <p:tgtEl>
                                          <p:spTgt spid="3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anim calcmode="lin" valueType="num">
                                      <p:cBhvr>
                                        <p:cTn id="80" dur="500" fill="hold"/>
                                        <p:tgtEl>
                                          <p:spTgt spid="8"/>
                                        </p:tgtEl>
                                        <p:attrNameLst>
                                          <p:attrName>ppt_x</p:attrName>
                                        </p:attrNameLst>
                                      </p:cBhvr>
                                      <p:tavLst>
                                        <p:tav tm="0">
                                          <p:val>
                                            <p:strVal val="#ppt_x"/>
                                          </p:val>
                                        </p:tav>
                                        <p:tav tm="100000">
                                          <p:val>
                                            <p:strVal val="#ppt_x"/>
                                          </p:val>
                                        </p:tav>
                                      </p:tavLst>
                                    </p:anim>
                                    <p:anim calcmode="lin" valueType="num">
                                      <p:cBhvr>
                                        <p:cTn id="81"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26" grpId="0" animBg="1"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流程图: 可选过程 28"/>
          <p:cNvSpPr>
            <a:spLocks noChangeArrowheads="1"/>
          </p:cNvSpPr>
          <p:nvPr/>
        </p:nvSpPr>
        <p:spPr bwMode="auto">
          <a:xfrm>
            <a:off x="4732752" y="2654715"/>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0" name="流程图: 可选过程 29"/>
          <p:cNvSpPr>
            <a:spLocks noChangeArrowheads="1"/>
          </p:cNvSpPr>
          <p:nvPr/>
        </p:nvSpPr>
        <p:spPr bwMode="auto">
          <a:xfrm>
            <a:off x="4732752" y="2673765"/>
            <a:ext cx="3667125" cy="250825"/>
          </a:xfrm>
          <a:prstGeom prst="flowChartAlternateProcess">
            <a:avLst/>
          </a:prstGeom>
          <a:blipFill>
            <a:blip r:embed="rId1"/>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1" name="圆角矩形标注 46"/>
          <p:cNvSpPr>
            <a:spLocks noChangeArrowheads="1"/>
          </p:cNvSpPr>
          <p:nvPr/>
        </p:nvSpPr>
        <p:spPr bwMode="auto">
          <a:xfrm>
            <a:off x="7215602" y="3123028"/>
            <a:ext cx="504825"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50</a:t>
            </a:r>
            <a:endParaRPr lang="zh-CN" altLang="en-US" dirty="0">
              <a:solidFill>
                <a:schemeClr val="bg1"/>
              </a:solidFill>
            </a:endParaRPr>
          </a:p>
        </p:txBody>
      </p:sp>
      <p:sp>
        <p:nvSpPr>
          <p:cNvPr id="32" name="流程图: 可选过程 31"/>
          <p:cNvSpPr>
            <a:spLocks noChangeArrowheads="1"/>
          </p:cNvSpPr>
          <p:nvPr/>
        </p:nvSpPr>
        <p:spPr bwMode="auto">
          <a:xfrm>
            <a:off x="4732752" y="3446878"/>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3" name="流程图: 可选过程 32"/>
          <p:cNvSpPr>
            <a:spLocks noChangeArrowheads="1"/>
          </p:cNvSpPr>
          <p:nvPr/>
        </p:nvSpPr>
        <p:spPr bwMode="auto">
          <a:xfrm>
            <a:off x="4732752" y="3464340"/>
            <a:ext cx="2627312" cy="252413"/>
          </a:xfrm>
          <a:prstGeom prst="flowChartAlternateProcess">
            <a:avLst/>
          </a:prstGeom>
          <a:blipFill>
            <a:blip r:embed="rId1"/>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4" name="流程图: 可选过程 33"/>
          <p:cNvSpPr>
            <a:spLocks noChangeArrowheads="1"/>
          </p:cNvSpPr>
          <p:nvPr/>
        </p:nvSpPr>
        <p:spPr bwMode="auto">
          <a:xfrm>
            <a:off x="4767677" y="4167603"/>
            <a:ext cx="5256212" cy="287337"/>
          </a:xfrm>
          <a:prstGeom prst="flowChartAlternateProcess">
            <a:avLst/>
          </a:prstGeom>
          <a:solidFill>
            <a:schemeClr val="tx1">
              <a:lumMod val="65000"/>
              <a:lumOff val="3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5" name="流程图: 可选过程 34"/>
          <p:cNvSpPr>
            <a:spLocks noChangeArrowheads="1"/>
          </p:cNvSpPr>
          <p:nvPr/>
        </p:nvSpPr>
        <p:spPr bwMode="auto">
          <a:xfrm>
            <a:off x="4767677" y="4167603"/>
            <a:ext cx="1797050" cy="287337"/>
          </a:xfrm>
          <a:prstGeom prst="flowChartAlternateProcess">
            <a:avLst/>
          </a:prstGeom>
          <a:blipFill>
            <a:blip r:embed="rId1"/>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6" name="流程图: 可选过程 35"/>
          <p:cNvSpPr>
            <a:spLocks noChangeArrowheads="1"/>
          </p:cNvSpPr>
          <p:nvPr/>
        </p:nvSpPr>
        <p:spPr bwMode="auto">
          <a:xfrm>
            <a:off x="4767677" y="4959765"/>
            <a:ext cx="5256212" cy="287338"/>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rgbClr val="FFFFFF"/>
              </a:solidFill>
              <a:latin typeface="宋体" panose="02010600030101010101" pitchFamily="2" charset="-122"/>
              <a:sym typeface="宋体" panose="02010600030101010101" pitchFamily="2" charset="-122"/>
            </a:endParaRPr>
          </a:p>
        </p:txBody>
      </p:sp>
      <p:sp>
        <p:nvSpPr>
          <p:cNvPr id="37" name="流程图: 可选过程 36"/>
          <p:cNvSpPr>
            <a:spLocks noChangeArrowheads="1"/>
          </p:cNvSpPr>
          <p:nvPr/>
        </p:nvSpPr>
        <p:spPr bwMode="auto">
          <a:xfrm>
            <a:off x="4767677" y="4977228"/>
            <a:ext cx="4464050" cy="252412"/>
          </a:xfrm>
          <a:prstGeom prst="flowChartAlternateProcess">
            <a:avLst/>
          </a:prstGeom>
          <a:blipFill>
            <a:blip r:embed="rId1"/>
            <a:stretch>
              <a:fillRect/>
            </a:stretch>
          </a:blipFill>
          <a:ln>
            <a:noFill/>
          </a:ln>
        </p:spPr>
        <p:txBody>
          <a:bodyPr lIns="91430" tIns="45716" rIns="91430" bIns="45716" anchor="ctr"/>
          <a:lstStyle/>
          <a:p>
            <a:pPr algn="ctr">
              <a:defRPr/>
            </a:pPr>
            <a:endParaRPr lang="zh-CN" altLang="zh-CN">
              <a:latin typeface="宋体" panose="02010600030101010101" pitchFamily="2" charset="-122"/>
              <a:sym typeface="宋体" panose="02010600030101010101" pitchFamily="2" charset="-122"/>
            </a:endParaRPr>
          </a:p>
        </p:txBody>
      </p:sp>
      <p:sp>
        <p:nvSpPr>
          <p:cNvPr id="38" name="圆角矩形标注 53"/>
          <p:cNvSpPr>
            <a:spLocks noChangeArrowheads="1"/>
          </p:cNvSpPr>
          <p:nvPr/>
        </p:nvSpPr>
        <p:spPr bwMode="auto">
          <a:xfrm>
            <a:off x="6425027" y="3843753"/>
            <a:ext cx="503237"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30</a:t>
            </a:r>
            <a:endParaRPr lang="zh-CN" altLang="en-US" dirty="0">
              <a:solidFill>
                <a:schemeClr val="bg1"/>
              </a:solidFill>
            </a:endParaRPr>
          </a:p>
        </p:txBody>
      </p:sp>
      <p:sp>
        <p:nvSpPr>
          <p:cNvPr id="39" name="圆角矩形标注 54"/>
          <p:cNvSpPr>
            <a:spLocks noChangeArrowheads="1"/>
          </p:cNvSpPr>
          <p:nvPr/>
        </p:nvSpPr>
        <p:spPr bwMode="auto">
          <a:xfrm>
            <a:off x="8225252" y="2330865"/>
            <a:ext cx="503237" cy="252413"/>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65</a:t>
            </a:r>
            <a:endParaRPr lang="zh-CN" altLang="en-US" dirty="0">
              <a:solidFill>
                <a:schemeClr val="bg1"/>
              </a:solidFill>
            </a:endParaRPr>
          </a:p>
        </p:txBody>
      </p:sp>
      <p:sp>
        <p:nvSpPr>
          <p:cNvPr id="40" name="圆角矩形标注 55"/>
          <p:cNvSpPr>
            <a:spLocks noChangeArrowheads="1"/>
          </p:cNvSpPr>
          <p:nvPr/>
        </p:nvSpPr>
        <p:spPr bwMode="auto">
          <a:xfrm>
            <a:off x="9088852" y="4599403"/>
            <a:ext cx="503237" cy="252412"/>
          </a:xfrm>
          <a:prstGeom prst="wedgeRoundRectCallout">
            <a:avLst>
              <a:gd name="adj1" fmla="val -24569"/>
              <a:gd name="adj2" fmla="val 69968"/>
              <a:gd name="adj3" fmla="val 16667"/>
            </a:avLst>
          </a:prstGeom>
          <a:solidFill>
            <a:srgbClr val="DE415A"/>
          </a:solidFill>
          <a:ln>
            <a:noFill/>
          </a:ln>
        </p:spPr>
        <p:txBody>
          <a:bodyPr lIns="91430" tIns="45716" rIns="91430" bIns="45716" anchor="ctr"/>
          <a:lstStyle/>
          <a:p>
            <a:pPr algn="ctr">
              <a:defRPr/>
            </a:pPr>
            <a:r>
              <a:rPr lang="en-US" dirty="0">
                <a:solidFill>
                  <a:schemeClr val="bg1"/>
                </a:solidFill>
                <a:cs typeface="Calibri" panose="020F0502020204030204" pitchFamily="34" charset="0"/>
                <a:sym typeface="Calibri" panose="020F0502020204030204" pitchFamily="34" charset="0"/>
              </a:rPr>
              <a:t>80</a:t>
            </a:r>
            <a:endParaRPr lang="zh-CN" altLang="en-US" dirty="0">
              <a:solidFill>
                <a:schemeClr val="bg1"/>
              </a:solidFill>
            </a:endParaRPr>
          </a:p>
        </p:txBody>
      </p:sp>
      <p:sp>
        <p:nvSpPr>
          <p:cNvPr id="41" name="直接连接符 40"/>
          <p:cNvSpPr>
            <a:spLocks noChangeShapeType="1"/>
          </p:cNvSpPr>
          <p:nvPr/>
        </p:nvSpPr>
        <p:spPr bwMode="auto">
          <a:xfrm>
            <a:off x="4551777" y="2546765"/>
            <a:ext cx="0" cy="2774950"/>
          </a:xfrm>
          <a:prstGeom prst="line">
            <a:avLst/>
          </a:prstGeom>
          <a:noFill/>
          <a:ln w="28575" cap="flat" cmpd="sng">
            <a:solidFill>
              <a:srgbClr val="DE415A"/>
            </a:solidFill>
            <a:round/>
          </a:ln>
          <a:extLst>
            <a:ext uri="{909E8E84-426E-40DD-AFC4-6F175D3DCCD1}">
              <a14:hiddenFill xmlns:a14="http://schemas.microsoft.com/office/drawing/2010/main">
                <a:noFill/>
              </a14:hiddenFill>
            </a:ext>
          </a:extLst>
        </p:spPr>
        <p:txBody>
          <a:bodyPr lIns="91430" tIns="45716" rIns="91430" bIns="45716"/>
          <a:lstStyle/>
          <a:p>
            <a:pPr>
              <a:defRPr/>
            </a:pPr>
            <a:endParaRPr lang="zh-CN" altLang="en-US"/>
          </a:p>
        </p:txBody>
      </p:sp>
      <p:sp>
        <p:nvSpPr>
          <p:cNvPr id="42" name="TextBox 16"/>
          <p:cNvSpPr>
            <a:spLocks noChangeArrowheads="1"/>
          </p:cNvSpPr>
          <p:nvPr/>
        </p:nvSpPr>
        <p:spPr bwMode="auto">
          <a:xfrm>
            <a:off x="2319752" y="2224503"/>
            <a:ext cx="22320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en-US" altLang="zh-CN"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endParaRPr>
          </a:p>
          <a:p>
            <a:pPr algn="ctr">
              <a:lnSpc>
                <a:spcPct val="300000"/>
              </a:lnSpc>
              <a:defRPr/>
            </a:pPr>
            <a:r>
              <a:rPr lang="zh-CN" altLang="en-US" sz="1600" dirty="0">
                <a:solidFill>
                  <a:schemeClr val="bg2">
                    <a:lumMod val="25000"/>
                  </a:schemeClr>
                </a:solidFill>
                <a:latin typeface="幼圆" panose="02010509060101010101" pitchFamily="49" charset="-122"/>
                <a:ea typeface="幼圆" panose="02010509060101010101" pitchFamily="49" charset="-122"/>
                <a:sym typeface="微软雅黑" panose="020B0503020204020204" pitchFamily="34" charset="-122"/>
              </a:rPr>
              <a:t>点击添加图表说明</a:t>
            </a:r>
            <a:endParaRPr lang="zh-CN" altLang="en-US" sz="1600" dirty="0">
              <a:solidFill>
                <a:schemeClr val="bg2">
                  <a:lumMod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5095">
        <p:dissolve/>
      </p:transition>
    </mc:Choice>
    <mc:Fallback>
      <p:transition spd="slow" advTm="5095">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42"/>
          <p:cNvSpPr>
            <a:spLocks noChangeArrowheads="1"/>
          </p:cNvSpPr>
          <p:nvPr/>
        </p:nvSpPr>
        <p:spPr bwMode="auto">
          <a:xfrm>
            <a:off x="2097157" y="2365727"/>
            <a:ext cx="4731026" cy="2781362"/>
          </a:xfrm>
          <a:prstGeom prst="rect">
            <a:avLst/>
          </a:prstGeom>
          <a:blipFill dpi="0" rotWithShape="1">
            <a:blip r:embed="rId1"/>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defRPr/>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nvGrpSpPr>
          <p:cNvPr id="23" name="组合 19"/>
          <p:cNvGrpSpPr/>
          <p:nvPr/>
        </p:nvGrpSpPr>
        <p:grpSpPr bwMode="auto">
          <a:xfrm>
            <a:off x="7346964" y="4481942"/>
            <a:ext cx="595313" cy="597694"/>
            <a:chOff x="0" y="0"/>
            <a:chExt cx="792885" cy="797434"/>
          </a:xfrm>
          <a:solidFill>
            <a:srgbClr val="FF6699"/>
          </a:solidFill>
        </p:grpSpPr>
        <p:sp>
          <p:nvSpPr>
            <p:cNvPr id="24" name="Oval 10"/>
            <p:cNvSpPr>
              <a:spLocks noChangeArrowheads="1"/>
            </p:cNvSpPr>
            <p:nvPr/>
          </p:nvSpPr>
          <p:spPr bwMode="auto">
            <a:xfrm>
              <a:off x="0" y="0"/>
              <a:ext cx="792885" cy="797434"/>
            </a:xfrm>
            <a:prstGeom prst="ellipse">
              <a:avLst/>
            </a:prstGeom>
            <a:blipFill>
              <a:blip r:embed="rId2"/>
              <a:stretch>
                <a:fillRect/>
              </a:stretch>
            </a:blip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nvGrpSpPr>
            <p:cNvPr id="25" name="Group 22"/>
            <p:cNvGrpSpPr/>
            <p:nvPr/>
          </p:nvGrpSpPr>
          <p:grpSpPr bwMode="auto">
            <a:xfrm>
              <a:off x="219119" y="227439"/>
              <a:ext cx="354646" cy="342557"/>
              <a:chOff x="0" y="0"/>
              <a:chExt cx="439257" cy="424283"/>
            </a:xfrm>
            <a:grpFill/>
          </p:grpSpPr>
          <p:sp>
            <p:nvSpPr>
              <p:cNvPr id="26" name="Rectangle 18"/>
              <p:cNvSpPr>
                <a:spLocks noChangeArrowheads="1"/>
              </p:cNvSpPr>
              <p:nvPr/>
            </p:nvSpPr>
            <p:spPr bwMode="auto">
              <a:xfrm>
                <a:off x="157234" y="169713"/>
                <a:ext cx="47421"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27" name="Rectangle 19"/>
              <p:cNvSpPr>
                <a:spLocks noChangeArrowheads="1"/>
              </p:cNvSpPr>
              <p:nvPr/>
            </p:nvSpPr>
            <p:spPr bwMode="auto">
              <a:xfrm>
                <a:off x="232107" y="169713"/>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28" name="Rectangle 20"/>
              <p:cNvSpPr>
                <a:spLocks noChangeArrowheads="1"/>
              </p:cNvSpPr>
              <p:nvPr/>
            </p:nvSpPr>
            <p:spPr bwMode="auto">
              <a:xfrm>
                <a:off x="309477" y="169713"/>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3" name="Rectangle 21"/>
              <p:cNvSpPr>
                <a:spLocks noChangeArrowheads="1"/>
              </p:cNvSpPr>
              <p:nvPr/>
            </p:nvSpPr>
            <p:spPr bwMode="auto">
              <a:xfrm>
                <a:off x="157234" y="237099"/>
                <a:ext cx="47421"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4" name="Rectangle 22"/>
              <p:cNvSpPr>
                <a:spLocks noChangeArrowheads="1"/>
              </p:cNvSpPr>
              <p:nvPr/>
            </p:nvSpPr>
            <p:spPr bwMode="auto">
              <a:xfrm>
                <a:off x="232107"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5" name="Rectangle 23"/>
              <p:cNvSpPr>
                <a:spLocks noChangeArrowheads="1"/>
              </p:cNvSpPr>
              <p:nvPr/>
            </p:nvSpPr>
            <p:spPr bwMode="auto">
              <a:xfrm>
                <a:off x="309477"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6" name="Rectangle 24"/>
              <p:cNvSpPr>
                <a:spLocks noChangeArrowheads="1"/>
              </p:cNvSpPr>
              <p:nvPr/>
            </p:nvSpPr>
            <p:spPr bwMode="auto">
              <a:xfrm>
                <a:off x="157234" y="309477"/>
                <a:ext cx="47421"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7" name="Rectangle 25"/>
              <p:cNvSpPr>
                <a:spLocks noChangeArrowheads="1"/>
              </p:cNvSpPr>
              <p:nvPr/>
            </p:nvSpPr>
            <p:spPr bwMode="auto">
              <a:xfrm>
                <a:off x="79865" y="237099"/>
                <a:ext cx="49916" cy="47421"/>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8" name="Rectangle 26"/>
              <p:cNvSpPr>
                <a:spLocks noChangeArrowheads="1"/>
              </p:cNvSpPr>
              <p:nvPr/>
            </p:nvSpPr>
            <p:spPr bwMode="auto">
              <a:xfrm>
                <a:off x="79865"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49" name="Rectangle 27"/>
              <p:cNvSpPr>
                <a:spLocks noChangeArrowheads="1"/>
              </p:cNvSpPr>
              <p:nvPr/>
            </p:nvSpPr>
            <p:spPr bwMode="auto">
              <a:xfrm>
                <a:off x="232107"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0" name="Rectangle 28"/>
              <p:cNvSpPr>
                <a:spLocks noChangeArrowheads="1"/>
              </p:cNvSpPr>
              <p:nvPr/>
            </p:nvSpPr>
            <p:spPr bwMode="auto">
              <a:xfrm>
                <a:off x="309477" y="309477"/>
                <a:ext cx="49916" cy="44924"/>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1"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sp>
            <p:nvSpPr>
              <p:cNvPr id="52" name="Rectangle 30"/>
              <p:cNvSpPr>
                <a:spLocks noChangeArrowheads="1"/>
              </p:cNvSpPr>
              <p:nvPr/>
            </p:nvSpPr>
            <p:spPr bwMode="auto">
              <a:xfrm>
                <a:off x="82360" y="0"/>
                <a:ext cx="37438" cy="59899"/>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3" name="Rectangle 31"/>
              <p:cNvSpPr>
                <a:spLocks noChangeArrowheads="1"/>
              </p:cNvSpPr>
              <p:nvPr/>
            </p:nvSpPr>
            <p:spPr bwMode="auto">
              <a:xfrm>
                <a:off x="329443" y="0"/>
                <a:ext cx="34941" cy="59899"/>
              </a:xfrm>
              <a:prstGeom prst="rect">
                <a:avLst/>
              </a:prstGeom>
              <a:solidFill>
                <a:schemeClr val="bg1"/>
              </a:solid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grpSp>
      </p:grpSp>
      <p:grpSp>
        <p:nvGrpSpPr>
          <p:cNvPr id="54" name="组合 18"/>
          <p:cNvGrpSpPr/>
          <p:nvPr/>
        </p:nvGrpSpPr>
        <p:grpSpPr bwMode="auto">
          <a:xfrm>
            <a:off x="7346964" y="2534079"/>
            <a:ext cx="595313" cy="598885"/>
            <a:chOff x="0" y="0"/>
            <a:chExt cx="792885" cy="797434"/>
          </a:xfrm>
          <a:solidFill>
            <a:srgbClr val="FF6699"/>
          </a:solidFill>
        </p:grpSpPr>
        <p:sp>
          <p:nvSpPr>
            <p:cNvPr id="55" name="Oval 6"/>
            <p:cNvSpPr>
              <a:spLocks noChangeArrowheads="1"/>
            </p:cNvSpPr>
            <p:nvPr/>
          </p:nvSpPr>
          <p:spPr bwMode="auto">
            <a:xfrm>
              <a:off x="0" y="0"/>
              <a:ext cx="792885" cy="797434"/>
            </a:xfrm>
            <a:prstGeom prst="ellipse">
              <a:avLst/>
            </a:prstGeom>
            <a:blipFill>
              <a:blip r:embed="rId2"/>
              <a:stretch>
                <a:fillRect/>
              </a:stretch>
            </a:blipFill>
            <a:ln>
              <a:noFill/>
            </a:ln>
            <a:effectLst/>
          </p:spPr>
          <p:txBody>
            <a:bodyPr lIns="68580" tIns="34290" rIns="68580" bIns="34290"/>
            <a:lstStyle/>
            <a:p>
              <a:pPr>
                <a:defRPr/>
              </a:pPr>
              <a:endParaRPr lang="zh-CN" altLang="zh-CN">
                <a:solidFill>
                  <a:schemeClr val="bg2">
                    <a:lumMod val="25000"/>
                  </a:schemeClr>
                </a:solidFill>
                <a:latin typeface="幼圆" panose="02010509060101010101" pitchFamily="49" charset="-122"/>
                <a:ea typeface="幼圆" panose="02010509060101010101" pitchFamily="49" charset="-122"/>
              </a:endParaRPr>
            </a:p>
          </p:txBody>
        </p:sp>
        <p:sp>
          <p:nvSpPr>
            <p:cNvPr id="56"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sp>
        <p:nvSpPr>
          <p:cNvPr id="57" name="矩形 67"/>
          <p:cNvSpPr>
            <a:spLocks noChangeArrowheads="1"/>
          </p:cNvSpPr>
          <p:nvPr/>
        </p:nvSpPr>
        <p:spPr bwMode="auto">
          <a:xfrm>
            <a:off x="8170172" y="24574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8" name="矩形 47"/>
          <p:cNvSpPr>
            <a:spLocks noChangeArrowheads="1"/>
          </p:cNvSpPr>
          <p:nvPr/>
        </p:nvSpPr>
        <p:spPr bwMode="auto">
          <a:xfrm>
            <a:off x="8170172" y="2733675"/>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59" name="矩形 69"/>
          <p:cNvSpPr>
            <a:spLocks noChangeArrowheads="1"/>
          </p:cNvSpPr>
          <p:nvPr/>
        </p:nvSpPr>
        <p:spPr bwMode="auto">
          <a:xfrm>
            <a:off x="8170172" y="342900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0" name="矩形 47"/>
          <p:cNvSpPr>
            <a:spLocks noChangeArrowheads="1"/>
          </p:cNvSpPr>
          <p:nvPr/>
        </p:nvSpPr>
        <p:spPr bwMode="auto">
          <a:xfrm>
            <a:off x="8170172" y="3706813"/>
            <a:ext cx="1884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dirty="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1" name="矩形 71"/>
          <p:cNvSpPr>
            <a:spLocks noChangeArrowheads="1"/>
          </p:cNvSpPr>
          <p:nvPr/>
        </p:nvSpPr>
        <p:spPr bwMode="auto">
          <a:xfrm>
            <a:off x="8170172" y="4400550"/>
            <a:ext cx="17795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defRPr/>
            </a:pPr>
            <a:r>
              <a:rPr lang="zh-CN" altLang="en-US" sz="150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标题文字内容</a:t>
            </a:r>
            <a:endParaRPr lang="en-US" altLang="zh-CN" sz="150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sp>
        <p:nvSpPr>
          <p:cNvPr id="62" name="矩形 47"/>
          <p:cNvSpPr>
            <a:spLocks noChangeArrowheads="1"/>
          </p:cNvSpPr>
          <p:nvPr/>
        </p:nvSpPr>
        <p:spPr bwMode="auto">
          <a:xfrm>
            <a:off x="8170172" y="4667250"/>
            <a:ext cx="1884363" cy="43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defRPr/>
            </a:pPr>
            <a:r>
              <a:rPr lang="zh-CN" altLang="en-US" sz="105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在此录入图表的描述说明，在此录入图表的描述说明。</a:t>
            </a:r>
            <a:endParaRPr lang="zh-CN" altLang="en-US" sz="1050">
              <a:solidFill>
                <a:schemeClr val="bg2">
                  <a:lumMod val="25000"/>
                </a:schemeClr>
              </a:solidFill>
              <a:latin typeface="幼圆" panose="02010509060101010101" pitchFamily="49" charset="-122"/>
              <a:ea typeface="幼圆" panose="02010509060101010101" pitchFamily="49" charset="-122"/>
              <a:sym typeface="方正兰亭黑_GBK" panose="02000000000000000000" pitchFamily="2" charset="-122"/>
            </a:endParaRPr>
          </a:p>
        </p:txBody>
      </p:sp>
      <p:grpSp>
        <p:nvGrpSpPr>
          <p:cNvPr id="63" name="组合 17"/>
          <p:cNvGrpSpPr/>
          <p:nvPr/>
        </p:nvGrpSpPr>
        <p:grpSpPr bwMode="auto">
          <a:xfrm>
            <a:off x="7346964" y="3508010"/>
            <a:ext cx="595313" cy="597694"/>
            <a:chOff x="0" y="0"/>
            <a:chExt cx="792885" cy="797434"/>
          </a:xfrm>
          <a:solidFill>
            <a:srgbClr val="FF6699"/>
          </a:solidFill>
        </p:grpSpPr>
        <p:sp>
          <p:nvSpPr>
            <p:cNvPr id="64" name="Oval 8"/>
            <p:cNvSpPr>
              <a:spLocks noChangeArrowheads="1"/>
            </p:cNvSpPr>
            <p:nvPr/>
          </p:nvSpPr>
          <p:spPr bwMode="auto">
            <a:xfrm>
              <a:off x="0" y="0"/>
              <a:ext cx="792885" cy="797434"/>
            </a:xfrm>
            <a:prstGeom prst="ellipse">
              <a:avLst/>
            </a:prstGeom>
            <a:blipFill>
              <a:blip r:embed="rId2"/>
              <a:stretch>
                <a:fillRect/>
              </a:stretch>
            </a:blipFill>
            <a:ln>
              <a:noFill/>
            </a:ln>
            <a:effectLst/>
          </p:spPr>
          <p:txBody>
            <a:bodyPr lIns="68580" tIns="34290" rIns="68580" bIns="34290"/>
            <a:lstStyle/>
            <a:p>
              <a:pPr>
                <a:defRPr/>
              </a:pPr>
              <a:endParaRPr lang="zh-CN" altLang="zh-CN" dirty="0">
                <a:solidFill>
                  <a:schemeClr val="bg2">
                    <a:lumMod val="25000"/>
                  </a:schemeClr>
                </a:solidFill>
                <a:latin typeface="幼圆" panose="02010509060101010101" pitchFamily="49" charset="-122"/>
                <a:ea typeface="幼圆" panose="02010509060101010101" pitchFamily="49" charset="-122"/>
              </a:endParaRPr>
            </a:p>
          </p:txBody>
        </p:sp>
        <p:sp>
          <p:nvSpPr>
            <p:cNvPr id="65"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F8F8F8"/>
            </a:solidFill>
            <a:ln>
              <a:noFill/>
            </a:ln>
            <a:effectLst/>
          </p:spPr>
          <p:txBody>
            <a:bodyPr lIns="68580" tIns="34290" rIns="68580" bIns="34290"/>
            <a:lstStyle/>
            <a:p>
              <a:pPr>
                <a:defRPr/>
              </a:pPr>
              <a:endParaRPr lang="zh-CN" altLang="en-US">
                <a:solidFill>
                  <a:schemeClr val="bg2">
                    <a:lumMod val="25000"/>
                  </a:schemeClr>
                </a:solidFill>
                <a:latin typeface="幼圆" panose="02010509060101010101" pitchFamily="49" charset="-122"/>
                <a:ea typeface="幼圆" panose="02010509060101010101" pitchFamily="49" charset="-122"/>
              </a:endParaRPr>
            </a:p>
          </p:txBody>
        </p:sp>
      </p:gr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3"/>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4187">
        <p:dissolve/>
      </p:transition>
    </mc:Choice>
    <mc:Fallback>
      <p:transition spd="slow" advTm="4187">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0-#ppt_w/2"/>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p:cBhvr>
                                        <p:cTn id="12" dur="500"/>
                                        <p:tgtEl>
                                          <p:spTgt spid="54"/>
                                        </p:tgtEl>
                                      </p:cBhvr>
                                    </p:animEffect>
                                    <p:anim calcmode="lin" valueType="num">
                                      <p:cBhvr>
                                        <p:cTn id="13" dur="500" fill="hold"/>
                                        <p:tgtEl>
                                          <p:spTgt spid="54"/>
                                        </p:tgtEl>
                                        <p:attrNameLst>
                                          <p:attrName>ppt_x</p:attrName>
                                        </p:attrNameLst>
                                      </p:cBhvr>
                                      <p:tavLst>
                                        <p:tav tm="0">
                                          <p:val>
                                            <p:strVal val="#ppt_x"/>
                                          </p:val>
                                        </p:tav>
                                        <p:tav tm="100000">
                                          <p:val>
                                            <p:strVal val="#ppt_x"/>
                                          </p:val>
                                        </p:tav>
                                      </p:tavLst>
                                    </p:anim>
                                    <p:anim calcmode="lin" valueType="num">
                                      <p:cBhvr>
                                        <p:cTn id="14" dur="500" fill="hold"/>
                                        <p:tgtEl>
                                          <p:spTgt spid="5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63"/>
                                        </p:tgtEl>
                                        <p:attrNameLst>
                                          <p:attrName>style.visibility</p:attrName>
                                        </p:attrNameLst>
                                      </p:cBhvr>
                                      <p:to>
                                        <p:strVal val="visible"/>
                                      </p:to>
                                    </p:set>
                                    <p:animEffect>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23"/>
                                        </p:tgtEl>
                                        <p:attrNameLst>
                                          <p:attrName>style.visibility</p:attrName>
                                        </p:attrNameLst>
                                      </p:cBhvr>
                                      <p:to>
                                        <p:strVal val="visible"/>
                                      </p:to>
                                    </p:set>
                                    <p:animEffect>
                                      <p:cBhvr>
                                        <p:cTn id="22" dur="500"/>
                                        <p:tgtEl>
                                          <p:spTgt spid="23"/>
                                        </p:tgtEl>
                                      </p:cBhvr>
                                    </p:animEffect>
                                    <p:anim calcmode="lin" valueType="num">
                                      <p:cBhvr>
                                        <p:cTn id="23" dur="500" fill="hold"/>
                                        <p:tgtEl>
                                          <p:spTgt spid="23"/>
                                        </p:tgtEl>
                                        <p:attrNameLst>
                                          <p:attrName>ppt_x</p:attrName>
                                        </p:attrNameLst>
                                      </p:cBhvr>
                                      <p:tavLst>
                                        <p:tav tm="0">
                                          <p:val>
                                            <p:strVal val="#ppt_x"/>
                                          </p:val>
                                        </p:tav>
                                        <p:tav tm="100000">
                                          <p:val>
                                            <p:strVal val="#ppt_x"/>
                                          </p:val>
                                        </p:tav>
                                      </p:tavLst>
                                    </p:anim>
                                    <p:anim calcmode="lin" valueType="num">
                                      <p:cBhvr>
                                        <p:cTn id="24" dur="500" fill="hold"/>
                                        <p:tgtEl>
                                          <p:spTgt spid="23"/>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4" presetClass="entr" presetSubtype="10" fill="hold" grpId="0" nodeType="afterEffect">
                                  <p:stCondLst>
                                    <p:cond delay="250"/>
                                  </p:stCondLst>
                                  <p:childTnLst>
                                    <p:set>
                                      <p:cBhvr>
                                        <p:cTn id="27" dur="1" fill="hold">
                                          <p:stCondLst>
                                            <p:cond delay="0"/>
                                          </p:stCondLst>
                                        </p:cTn>
                                        <p:tgtEl>
                                          <p:spTgt spid="57"/>
                                        </p:tgtEl>
                                        <p:attrNameLst>
                                          <p:attrName>style.visibility</p:attrName>
                                        </p:attrNameLst>
                                      </p:cBhvr>
                                      <p:to>
                                        <p:strVal val="visible"/>
                                      </p:to>
                                    </p:set>
                                    <p:animEffect>
                                      <p:cBhvr>
                                        <p:cTn id="28" dur="400"/>
                                        <p:tgtEl>
                                          <p:spTgt spid="57"/>
                                        </p:tgtEl>
                                      </p:cBhvr>
                                    </p:animEffect>
                                  </p:childTnLst>
                                </p:cTn>
                              </p:par>
                              <p:par>
                                <p:cTn id="29" presetID="14" presetClass="entr" presetSubtype="10" fill="hold" grpId="0" nodeType="withEffect">
                                  <p:stCondLst>
                                    <p:cond delay="250"/>
                                  </p:stCondLst>
                                  <p:childTnLst>
                                    <p:set>
                                      <p:cBhvr>
                                        <p:cTn id="30" dur="1" fill="hold">
                                          <p:stCondLst>
                                            <p:cond delay="0"/>
                                          </p:stCondLst>
                                        </p:cTn>
                                        <p:tgtEl>
                                          <p:spTgt spid="58"/>
                                        </p:tgtEl>
                                        <p:attrNameLst>
                                          <p:attrName>style.visibility</p:attrName>
                                        </p:attrNameLst>
                                      </p:cBhvr>
                                      <p:to>
                                        <p:strVal val="visible"/>
                                      </p:to>
                                    </p:set>
                                    <p:animEffect>
                                      <p:cBhvr>
                                        <p:cTn id="31" dur="400"/>
                                        <p:tgtEl>
                                          <p:spTgt spid="58"/>
                                        </p:tgtEl>
                                      </p:cBhvr>
                                    </p:animEffect>
                                  </p:childTnLst>
                                </p:cTn>
                              </p:par>
                            </p:childTnLst>
                          </p:cTn>
                        </p:par>
                        <p:par>
                          <p:cTn id="32" fill="hold">
                            <p:stCondLst>
                              <p:cond delay="1750"/>
                            </p:stCondLst>
                            <p:childTnLst>
                              <p:par>
                                <p:cTn id="33" presetID="14" presetClass="entr" presetSubtype="10" fill="hold" grpId="0" nodeType="afterEffect">
                                  <p:stCondLst>
                                    <p:cond delay="250"/>
                                  </p:stCondLst>
                                  <p:childTnLst>
                                    <p:set>
                                      <p:cBhvr>
                                        <p:cTn id="34" dur="1" fill="hold">
                                          <p:stCondLst>
                                            <p:cond delay="0"/>
                                          </p:stCondLst>
                                        </p:cTn>
                                        <p:tgtEl>
                                          <p:spTgt spid="59"/>
                                        </p:tgtEl>
                                        <p:attrNameLst>
                                          <p:attrName>style.visibility</p:attrName>
                                        </p:attrNameLst>
                                      </p:cBhvr>
                                      <p:to>
                                        <p:strVal val="visible"/>
                                      </p:to>
                                    </p:set>
                                    <p:animEffect>
                                      <p:cBhvr>
                                        <p:cTn id="35" dur="400"/>
                                        <p:tgtEl>
                                          <p:spTgt spid="59"/>
                                        </p:tgtEl>
                                      </p:cBhvr>
                                    </p:animEffect>
                                  </p:childTnLst>
                                </p:cTn>
                              </p:par>
                              <p:par>
                                <p:cTn id="36" presetID="14" presetClass="entr" presetSubtype="10" fill="hold" grpId="0" nodeType="withEffect">
                                  <p:stCondLst>
                                    <p:cond delay="250"/>
                                  </p:stCondLst>
                                  <p:childTnLst>
                                    <p:set>
                                      <p:cBhvr>
                                        <p:cTn id="37" dur="1" fill="hold">
                                          <p:stCondLst>
                                            <p:cond delay="0"/>
                                          </p:stCondLst>
                                        </p:cTn>
                                        <p:tgtEl>
                                          <p:spTgt spid="60"/>
                                        </p:tgtEl>
                                        <p:attrNameLst>
                                          <p:attrName>style.visibility</p:attrName>
                                        </p:attrNameLst>
                                      </p:cBhvr>
                                      <p:to>
                                        <p:strVal val="visible"/>
                                      </p:to>
                                    </p:set>
                                    <p:animEffect>
                                      <p:cBhvr>
                                        <p:cTn id="38" dur="400"/>
                                        <p:tgtEl>
                                          <p:spTgt spid="60"/>
                                        </p:tgtEl>
                                      </p:cBhvr>
                                    </p:animEffect>
                                  </p:childTnLst>
                                </p:cTn>
                              </p:par>
                            </p:childTnLst>
                          </p:cTn>
                        </p:par>
                        <p:par>
                          <p:cTn id="39" fill="hold">
                            <p:stCondLst>
                              <p:cond delay="2500"/>
                            </p:stCondLst>
                            <p:childTnLst>
                              <p:par>
                                <p:cTn id="40" presetID="14" presetClass="entr" presetSubtype="10" fill="hold" grpId="0" nodeType="afterEffect">
                                  <p:stCondLst>
                                    <p:cond delay="250"/>
                                  </p:stCondLst>
                                  <p:childTnLst>
                                    <p:set>
                                      <p:cBhvr>
                                        <p:cTn id="41" dur="1" fill="hold">
                                          <p:stCondLst>
                                            <p:cond delay="0"/>
                                          </p:stCondLst>
                                        </p:cTn>
                                        <p:tgtEl>
                                          <p:spTgt spid="61"/>
                                        </p:tgtEl>
                                        <p:attrNameLst>
                                          <p:attrName>style.visibility</p:attrName>
                                        </p:attrNameLst>
                                      </p:cBhvr>
                                      <p:to>
                                        <p:strVal val="visible"/>
                                      </p:to>
                                    </p:set>
                                    <p:animEffect>
                                      <p:cBhvr>
                                        <p:cTn id="42" dur="400"/>
                                        <p:tgtEl>
                                          <p:spTgt spid="61"/>
                                        </p:tgtEl>
                                      </p:cBhvr>
                                    </p:animEffect>
                                  </p:childTnLst>
                                </p:cTn>
                              </p:par>
                              <p:par>
                                <p:cTn id="43" presetID="14" presetClass="entr" presetSubtype="10" fill="hold" grpId="0" nodeType="withEffect">
                                  <p:stCondLst>
                                    <p:cond delay="250"/>
                                  </p:stCondLst>
                                  <p:childTnLst>
                                    <p:set>
                                      <p:cBhvr>
                                        <p:cTn id="44" dur="1" fill="hold">
                                          <p:stCondLst>
                                            <p:cond delay="0"/>
                                          </p:stCondLst>
                                        </p:cTn>
                                        <p:tgtEl>
                                          <p:spTgt spid="62"/>
                                        </p:tgtEl>
                                        <p:attrNameLst>
                                          <p:attrName>style.visibility</p:attrName>
                                        </p:attrNameLst>
                                      </p:cBhvr>
                                      <p:to>
                                        <p:strVal val="visible"/>
                                      </p:to>
                                    </p:set>
                                    <p:animEffect>
                                      <p:cBhvr>
                                        <p:cTn id="45" dur="4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autoUpdateAnimBg="0"/>
      <p:bldP spid="57" grpId="0" bldLvl="0" autoUpdateAnimBg="0"/>
      <p:bldP spid="58" grpId="0" bldLvl="0" autoUpdateAnimBg="0"/>
      <p:bldP spid="59" grpId="0" bldLvl="0" autoUpdateAnimBg="0"/>
      <p:bldP spid="60" grpId="0" bldLvl="0" autoUpdateAnimBg="0"/>
      <p:bldP spid="61" grpId="0" bldLvl="0" autoUpdateAnimBg="0"/>
      <p:bldP spid="62"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13"/>
          <p:cNvSpPr>
            <a:spLocks noChangeArrowheads="1"/>
          </p:cNvSpPr>
          <p:nvPr/>
        </p:nvSpPr>
        <p:spPr bwMode="auto">
          <a:xfrm>
            <a:off x="3187563" y="3019080"/>
            <a:ext cx="58642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a:defRPr>
                <a:solidFill>
                  <a:schemeClr val="tx1"/>
                </a:solidFill>
                <a:latin typeface="Calibri" panose="020F0502020204030204" pitchFamily="34" charset="0"/>
                <a:ea typeface="宋体" panose="02010600030101010101" pitchFamily="2" charset="-122"/>
              </a:defRPr>
            </a:lvl1pPr>
            <a:lvl2pPr defTabSz="683895">
              <a:defRPr>
                <a:solidFill>
                  <a:schemeClr val="tx1"/>
                </a:solidFill>
                <a:latin typeface="Calibri" panose="020F0502020204030204" pitchFamily="34" charset="0"/>
                <a:ea typeface="宋体" panose="02010600030101010101" pitchFamily="2" charset="-122"/>
              </a:defRPr>
            </a:lvl2pPr>
            <a:lvl3pPr defTabSz="683895">
              <a:defRPr>
                <a:solidFill>
                  <a:schemeClr val="tx1"/>
                </a:solidFill>
                <a:latin typeface="Calibri" panose="020F0502020204030204" pitchFamily="34" charset="0"/>
                <a:ea typeface="宋体" panose="02010600030101010101" pitchFamily="2" charset="-122"/>
              </a:defRPr>
            </a:lvl3pPr>
            <a:lvl4pPr defTabSz="683895">
              <a:defRPr>
                <a:solidFill>
                  <a:schemeClr val="tx1"/>
                </a:solidFill>
                <a:latin typeface="Calibri" panose="020F0502020204030204" pitchFamily="34" charset="0"/>
                <a:ea typeface="宋体" panose="02010600030101010101" pitchFamily="2" charset="-122"/>
              </a:defRPr>
            </a:lvl4pPr>
            <a:lvl5pPr defTabSz="683895">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a:p>
            <a:pPr algn="ctr">
              <a:defRPr/>
            </a:pPr>
            <a:r>
              <a:rPr lang="zh-CN" altLang="en-US" sz="1000" noProof="1">
                <a:solidFill>
                  <a:schemeClr val="tx1">
                    <a:lumMod val="75000"/>
                    <a:lumOff val="25000"/>
                  </a:schemeClr>
                </a:solidFill>
                <a:latin typeface="幼圆" panose="02010509060101010101" pitchFamily="49" charset="-122"/>
                <a:ea typeface="幼圆" panose="02010509060101010101" pitchFamily="49" charset="-122"/>
              </a:rPr>
              <a:t>根据分类输入内容根据分类输入内容根据分类输入内容根据分类输入内容</a:t>
            </a: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a:p>
            <a:pPr algn="ctr">
              <a:defRPr/>
            </a:pPr>
            <a:endParaRPr lang="en-US" altLang="zh-CN" sz="1000" noProof="1">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文本框 67"/>
          <p:cNvSpPr txBox="1">
            <a:spLocks noChangeArrowheads="1"/>
          </p:cNvSpPr>
          <p:nvPr/>
        </p:nvSpPr>
        <p:spPr bwMode="auto">
          <a:xfrm>
            <a:off x="5358919" y="2021165"/>
            <a:ext cx="1211262" cy="400050"/>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dirty="0">
                <a:solidFill>
                  <a:schemeClr val="tx1">
                    <a:lumMod val="65000"/>
                    <a:lumOff val="3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sz="2000"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8" name="Freeform 415"/>
          <p:cNvSpPr>
            <a:spLocks noChangeArrowheads="1"/>
          </p:cNvSpPr>
          <p:nvPr/>
        </p:nvSpPr>
        <p:spPr bwMode="auto">
          <a:xfrm>
            <a:off x="5203619" y="2583208"/>
            <a:ext cx="225425" cy="227013"/>
          </a:xfrm>
          <a:custGeom>
            <a:avLst/>
            <a:gdLst>
              <a:gd name="T0" fmla="*/ 156 w 260"/>
              <a:gd name="T1" fmla="*/ 260 h 260"/>
              <a:gd name="T2" fmla="*/ 186 w 260"/>
              <a:gd name="T3" fmla="*/ 167 h 260"/>
              <a:gd name="T4" fmla="*/ 156 w 260"/>
              <a:gd name="T5" fmla="*/ 130 h 260"/>
              <a:gd name="T6" fmla="*/ 156 w 260"/>
              <a:gd name="T7" fmla="*/ 107 h 260"/>
              <a:gd name="T8" fmla="*/ 161 w 260"/>
              <a:gd name="T9" fmla="*/ 101 h 260"/>
              <a:gd name="T10" fmla="*/ 168 w 260"/>
              <a:gd name="T11" fmla="*/ 98 h 260"/>
              <a:gd name="T12" fmla="*/ 198 w 260"/>
              <a:gd name="T13" fmla="*/ 63 h 260"/>
              <a:gd name="T14" fmla="*/ 144 w 260"/>
              <a:gd name="T15" fmla="*/ 63 h 260"/>
              <a:gd name="T16" fmla="*/ 134 w 260"/>
              <a:gd name="T17" fmla="*/ 66 h 260"/>
              <a:gd name="T18" fmla="*/ 123 w 260"/>
              <a:gd name="T19" fmla="*/ 75 h 260"/>
              <a:gd name="T20" fmla="*/ 117 w 260"/>
              <a:gd name="T21" fmla="*/ 89 h 260"/>
              <a:gd name="T22" fmla="*/ 114 w 260"/>
              <a:gd name="T23" fmla="*/ 102 h 260"/>
              <a:gd name="T24" fmla="*/ 88 w 260"/>
              <a:gd name="T25" fmla="*/ 131 h 260"/>
              <a:gd name="T26" fmla="*/ 114 w 260"/>
              <a:gd name="T27" fmla="*/ 166 h 260"/>
              <a:gd name="T28" fmla="*/ 26 w 260"/>
              <a:gd name="T29" fmla="*/ 260 h 260"/>
              <a:gd name="T30" fmla="*/ 16 w 260"/>
              <a:gd name="T31" fmla="*/ 258 h 260"/>
              <a:gd name="T32" fmla="*/ 8 w 260"/>
              <a:gd name="T33" fmla="*/ 252 h 260"/>
              <a:gd name="T34" fmla="*/ 1 w 260"/>
              <a:gd name="T35" fmla="*/ 244 h 260"/>
              <a:gd name="T36" fmla="*/ 0 w 260"/>
              <a:gd name="T37" fmla="*/ 234 h 260"/>
              <a:gd name="T38" fmla="*/ 0 w 260"/>
              <a:gd name="T39" fmla="*/ 20 h 260"/>
              <a:gd name="T40" fmla="*/ 4 w 260"/>
              <a:gd name="T41" fmla="*/ 11 h 260"/>
              <a:gd name="T42" fmla="*/ 12 w 260"/>
              <a:gd name="T43" fmla="*/ 5 h 260"/>
              <a:gd name="T44" fmla="*/ 21 w 260"/>
              <a:gd name="T45" fmla="*/ 1 h 260"/>
              <a:gd name="T46" fmla="*/ 234 w 260"/>
              <a:gd name="T47" fmla="*/ 0 h 260"/>
              <a:gd name="T48" fmla="*/ 244 w 260"/>
              <a:gd name="T49" fmla="*/ 2 h 260"/>
              <a:gd name="T50" fmla="*/ 252 w 260"/>
              <a:gd name="T51" fmla="*/ 7 h 260"/>
              <a:gd name="T52" fmla="*/ 257 w 260"/>
              <a:gd name="T53" fmla="*/ 16 h 260"/>
              <a:gd name="T54" fmla="*/ 260 w 260"/>
              <a:gd name="T55" fmla="*/ 26 h 260"/>
              <a:gd name="T56" fmla="*/ 259 w 260"/>
              <a:gd name="T57" fmla="*/ 239 h 260"/>
              <a:gd name="T58" fmla="*/ 255 w 260"/>
              <a:gd name="T59" fmla="*/ 249 h 260"/>
              <a:gd name="T60" fmla="*/ 248 w 260"/>
              <a:gd name="T61" fmla="*/ 256 h 260"/>
              <a:gd name="T62" fmla="*/ 239 w 260"/>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60">
                <a:moveTo>
                  <a:pt x="234" y="260"/>
                </a:moveTo>
                <a:lnTo>
                  <a:pt x="156" y="260"/>
                </a:lnTo>
                <a:lnTo>
                  <a:pt x="156" y="167"/>
                </a:lnTo>
                <a:lnTo>
                  <a:pt x="186" y="167"/>
                </a:lnTo>
                <a:lnTo>
                  <a:pt x="186" y="130"/>
                </a:lnTo>
                <a:lnTo>
                  <a:pt x="156" y="130"/>
                </a:lnTo>
                <a:lnTo>
                  <a:pt x="156" y="109"/>
                </a:lnTo>
                <a:lnTo>
                  <a:pt x="156" y="107"/>
                </a:lnTo>
                <a:lnTo>
                  <a:pt x="157" y="104"/>
                </a:lnTo>
                <a:lnTo>
                  <a:pt x="161" y="101"/>
                </a:lnTo>
                <a:lnTo>
                  <a:pt x="164" y="100"/>
                </a:lnTo>
                <a:lnTo>
                  <a:pt x="168" y="98"/>
                </a:lnTo>
                <a:lnTo>
                  <a:pt x="198" y="98"/>
                </a:lnTo>
                <a:lnTo>
                  <a:pt x="198" y="63"/>
                </a:lnTo>
                <a:lnTo>
                  <a:pt x="149" y="63"/>
                </a:lnTo>
                <a:lnTo>
                  <a:pt x="144" y="63"/>
                </a:lnTo>
                <a:lnTo>
                  <a:pt x="139" y="65"/>
                </a:lnTo>
                <a:lnTo>
                  <a:pt x="134" y="66"/>
                </a:lnTo>
                <a:lnTo>
                  <a:pt x="130" y="68"/>
                </a:lnTo>
                <a:lnTo>
                  <a:pt x="123" y="75"/>
                </a:lnTo>
                <a:lnTo>
                  <a:pt x="120" y="83"/>
                </a:lnTo>
                <a:lnTo>
                  <a:pt x="117" y="89"/>
                </a:lnTo>
                <a:lnTo>
                  <a:pt x="114" y="96"/>
                </a:lnTo>
                <a:lnTo>
                  <a:pt x="114" y="102"/>
                </a:lnTo>
                <a:lnTo>
                  <a:pt x="114" y="131"/>
                </a:lnTo>
                <a:lnTo>
                  <a:pt x="88" y="131"/>
                </a:lnTo>
                <a:lnTo>
                  <a:pt x="88" y="166"/>
                </a:lnTo>
                <a:lnTo>
                  <a:pt x="114" y="166"/>
                </a:lnTo>
                <a:lnTo>
                  <a:pt x="114" y="260"/>
                </a:lnTo>
                <a:lnTo>
                  <a:pt x="26" y="260"/>
                </a:lnTo>
                <a:lnTo>
                  <a:pt x="21" y="260"/>
                </a:lnTo>
                <a:lnTo>
                  <a:pt x="16" y="258"/>
                </a:lnTo>
                <a:lnTo>
                  <a:pt x="12" y="256"/>
                </a:lnTo>
                <a:lnTo>
                  <a:pt x="8" y="252"/>
                </a:lnTo>
                <a:lnTo>
                  <a:pt x="4" y="249"/>
                </a:lnTo>
                <a:lnTo>
                  <a:pt x="1" y="244"/>
                </a:lnTo>
                <a:lnTo>
                  <a:pt x="0" y="239"/>
                </a:lnTo>
                <a:lnTo>
                  <a:pt x="0" y="234"/>
                </a:lnTo>
                <a:lnTo>
                  <a:pt x="0" y="26"/>
                </a:lnTo>
                <a:lnTo>
                  <a:pt x="0" y="20"/>
                </a:lnTo>
                <a:lnTo>
                  <a:pt x="1" y="16"/>
                </a:lnTo>
                <a:lnTo>
                  <a:pt x="4" y="11"/>
                </a:lnTo>
                <a:lnTo>
                  <a:pt x="8" y="7"/>
                </a:lnTo>
                <a:lnTo>
                  <a:pt x="12" y="5"/>
                </a:lnTo>
                <a:lnTo>
                  <a:pt x="16" y="2"/>
                </a:lnTo>
                <a:lnTo>
                  <a:pt x="21" y="1"/>
                </a:lnTo>
                <a:lnTo>
                  <a:pt x="26" y="0"/>
                </a:lnTo>
                <a:lnTo>
                  <a:pt x="234" y="0"/>
                </a:lnTo>
                <a:lnTo>
                  <a:pt x="239" y="1"/>
                </a:lnTo>
                <a:lnTo>
                  <a:pt x="244" y="2"/>
                </a:lnTo>
                <a:lnTo>
                  <a:pt x="248" y="5"/>
                </a:lnTo>
                <a:lnTo>
                  <a:pt x="252" y="7"/>
                </a:lnTo>
                <a:lnTo>
                  <a:pt x="255" y="11"/>
                </a:lnTo>
                <a:lnTo>
                  <a:pt x="257" y="16"/>
                </a:lnTo>
                <a:lnTo>
                  <a:pt x="259" y="20"/>
                </a:lnTo>
                <a:lnTo>
                  <a:pt x="260" y="26"/>
                </a:lnTo>
                <a:lnTo>
                  <a:pt x="260" y="234"/>
                </a:lnTo>
                <a:lnTo>
                  <a:pt x="259" y="239"/>
                </a:lnTo>
                <a:lnTo>
                  <a:pt x="257" y="244"/>
                </a:lnTo>
                <a:lnTo>
                  <a:pt x="255" y="249"/>
                </a:lnTo>
                <a:lnTo>
                  <a:pt x="252" y="252"/>
                </a:lnTo>
                <a:lnTo>
                  <a:pt x="248" y="256"/>
                </a:lnTo>
                <a:lnTo>
                  <a:pt x="244" y="258"/>
                </a:lnTo>
                <a:lnTo>
                  <a:pt x="239" y="260"/>
                </a:lnTo>
                <a:lnTo>
                  <a:pt x="234" y="260"/>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39" name="Freeform 416"/>
          <p:cNvSpPr>
            <a:spLocks noEditPoints="1" noChangeArrowheads="1"/>
          </p:cNvSpPr>
          <p:nvPr/>
        </p:nvSpPr>
        <p:spPr bwMode="auto">
          <a:xfrm>
            <a:off x="5624306" y="2583208"/>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40 w 260"/>
              <a:gd name="T13" fmla="*/ 0 h 260"/>
              <a:gd name="T14" fmla="*/ 253 w 260"/>
              <a:gd name="T15" fmla="*/ 8 h 260"/>
              <a:gd name="T16" fmla="*/ 259 w 260"/>
              <a:gd name="T17" fmla="*/ 21 h 260"/>
              <a:gd name="T18" fmla="*/ 259 w 260"/>
              <a:gd name="T19" fmla="*/ 239 h 260"/>
              <a:gd name="T20" fmla="*/ 253 w 260"/>
              <a:gd name="T21" fmla="*/ 252 h 260"/>
              <a:gd name="T22" fmla="*/ 240 w 260"/>
              <a:gd name="T23" fmla="*/ 260 h 260"/>
              <a:gd name="T24" fmla="*/ 225 w 260"/>
              <a:gd name="T25" fmla="*/ 52 h 260"/>
              <a:gd name="T26" fmla="*/ 199 w 260"/>
              <a:gd name="T27" fmla="*/ 63 h 260"/>
              <a:gd name="T28" fmla="*/ 186 w 260"/>
              <a:gd name="T29" fmla="*/ 52 h 260"/>
              <a:gd name="T30" fmla="*/ 169 w 260"/>
              <a:gd name="T31" fmla="*/ 50 h 260"/>
              <a:gd name="T32" fmla="*/ 151 w 260"/>
              <a:gd name="T33" fmla="*/ 55 h 260"/>
              <a:gd name="T34" fmla="*/ 137 w 260"/>
              <a:gd name="T35" fmla="*/ 68 h 260"/>
              <a:gd name="T36" fmla="*/ 132 w 260"/>
              <a:gd name="T37" fmla="*/ 89 h 260"/>
              <a:gd name="T38" fmla="*/ 115 w 260"/>
              <a:gd name="T39" fmla="*/ 95 h 260"/>
              <a:gd name="T40" fmla="*/ 72 w 260"/>
              <a:gd name="T41" fmla="*/ 77 h 260"/>
              <a:gd name="T42" fmla="*/ 51 w 260"/>
              <a:gd name="T43" fmla="*/ 57 h 260"/>
              <a:gd name="T44" fmla="*/ 46 w 260"/>
              <a:gd name="T45" fmla="*/ 74 h 260"/>
              <a:gd name="T46" fmla="*/ 54 w 260"/>
              <a:gd name="T47" fmla="*/ 100 h 260"/>
              <a:gd name="T48" fmla="*/ 58 w 260"/>
              <a:gd name="T49" fmla="*/ 109 h 260"/>
              <a:gd name="T50" fmla="*/ 46 w 260"/>
              <a:gd name="T51" fmla="*/ 111 h 260"/>
              <a:gd name="T52" fmla="*/ 51 w 260"/>
              <a:gd name="T53" fmla="*/ 126 h 260"/>
              <a:gd name="T54" fmla="*/ 76 w 260"/>
              <a:gd name="T55" fmla="*/ 143 h 260"/>
              <a:gd name="T56" fmla="*/ 65 w 260"/>
              <a:gd name="T57" fmla="*/ 146 h 260"/>
              <a:gd name="T58" fmla="*/ 61 w 260"/>
              <a:gd name="T59" fmla="*/ 152 h 260"/>
              <a:gd name="T60" fmla="*/ 76 w 260"/>
              <a:gd name="T61" fmla="*/ 165 h 260"/>
              <a:gd name="T62" fmla="*/ 85 w 260"/>
              <a:gd name="T63" fmla="*/ 180 h 260"/>
              <a:gd name="T64" fmla="*/ 56 w 260"/>
              <a:gd name="T65" fmla="*/ 187 h 260"/>
              <a:gd name="T66" fmla="*/ 45 w 260"/>
              <a:gd name="T67" fmla="*/ 194 h 260"/>
              <a:gd name="T68" fmla="*/ 77 w 260"/>
              <a:gd name="T69" fmla="*/ 204 h 260"/>
              <a:gd name="T70" fmla="*/ 120 w 260"/>
              <a:gd name="T71" fmla="*/ 204 h 260"/>
              <a:gd name="T72" fmla="*/ 163 w 260"/>
              <a:gd name="T73" fmla="*/ 187 h 260"/>
              <a:gd name="T74" fmla="*/ 191 w 260"/>
              <a:gd name="T75" fmla="*/ 159 h 260"/>
              <a:gd name="T76" fmla="*/ 203 w 260"/>
              <a:gd name="T77" fmla="*/ 134 h 260"/>
              <a:gd name="T78" fmla="*/ 210 w 260"/>
              <a:gd name="T79" fmla="*/ 103 h 260"/>
              <a:gd name="T80" fmla="*/ 216 w 260"/>
              <a:gd name="T81" fmla="*/ 86 h 260"/>
              <a:gd name="T82" fmla="*/ 220 w 260"/>
              <a:gd name="T83" fmla="*/ 70 h 260"/>
              <a:gd name="T84" fmla="*/ 217 w 260"/>
              <a:gd name="T85" fmla="*/ 67 h 260"/>
              <a:gd name="T86" fmla="*/ 225 w 260"/>
              <a:gd name="T87" fmla="*/ 5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260">
                <a:moveTo>
                  <a:pt x="234" y="260"/>
                </a:moveTo>
                <a:lnTo>
                  <a:pt x="26" y="260"/>
                </a:lnTo>
                <a:lnTo>
                  <a:pt x="21" y="260"/>
                </a:lnTo>
                <a:lnTo>
                  <a:pt x="16" y="258"/>
                </a:lnTo>
                <a:lnTo>
                  <a:pt x="12" y="256"/>
                </a:lnTo>
                <a:lnTo>
                  <a:pt x="8" y="252"/>
                </a:lnTo>
                <a:lnTo>
                  <a:pt x="4" y="249"/>
                </a:lnTo>
                <a:lnTo>
                  <a:pt x="2" y="245"/>
                </a:lnTo>
                <a:lnTo>
                  <a:pt x="0" y="239"/>
                </a:lnTo>
                <a:lnTo>
                  <a:pt x="0" y="234"/>
                </a:lnTo>
                <a:lnTo>
                  <a:pt x="0" y="26"/>
                </a:lnTo>
                <a:lnTo>
                  <a:pt x="0" y="21"/>
                </a:lnTo>
                <a:lnTo>
                  <a:pt x="2" y="16"/>
                </a:lnTo>
                <a:lnTo>
                  <a:pt x="4" y="12"/>
                </a:lnTo>
                <a:lnTo>
                  <a:pt x="8" y="8"/>
                </a:lnTo>
                <a:lnTo>
                  <a:pt x="12" y="4"/>
                </a:lnTo>
                <a:lnTo>
                  <a:pt x="16" y="3"/>
                </a:lnTo>
                <a:lnTo>
                  <a:pt x="21" y="0"/>
                </a:lnTo>
                <a:lnTo>
                  <a:pt x="26" y="0"/>
                </a:lnTo>
                <a:lnTo>
                  <a:pt x="234" y="0"/>
                </a:lnTo>
                <a:lnTo>
                  <a:pt x="240" y="0"/>
                </a:lnTo>
                <a:lnTo>
                  <a:pt x="245" y="3"/>
                </a:lnTo>
                <a:lnTo>
                  <a:pt x="249" y="4"/>
                </a:lnTo>
                <a:lnTo>
                  <a:pt x="253" y="8"/>
                </a:lnTo>
                <a:lnTo>
                  <a:pt x="255" y="12"/>
                </a:lnTo>
                <a:lnTo>
                  <a:pt x="258" y="16"/>
                </a:lnTo>
                <a:lnTo>
                  <a:pt x="259" y="21"/>
                </a:lnTo>
                <a:lnTo>
                  <a:pt x="260" y="26"/>
                </a:lnTo>
                <a:lnTo>
                  <a:pt x="260" y="234"/>
                </a:lnTo>
                <a:lnTo>
                  <a:pt x="259" y="239"/>
                </a:lnTo>
                <a:lnTo>
                  <a:pt x="258" y="245"/>
                </a:lnTo>
                <a:lnTo>
                  <a:pt x="255" y="249"/>
                </a:lnTo>
                <a:lnTo>
                  <a:pt x="253" y="252"/>
                </a:lnTo>
                <a:lnTo>
                  <a:pt x="249" y="256"/>
                </a:lnTo>
                <a:lnTo>
                  <a:pt x="245" y="258"/>
                </a:lnTo>
                <a:lnTo>
                  <a:pt x="240" y="260"/>
                </a:lnTo>
                <a:lnTo>
                  <a:pt x="234" y="260"/>
                </a:lnTo>
                <a:close/>
                <a:moveTo>
                  <a:pt x="225" y="52"/>
                </a:moveTo>
                <a:lnTo>
                  <a:pt x="225" y="52"/>
                </a:lnTo>
                <a:lnTo>
                  <a:pt x="215" y="57"/>
                </a:lnTo>
                <a:lnTo>
                  <a:pt x="207" y="61"/>
                </a:lnTo>
                <a:lnTo>
                  <a:pt x="199" y="63"/>
                </a:lnTo>
                <a:lnTo>
                  <a:pt x="197" y="59"/>
                </a:lnTo>
                <a:lnTo>
                  <a:pt x="191" y="55"/>
                </a:lnTo>
                <a:lnTo>
                  <a:pt x="186" y="52"/>
                </a:lnTo>
                <a:lnTo>
                  <a:pt x="181" y="51"/>
                </a:lnTo>
                <a:lnTo>
                  <a:pt x="175" y="50"/>
                </a:lnTo>
                <a:lnTo>
                  <a:pt x="169" y="50"/>
                </a:lnTo>
                <a:lnTo>
                  <a:pt x="163" y="51"/>
                </a:lnTo>
                <a:lnTo>
                  <a:pt x="156" y="52"/>
                </a:lnTo>
                <a:lnTo>
                  <a:pt x="151" y="55"/>
                </a:lnTo>
                <a:lnTo>
                  <a:pt x="145" y="59"/>
                </a:lnTo>
                <a:lnTo>
                  <a:pt x="141" y="63"/>
                </a:lnTo>
                <a:lnTo>
                  <a:pt x="137" y="68"/>
                </a:lnTo>
                <a:lnTo>
                  <a:pt x="134" y="73"/>
                </a:lnTo>
                <a:lnTo>
                  <a:pt x="132" y="81"/>
                </a:lnTo>
                <a:lnTo>
                  <a:pt x="132" y="89"/>
                </a:lnTo>
                <a:lnTo>
                  <a:pt x="133" y="96"/>
                </a:lnTo>
                <a:lnTo>
                  <a:pt x="124" y="96"/>
                </a:lnTo>
                <a:lnTo>
                  <a:pt x="115" y="95"/>
                </a:lnTo>
                <a:lnTo>
                  <a:pt x="98" y="91"/>
                </a:lnTo>
                <a:lnTo>
                  <a:pt x="84" y="85"/>
                </a:lnTo>
                <a:lnTo>
                  <a:pt x="72" y="77"/>
                </a:lnTo>
                <a:lnTo>
                  <a:pt x="63" y="70"/>
                </a:lnTo>
                <a:lnTo>
                  <a:pt x="56" y="64"/>
                </a:lnTo>
                <a:lnTo>
                  <a:pt x="51" y="57"/>
                </a:lnTo>
                <a:lnTo>
                  <a:pt x="48" y="61"/>
                </a:lnTo>
                <a:lnTo>
                  <a:pt x="47" y="68"/>
                </a:lnTo>
                <a:lnTo>
                  <a:pt x="46" y="74"/>
                </a:lnTo>
                <a:lnTo>
                  <a:pt x="46" y="82"/>
                </a:lnTo>
                <a:lnTo>
                  <a:pt x="48" y="91"/>
                </a:lnTo>
                <a:lnTo>
                  <a:pt x="54" y="100"/>
                </a:lnTo>
                <a:lnTo>
                  <a:pt x="58" y="106"/>
                </a:lnTo>
                <a:lnTo>
                  <a:pt x="63" y="109"/>
                </a:lnTo>
                <a:lnTo>
                  <a:pt x="58" y="109"/>
                </a:lnTo>
                <a:lnTo>
                  <a:pt x="52" y="108"/>
                </a:lnTo>
                <a:lnTo>
                  <a:pt x="46" y="106"/>
                </a:lnTo>
                <a:lnTo>
                  <a:pt x="46" y="111"/>
                </a:lnTo>
                <a:lnTo>
                  <a:pt x="46" y="115"/>
                </a:lnTo>
                <a:lnTo>
                  <a:pt x="48" y="120"/>
                </a:lnTo>
                <a:lnTo>
                  <a:pt x="51" y="126"/>
                </a:lnTo>
                <a:lnTo>
                  <a:pt x="56" y="133"/>
                </a:lnTo>
                <a:lnTo>
                  <a:pt x="64" y="138"/>
                </a:lnTo>
                <a:lnTo>
                  <a:pt x="76" y="143"/>
                </a:lnTo>
                <a:lnTo>
                  <a:pt x="74" y="145"/>
                </a:lnTo>
                <a:lnTo>
                  <a:pt x="72" y="146"/>
                </a:lnTo>
                <a:lnTo>
                  <a:pt x="65" y="146"/>
                </a:lnTo>
                <a:lnTo>
                  <a:pt x="59" y="145"/>
                </a:lnTo>
                <a:lnTo>
                  <a:pt x="60" y="148"/>
                </a:lnTo>
                <a:lnTo>
                  <a:pt x="61" y="152"/>
                </a:lnTo>
                <a:lnTo>
                  <a:pt x="64" y="156"/>
                </a:lnTo>
                <a:lnTo>
                  <a:pt x="69" y="161"/>
                </a:lnTo>
                <a:lnTo>
                  <a:pt x="76" y="165"/>
                </a:lnTo>
                <a:lnTo>
                  <a:pt x="84" y="169"/>
                </a:lnTo>
                <a:lnTo>
                  <a:pt x="94" y="173"/>
                </a:lnTo>
                <a:lnTo>
                  <a:pt x="85" y="180"/>
                </a:lnTo>
                <a:lnTo>
                  <a:pt x="76" y="184"/>
                </a:lnTo>
                <a:lnTo>
                  <a:pt x="67" y="186"/>
                </a:lnTo>
                <a:lnTo>
                  <a:pt x="56" y="187"/>
                </a:lnTo>
                <a:lnTo>
                  <a:pt x="42" y="189"/>
                </a:lnTo>
                <a:lnTo>
                  <a:pt x="38" y="189"/>
                </a:lnTo>
                <a:lnTo>
                  <a:pt x="45" y="194"/>
                </a:lnTo>
                <a:lnTo>
                  <a:pt x="54" y="198"/>
                </a:lnTo>
                <a:lnTo>
                  <a:pt x="65" y="202"/>
                </a:lnTo>
                <a:lnTo>
                  <a:pt x="77" y="204"/>
                </a:lnTo>
                <a:lnTo>
                  <a:pt x="91" y="206"/>
                </a:lnTo>
                <a:lnTo>
                  <a:pt x="106" y="206"/>
                </a:lnTo>
                <a:lnTo>
                  <a:pt x="120" y="204"/>
                </a:lnTo>
                <a:lnTo>
                  <a:pt x="134" y="200"/>
                </a:lnTo>
                <a:lnTo>
                  <a:pt x="150" y="195"/>
                </a:lnTo>
                <a:lnTo>
                  <a:pt x="163" y="187"/>
                </a:lnTo>
                <a:lnTo>
                  <a:pt x="176" y="178"/>
                </a:lnTo>
                <a:lnTo>
                  <a:pt x="186" y="165"/>
                </a:lnTo>
                <a:lnTo>
                  <a:pt x="191" y="159"/>
                </a:lnTo>
                <a:lnTo>
                  <a:pt x="197" y="151"/>
                </a:lnTo>
                <a:lnTo>
                  <a:pt x="201" y="143"/>
                </a:lnTo>
                <a:lnTo>
                  <a:pt x="203" y="134"/>
                </a:lnTo>
                <a:lnTo>
                  <a:pt x="206" y="124"/>
                </a:lnTo>
                <a:lnTo>
                  <a:pt x="208" y="113"/>
                </a:lnTo>
                <a:lnTo>
                  <a:pt x="210" y="103"/>
                </a:lnTo>
                <a:lnTo>
                  <a:pt x="210" y="90"/>
                </a:lnTo>
                <a:lnTo>
                  <a:pt x="212" y="89"/>
                </a:lnTo>
                <a:lnTo>
                  <a:pt x="216" y="86"/>
                </a:lnTo>
                <a:lnTo>
                  <a:pt x="223" y="78"/>
                </a:lnTo>
                <a:lnTo>
                  <a:pt x="230" y="68"/>
                </a:lnTo>
                <a:lnTo>
                  <a:pt x="220" y="70"/>
                </a:lnTo>
                <a:lnTo>
                  <a:pt x="208" y="73"/>
                </a:lnTo>
                <a:lnTo>
                  <a:pt x="214" y="70"/>
                </a:lnTo>
                <a:lnTo>
                  <a:pt x="217" y="67"/>
                </a:lnTo>
                <a:lnTo>
                  <a:pt x="223" y="60"/>
                </a:lnTo>
                <a:lnTo>
                  <a:pt x="224" y="55"/>
                </a:lnTo>
                <a:lnTo>
                  <a:pt x="225" y="52"/>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0" name="Freeform 417"/>
          <p:cNvSpPr>
            <a:spLocks noEditPoints="1" noChangeArrowheads="1"/>
          </p:cNvSpPr>
          <p:nvPr/>
        </p:nvSpPr>
        <p:spPr bwMode="auto">
          <a:xfrm>
            <a:off x="6044994" y="2583208"/>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39 w 260"/>
              <a:gd name="T13" fmla="*/ 0 h 260"/>
              <a:gd name="T14" fmla="*/ 252 w 260"/>
              <a:gd name="T15" fmla="*/ 8 h 260"/>
              <a:gd name="T16" fmla="*/ 259 w 260"/>
              <a:gd name="T17" fmla="*/ 21 h 260"/>
              <a:gd name="T18" fmla="*/ 259 w 260"/>
              <a:gd name="T19" fmla="*/ 239 h 260"/>
              <a:gd name="T20" fmla="*/ 252 w 260"/>
              <a:gd name="T21" fmla="*/ 252 h 260"/>
              <a:gd name="T22" fmla="*/ 239 w 260"/>
              <a:gd name="T23" fmla="*/ 260 h 260"/>
              <a:gd name="T24" fmla="*/ 162 w 260"/>
              <a:gd name="T25" fmla="*/ 37 h 260"/>
              <a:gd name="T26" fmla="*/ 139 w 260"/>
              <a:gd name="T27" fmla="*/ 33 h 260"/>
              <a:gd name="T28" fmla="*/ 110 w 260"/>
              <a:gd name="T29" fmla="*/ 37 h 260"/>
              <a:gd name="T30" fmla="*/ 79 w 260"/>
              <a:gd name="T31" fmla="*/ 55 h 260"/>
              <a:gd name="T32" fmla="*/ 60 w 260"/>
              <a:gd name="T33" fmla="*/ 82 h 260"/>
              <a:gd name="T34" fmla="*/ 56 w 260"/>
              <a:gd name="T35" fmla="*/ 107 h 260"/>
              <a:gd name="T36" fmla="*/ 62 w 260"/>
              <a:gd name="T37" fmla="*/ 128 h 260"/>
              <a:gd name="T38" fmla="*/ 78 w 260"/>
              <a:gd name="T39" fmla="*/ 146 h 260"/>
              <a:gd name="T40" fmla="*/ 87 w 260"/>
              <a:gd name="T41" fmla="*/ 142 h 260"/>
              <a:gd name="T42" fmla="*/ 88 w 260"/>
              <a:gd name="T43" fmla="*/ 129 h 260"/>
              <a:gd name="T44" fmla="*/ 81 w 260"/>
              <a:gd name="T45" fmla="*/ 109 h 260"/>
              <a:gd name="T46" fmla="*/ 84 w 260"/>
              <a:gd name="T47" fmla="*/ 83 h 260"/>
              <a:gd name="T48" fmla="*/ 97 w 260"/>
              <a:gd name="T49" fmla="*/ 64 h 260"/>
              <a:gd name="T50" fmla="*/ 129 w 260"/>
              <a:gd name="T51" fmla="*/ 52 h 260"/>
              <a:gd name="T52" fmla="*/ 153 w 260"/>
              <a:gd name="T53" fmla="*/ 54 h 260"/>
              <a:gd name="T54" fmla="*/ 169 w 260"/>
              <a:gd name="T55" fmla="*/ 65 h 260"/>
              <a:gd name="T56" fmla="*/ 178 w 260"/>
              <a:gd name="T57" fmla="*/ 83 h 260"/>
              <a:gd name="T58" fmla="*/ 179 w 260"/>
              <a:gd name="T59" fmla="*/ 104 h 260"/>
              <a:gd name="T60" fmla="*/ 172 w 260"/>
              <a:gd name="T61" fmla="*/ 132 h 260"/>
              <a:gd name="T62" fmla="*/ 159 w 260"/>
              <a:gd name="T63" fmla="*/ 148 h 260"/>
              <a:gd name="T64" fmla="*/ 146 w 260"/>
              <a:gd name="T65" fmla="*/ 154 h 260"/>
              <a:gd name="T66" fmla="*/ 131 w 260"/>
              <a:gd name="T67" fmla="*/ 148 h 260"/>
              <a:gd name="T68" fmla="*/ 126 w 260"/>
              <a:gd name="T69" fmla="*/ 141 h 260"/>
              <a:gd name="T70" fmla="*/ 136 w 260"/>
              <a:gd name="T71" fmla="*/ 91 h 260"/>
              <a:gd name="T72" fmla="*/ 133 w 260"/>
              <a:gd name="T73" fmla="*/ 81 h 260"/>
              <a:gd name="T74" fmla="*/ 123 w 260"/>
              <a:gd name="T75" fmla="*/ 76 h 260"/>
              <a:gd name="T76" fmla="*/ 112 w 260"/>
              <a:gd name="T77" fmla="*/ 78 h 260"/>
              <a:gd name="T78" fmla="*/ 103 w 260"/>
              <a:gd name="T79" fmla="*/ 90 h 260"/>
              <a:gd name="T80" fmla="*/ 103 w 260"/>
              <a:gd name="T81" fmla="*/ 111 h 260"/>
              <a:gd name="T82" fmla="*/ 87 w 260"/>
              <a:gd name="T83" fmla="*/ 199 h 260"/>
              <a:gd name="T84" fmla="*/ 88 w 260"/>
              <a:gd name="T85" fmla="*/ 224 h 260"/>
              <a:gd name="T86" fmla="*/ 92 w 260"/>
              <a:gd name="T87" fmla="*/ 225 h 260"/>
              <a:gd name="T88" fmla="*/ 107 w 260"/>
              <a:gd name="T89" fmla="*/ 203 h 260"/>
              <a:gd name="T90" fmla="*/ 120 w 260"/>
              <a:gd name="T91" fmla="*/ 160 h 260"/>
              <a:gd name="T92" fmla="*/ 131 w 260"/>
              <a:gd name="T93" fmla="*/ 169 h 260"/>
              <a:gd name="T94" fmla="*/ 149 w 260"/>
              <a:gd name="T95" fmla="*/ 172 h 260"/>
              <a:gd name="T96" fmla="*/ 170 w 260"/>
              <a:gd name="T97" fmla="*/ 167 h 260"/>
              <a:gd name="T98" fmla="*/ 191 w 260"/>
              <a:gd name="T99" fmla="*/ 148 h 260"/>
              <a:gd name="T100" fmla="*/ 205 w 260"/>
              <a:gd name="T101" fmla="*/ 113 h 260"/>
              <a:gd name="T102" fmla="*/ 203 w 260"/>
              <a:gd name="T103" fmla="*/ 77 h 260"/>
              <a:gd name="T104" fmla="*/ 185 w 260"/>
              <a:gd name="T105"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260">
                <a:moveTo>
                  <a:pt x="234" y="260"/>
                </a:moveTo>
                <a:lnTo>
                  <a:pt x="26" y="260"/>
                </a:lnTo>
                <a:lnTo>
                  <a:pt x="21" y="260"/>
                </a:lnTo>
                <a:lnTo>
                  <a:pt x="16" y="258"/>
                </a:lnTo>
                <a:lnTo>
                  <a:pt x="12" y="256"/>
                </a:lnTo>
                <a:lnTo>
                  <a:pt x="8" y="252"/>
                </a:lnTo>
                <a:lnTo>
                  <a:pt x="4" y="249"/>
                </a:lnTo>
                <a:lnTo>
                  <a:pt x="1" y="245"/>
                </a:lnTo>
                <a:lnTo>
                  <a:pt x="0" y="239"/>
                </a:lnTo>
                <a:lnTo>
                  <a:pt x="0" y="234"/>
                </a:lnTo>
                <a:lnTo>
                  <a:pt x="0" y="26"/>
                </a:lnTo>
                <a:lnTo>
                  <a:pt x="0" y="21"/>
                </a:lnTo>
                <a:lnTo>
                  <a:pt x="1" y="16"/>
                </a:lnTo>
                <a:lnTo>
                  <a:pt x="4" y="12"/>
                </a:lnTo>
                <a:lnTo>
                  <a:pt x="8" y="8"/>
                </a:lnTo>
                <a:lnTo>
                  <a:pt x="12" y="4"/>
                </a:lnTo>
                <a:lnTo>
                  <a:pt x="16" y="3"/>
                </a:lnTo>
                <a:lnTo>
                  <a:pt x="21" y="0"/>
                </a:lnTo>
                <a:lnTo>
                  <a:pt x="26" y="0"/>
                </a:lnTo>
                <a:lnTo>
                  <a:pt x="234" y="0"/>
                </a:lnTo>
                <a:lnTo>
                  <a:pt x="239" y="0"/>
                </a:lnTo>
                <a:lnTo>
                  <a:pt x="244" y="3"/>
                </a:lnTo>
                <a:lnTo>
                  <a:pt x="248" y="4"/>
                </a:lnTo>
                <a:lnTo>
                  <a:pt x="252" y="8"/>
                </a:lnTo>
                <a:lnTo>
                  <a:pt x="255" y="12"/>
                </a:lnTo>
                <a:lnTo>
                  <a:pt x="257" y="16"/>
                </a:lnTo>
                <a:lnTo>
                  <a:pt x="259" y="21"/>
                </a:lnTo>
                <a:lnTo>
                  <a:pt x="260" y="26"/>
                </a:lnTo>
                <a:lnTo>
                  <a:pt x="260" y="234"/>
                </a:lnTo>
                <a:lnTo>
                  <a:pt x="259" y="239"/>
                </a:lnTo>
                <a:lnTo>
                  <a:pt x="257" y="245"/>
                </a:lnTo>
                <a:lnTo>
                  <a:pt x="255" y="249"/>
                </a:lnTo>
                <a:lnTo>
                  <a:pt x="252" y="252"/>
                </a:lnTo>
                <a:lnTo>
                  <a:pt x="248" y="256"/>
                </a:lnTo>
                <a:lnTo>
                  <a:pt x="244" y="258"/>
                </a:lnTo>
                <a:lnTo>
                  <a:pt x="239" y="260"/>
                </a:lnTo>
                <a:lnTo>
                  <a:pt x="234" y="260"/>
                </a:lnTo>
                <a:close/>
                <a:moveTo>
                  <a:pt x="162" y="37"/>
                </a:moveTo>
                <a:lnTo>
                  <a:pt x="162" y="37"/>
                </a:lnTo>
                <a:lnTo>
                  <a:pt x="155" y="34"/>
                </a:lnTo>
                <a:lnTo>
                  <a:pt x="147" y="33"/>
                </a:lnTo>
                <a:lnTo>
                  <a:pt x="139" y="33"/>
                </a:lnTo>
                <a:lnTo>
                  <a:pt x="130" y="33"/>
                </a:lnTo>
                <a:lnTo>
                  <a:pt x="121" y="34"/>
                </a:lnTo>
                <a:lnTo>
                  <a:pt x="110" y="37"/>
                </a:lnTo>
                <a:lnTo>
                  <a:pt x="101" y="39"/>
                </a:lnTo>
                <a:lnTo>
                  <a:pt x="91" y="44"/>
                </a:lnTo>
                <a:lnTo>
                  <a:pt x="79" y="55"/>
                </a:lnTo>
                <a:lnTo>
                  <a:pt x="72" y="64"/>
                </a:lnTo>
                <a:lnTo>
                  <a:pt x="64" y="73"/>
                </a:lnTo>
                <a:lnTo>
                  <a:pt x="60" y="82"/>
                </a:lnTo>
                <a:lnTo>
                  <a:pt x="57" y="91"/>
                </a:lnTo>
                <a:lnTo>
                  <a:pt x="56" y="99"/>
                </a:lnTo>
                <a:lnTo>
                  <a:pt x="56" y="107"/>
                </a:lnTo>
                <a:lnTo>
                  <a:pt x="57" y="115"/>
                </a:lnTo>
                <a:lnTo>
                  <a:pt x="60" y="121"/>
                </a:lnTo>
                <a:lnTo>
                  <a:pt x="62" y="128"/>
                </a:lnTo>
                <a:lnTo>
                  <a:pt x="69" y="137"/>
                </a:lnTo>
                <a:lnTo>
                  <a:pt x="74" y="143"/>
                </a:lnTo>
                <a:lnTo>
                  <a:pt x="78" y="146"/>
                </a:lnTo>
                <a:lnTo>
                  <a:pt x="82" y="146"/>
                </a:lnTo>
                <a:lnTo>
                  <a:pt x="84" y="145"/>
                </a:lnTo>
                <a:lnTo>
                  <a:pt x="87" y="142"/>
                </a:lnTo>
                <a:lnTo>
                  <a:pt x="88" y="138"/>
                </a:lnTo>
                <a:lnTo>
                  <a:pt x="88" y="133"/>
                </a:lnTo>
                <a:lnTo>
                  <a:pt x="88" y="129"/>
                </a:lnTo>
                <a:lnTo>
                  <a:pt x="86" y="124"/>
                </a:lnTo>
                <a:lnTo>
                  <a:pt x="83" y="119"/>
                </a:lnTo>
                <a:lnTo>
                  <a:pt x="81" y="109"/>
                </a:lnTo>
                <a:lnTo>
                  <a:pt x="81" y="100"/>
                </a:lnTo>
                <a:lnTo>
                  <a:pt x="82" y="89"/>
                </a:lnTo>
                <a:lnTo>
                  <a:pt x="84" y="83"/>
                </a:lnTo>
                <a:lnTo>
                  <a:pt x="87" y="77"/>
                </a:lnTo>
                <a:lnTo>
                  <a:pt x="91" y="70"/>
                </a:lnTo>
                <a:lnTo>
                  <a:pt x="97" y="64"/>
                </a:lnTo>
                <a:lnTo>
                  <a:pt x="109" y="59"/>
                </a:lnTo>
                <a:lnTo>
                  <a:pt x="120" y="55"/>
                </a:lnTo>
                <a:lnTo>
                  <a:pt x="129" y="52"/>
                </a:lnTo>
                <a:lnTo>
                  <a:pt x="138" y="51"/>
                </a:lnTo>
                <a:lnTo>
                  <a:pt x="146" y="52"/>
                </a:lnTo>
                <a:lnTo>
                  <a:pt x="153" y="54"/>
                </a:lnTo>
                <a:lnTo>
                  <a:pt x="159" y="57"/>
                </a:lnTo>
                <a:lnTo>
                  <a:pt x="165" y="61"/>
                </a:lnTo>
                <a:lnTo>
                  <a:pt x="169" y="65"/>
                </a:lnTo>
                <a:lnTo>
                  <a:pt x="173" y="70"/>
                </a:lnTo>
                <a:lnTo>
                  <a:pt x="175" y="77"/>
                </a:lnTo>
                <a:lnTo>
                  <a:pt x="178" y="83"/>
                </a:lnTo>
                <a:lnTo>
                  <a:pt x="179" y="90"/>
                </a:lnTo>
                <a:lnTo>
                  <a:pt x="179" y="98"/>
                </a:lnTo>
                <a:lnTo>
                  <a:pt x="179" y="104"/>
                </a:lnTo>
                <a:lnTo>
                  <a:pt x="178" y="111"/>
                </a:lnTo>
                <a:lnTo>
                  <a:pt x="174" y="122"/>
                </a:lnTo>
                <a:lnTo>
                  <a:pt x="172" y="132"/>
                </a:lnTo>
                <a:lnTo>
                  <a:pt x="168" y="138"/>
                </a:lnTo>
                <a:lnTo>
                  <a:pt x="164" y="145"/>
                </a:lnTo>
                <a:lnTo>
                  <a:pt x="159" y="148"/>
                </a:lnTo>
                <a:lnTo>
                  <a:pt x="155" y="151"/>
                </a:lnTo>
                <a:lnTo>
                  <a:pt x="149" y="152"/>
                </a:lnTo>
                <a:lnTo>
                  <a:pt x="146" y="154"/>
                </a:lnTo>
                <a:lnTo>
                  <a:pt x="142" y="154"/>
                </a:lnTo>
                <a:lnTo>
                  <a:pt x="138" y="152"/>
                </a:lnTo>
                <a:lnTo>
                  <a:pt x="131" y="148"/>
                </a:lnTo>
                <a:lnTo>
                  <a:pt x="127" y="145"/>
                </a:lnTo>
                <a:lnTo>
                  <a:pt x="126" y="142"/>
                </a:lnTo>
                <a:lnTo>
                  <a:pt x="126" y="141"/>
                </a:lnTo>
                <a:lnTo>
                  <a:pt x="131" y="119"/>
                </a:lnTo>
                <a:lnTo>
                  <a:pt x="135" y="102"/>
                </a:lnTo>
                <a:lnTo>
                  <a:pt x="136" y="91"/>
                </a:lnTo>
                <a:lnTo>
                  <a:pt x="136" y="87"/>
                </a:lnTo>
                <a:lnTo>
                  <a:pt x="135" y="83"/>
                </a:lnTo>
                <a:lnTo>
                  <a:pt x="133" y="81"/>
                </a:lnTo>
                <a:lnTo>
                  <a:pt x="130" y="78"/>
                </a:lnTo>
                <a:lnTo>
                  <a:pt x="126" y="76"/>
                </a:lnTo>
                <a:lnTo>
                  <a:pt x="123" y="76"/>
                </a:lnTo>
                <a:lnTo>
                  <a:pt x="120" y="76"/>
                </a:lnTo>
                <a:lnTo>
                  <a:pt x="116" y="76"/>
                </a:lnTo>
                <a:lnTo>
                  <a:pt x="112" y="78"/>
                </a:lnTo>
                <a:lnTo>
                  <a:pt x="108" y="81"/>
                </a:lnTo>
                <a:lnTo>
                  <a:pt x="105" y="85"/>
                </a:lnTo>
                <a:lnTo>
                  <a:pt x="103" y="90"/>
                </a:lnTo>
                <a:lnTo>
                  <a:pt x="101" y="95"/>
                </a:lnTo>
                <a:lnTo>
                  <a:pt x="101" y="103"/>
                </a:lnTo>
                <a:lnTo>
                  <a:pt x="103" y="111"/>
                </a:lnTo>
                <a:lnTo>
                  <a:pt x="104" y="121"/>
                </a:lnTo>
                <a:lnTo>
                  <a:pt x="90" y="186"/>
                </a:lnTo>
                <a:lnTo>
                  <a:pt x="87" y="199"/>
                </a:lnTo>
                <a:lnTo>
                  <a:pt x="87" y="211"/>
                </a:lnTo>
                <a:lnTo>
                  <a:pt x="87" y="217"/>
                </a:lnTo>
                <a:lnTo>
                  <a:pt x="88" y="224"/>
                </a:lnTo>
                <a:lnTo>
                  <a:pt x="90" y="225"/>
                </a:lnTo>
                <a:lnTo>
                  <a:pt x="91" y="225"/>
                </a:lnTo>
                <a:lnTo>
                  <a:pt x="92" y="225"/>
                </a:lnTo>
                <a:lnTo>
                  <a:pt x="95" y="221"/>
                </a:lnTo>
                <a:lnTo>
                  <a:pt x="103" y="212"/>
                </a:lnTo>
                <a:lnTo>
                  <a:pt x="107" y="203"/>
                </a:lnTo>
                <a:lnTo>
                  <a:pt x="112" y="191"/>
                </a:lnTo>
                <a:lnTo>
                  <a:pt x="116" y="177"/>
                </a:lnTo>
                <a:lnTo>
                  <a:pt x="120" y="160"/>
                </a:lnTo>
                <a:lnTo>
                  <a:pt x="121" y="163"/>
                </a:lnTo>
                <a:lnTo>
                  <a:pt x="122" y="164"/>
                </a:lnTo>
                <a:lnTo>
                  <a:pt x="131" y="169"/>
                </a:lnTo>
                <a:lnTo>
                  <a:pt x="136" y="171"/>
                </a:lnTo>
                <a:lnTo>
                  <a:pt x="143" y="172"/>
                </a:lnTo>
                <a:lnTo>
                  <a:pt x="149" y="172"/>
                </a:lnTo>
                <a:lnTo>
                  <a:pt x="156" y="172"/>
                </a:lnTo>
                <a:lnTo>
                  <a:pt x="164" y="171"/>
                </a:lnTo>
                <a:lnTo>
                  <a:pt x="170" y="167"/>
                </a:lnTo>
                <a:lnTo>
                  <a:pt x="178" y="163"/>
                </a:lnTo>
                <a:lnTo>
                  <a:pt x="185" y="156"/>
                </a:lnTo>
                <a:lnTo>
                  <a:pt x="191" y="148"/>
                </a:lnTo>
                <a:lnTo>
                  <a:pt x="196" y="139"/>
                </a:lnTo>
                <a:lnTo>
                  <a:pt x="201" y="128"/>
                </a:lnTo>
                <a:lnTo>
                  <a:pt x="205" y="113"/>
                </a:lnTo>
                <a:lnTo>
                  <a:pt x="207" y="100"/>
                </a:lnTo>
                <a:lnTo>
                  <a:pt x="205" y="89"/>
                </a:lnTo>
                <a:lnTo>
                  <a:pt x="203" y="77"/>
                </a:lnTo>
                <a:lnTo>
                  <a:pt x="199" y="67"/>
                </a:lnTo>
                <a:lnTo>
                  <a:pt x="192" y="57"/>
                </a:lnTo>
                <a:lnTo>
                  <a:pt x="185" y="48"/>
                </a:lnTo>
                <a:lnTo>
                  <a:pt x="174" y="42"/>
                </a:lnTo>
                <a:lnTo>
                  <a:pt x="162" y="37"/>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1" name="Freeform 418"/>
          <p:cNvSpPr>
            <a:spLocks noEditPoints="1" noChangeArrowheads="1"/>
          </p:cNvSpPr>
          <p:nvPr/>
        </p:nvSpPr>
        <p:spPr bwMode="auto">
          <a:xfrm>
            <a:off x="6465681" y="2583208"/>
            <a:ext cx="225425" cy="227013"/>
          </a:xfrm>
          <a:custGeom>
            <a:avLst/>
            <a:gdLst>
              <a:gd name="T0" fmla="*/ 26 w 260"/>
              <a:gd name="T1" fmla="*/ 260 h 260"/>
              <a:gd name="T2" fmla="*/ 15 w 260"/>
              <a:gd name="T3" fmla="*/ 258 h 260"/>
              <a:gd name="T4" fmla="*/ 8 w 260"/>
              <a:gd name="T5" fmla="*/ 252 h 260"/>
              <a:gd name="T6" fmla="*/ 2 w 260"/>
              <a:gd name="T7" fmla="*/ 245 h 260"/>
              <a:gd name="T8" fmla="*/ 0 w 260"/>
              <a:gd name="T9" fmla="*/ 234 h 260"/>
              <a:gd name="T10" fmla="*/ 1 w 260"/>
              <a:gd name="T11" fmla="*/ 21 h 260"/>
              <a:gd name="T12" fmla="*/ 5 w 260"/>
              <a:gd name="T13" fmla="*/ 12 h 260"/>
              <a:gd name="T14" fmla="*/ 12 w 260"/>
              <a:gd name="T15" fmla="*/ 4 h 260"/>
              <a:gd name="T16" fmla="*/ 21 w 260"/>
              <a:gd name="T17" fmla="*/ 0 h 260"/>
              <a:gd name="T18" fmla="*/ 234 w 260"/>
              <a:gd name="T19" fmla="*/ 0 h 260"/>
              <a:gd name="T20" fmla="*/ 244 w 260"/>
              <a:gd name="T21" fmla="*/ 3 h 260"/>
              <a:gd name="T22" fmla="*/ 252 w 260"/>
              <a:gd name="T23" fmla="*/ 8 h 260"/>
              <a:gd name="T24" fmla="*/ 259 w 260"/>
              <a:gd name="T25" fmla="*/ 16 h 260"/>
              <a:gd name="T26" fmla="*/ 260 w 260"/>
              <a:gd name="T27" fmla="*/ 26 h 260"/>
              <a:gd name="T28" fmla="*/ 260 w 260"/>
              <a:gd name="T29" fmla="*/ 239 h 260"/>
              <a:gd name="T30" fmla="*/ 256 w 260"/>
              <a:gd name="T31" fmla="*/ 249 h 260"/>
              <a:gd name="T32" fmla="*/ 248 w 260"/>
              <a:gd name="T33" fmla="*/ 256 h 260"/>
              <a:gd name="T34" fmla="*/ 239 w 260"/>
              <a:gd name="T35" fmla="*/ 260 h 260"/>
              <a:gd name="T36" fmla="*/ 78 w 260"/>
              <a:gd name="T37" fmla="*/ 63 h 260"/>
              <a:gd name="T38" fmla="*/ 57 w 260"/>
              <a:gd name="T39" fmla="*/ 99 h 260"/>
              <a:gd name="T40" fmla="*/ 17 w 260"/>
              <a:gd name="T41" fmla="*/ 172 h 260"/>
              <a:gd name="T42" fmla="*/ 78 w 260"/>
              <a:gd name="T43" fmla="*/ 63 h 260"/>
              <a:gd name="T44" fmla="*/ 88 w 260"/>
              <a:gd name="T45" fmla="*/ 63 h 260"/>
              <a:gd name="T46" fmla="*/ 109 w 260"/>
              <a:gd name="T47" fmla="*/ 83 h 260"/>
              <a:gd name="T48" fmla="*/ 109 w 260"/>
              <a:gd name="T49" fmla="*/ 99 h 260"/>
              <a:gd name="T50" fmla="*/ 88 w 260"/>
              <a:gd name="T51" fmla="*/ 172 h 260"/>
              <a:gd name="T52" fmla="*/ 109 w 260"/>
              <a:gd name="T53" fmla="*/ 99 h 260"/>
              <a:gd name="T54" fmla="*/ 119 w 260"/>
              <a:gd name="T55" fmla="*/ 99 h 260"/>
              <a:gd name="T56" fmla="*/ 156 w 260"/>
              <a:gd name="T57" fmla="*/ 161 h 260"/>
              <a:gd name="T58" fmla="*/ 119 w 260"/>
              <a:gd name="T59" fmla="*/ 177 h 260"/>
              <a:gd name="T60" fmla="*/ 177 w 260"/>
              <a:gd name="T61" fmla="*/ 198 h 260"/>
              <a:gd name="T62" fmla="*/ 244 w 260"/>
              <a:gd name="T63" fmla="*/ 99 h 260"/>
              <a:gd name="T64" fmla="*/ 188 w 260"/>
              <a:gd name="T65" fmla="*/ 161 h 260"/>
              <a:gd name="T66" fmla="*/ 223 w 260"/>
              <a:gd name="T67" fmla="*/ 177 h 260"/>
              <a:gd name="T68" fmla="*/ 188 w 260"/>
              <a:gd name="T69" fmla="*/ 198 h 260"/>
              <a:gd name="T70" fmla="*/ 244 w 260"/>
              <a:gd name="T71" fmla="*/ 99 h 260"/>
              <a:gd name="T72" fmla="*/ 223 w 260"/>
              <a:gd name="T73" fmla="*/ 115 h 260"/>
              <a:gd name="T74" fmla="*/ 208 w 260"/>
              <a:gd name="T75" fmla="*/ 151 h 260"/>
              <a:gd name="T76" fmla="*/ 140 w 260"/>
              <a:gd name="T77" fmla="*/ 115 h 260"/>
              <a:gd name="T78" fmla="*/ 156 w 260"/>
              <a:gd name="T79" fmla="*/ 151 h 260"/>
              <a:gd name="T80" fmla="*/ 140 w 260"/>
              <a:gd name="T81" fmla="*/ 115 h 260"/>
              <a:gd name="T82" fmla="*/ 36 w 260"/>
              <a:gd name="T83" fmla="*/ 151 h 260"/>
              <a:gd name="T84" fmla="*/ 57 w 260"/>
              <a:gd name="T85" fmla="*/ 11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0" h="260">
                <a:moveTo>
                  <a:pt x="234" y="260"/>
                </a:moveTo>
                <a:lnTo>
                  <a:pt x="26" y="260"/>
                </a:lnTo>
                <a:lnTo>
                  <a:pt x="21" y="260"/>
                </a:lnTo>
                <a:lnTo>
                  <a:pt x="15" y="258"/>
                </a:lnTo>
                <a:lnTo>
                  <a:pt x="12" y="256"/>
                </a:lnTo>
                <a:lnTo>
                  <a:pt x="8" y="252"/>
                </a:lnTo>
                <a:lnTo>
                  <a:pt x="5" y="249"/>
                </a:lnTo>
                <a:lnTo>
                  <a:pt x="2" y="245"/>
                </a:lnTo>
                <a:lnTo>
                  <a:pt x="1" y="239"/>
                </a:lnTo>
                <a:lnTo>
                  <a:pt x="0" y="234"/>
                </a:lnTo>
                <a:lnTo>
                  <a:pt x="0" y="26"/>
                </a:lnTo>
                <a:lnTo>
                  <a:pt x="1" y="21"/>
                </a:lnTo>
                <a:lnTo>
                  <a:pt x="2" y="16"/>
                </a:lnTo>
                <a:lnTo>
                  <a:pt x="5" y="12"/>
                </a:lnTo>
                <a:lnTo>
                  <a:pt x="8" y="8"/>
                </a:lnTo>
                <a:lnTo>
                  <a:pt x="12" y="4"/>
                </a:lnTo>
                <a:lnTo>
                  <a:pt x="15" y="3"/>
                </a:lnTo>
                <a:lnTo>
                  <a:pt x="21" y="0"/>
                </a:lnTo>
                <a:lnTo>
                  <a:pt x="26" y="0"/>
                </a:lnTo>
                <a:lnTo>
                  <a:pt x="234" y="0"/>
                </a:lnTo>
                <a:lnTo>
                  <a:pt x="239" y="0"/>
                </a:lnTo>
                <a:lnTo>
                  <a:pt x="244" y="3"/>
                </a:lnTo>
                <a:lnTo>
                  <a:pt x="248" y="4"/>
                </a:lnTo>
                <a:lnTo>
                  <a:pt x="252" y="8"/>
                </a:lnTo>
                <a:lnTo>
                  <a:pt x="256" y="12"/>
                </a:lnTo>
                <a:lnTo>
                  <a:pt x="259" y="16"/>
                </a:lnTo>
                <a:lnTo>
                  <a:pt x="260" y="21"/>
                </a:lnTo>
                <a:lnTo>
                  <a:pt x="260" y="26"/>
                </a:lnTo>
                <a:lnTo>
                  <a:pt x="260" y="234"/>
                </a:lnTo>
                <a:lnTo>
                  <a:pt x="260" y="239"/>
                </a:lnTo>
                <a:lnTo>
                  <a:pt x="259" y="245"/>
                </a:lnTo>
                <a:lnTo>
                  <a:pt x="256" y="249"/>
                </a:lnTo>
                <a:lnTo>
                  <a:pt x="252" y="252"/>
                </a:lnTo>
                <a:lnTo>
                  <a:pt x="248" y="256"/>
                </a:lnTo>
                <a:lnTo>
                  <a:pt x="244" y="258"/>
                </a:lnTo>
                <a:lnTo>
                  <a:pt x="239" y="260"/>
                </a:lnTo>
                <a:lnTo>
                  <a:pt x="234" y="260"/>
                </a:lnTo>
                <a:close/>
                <a:moveTo>
                  <a:pt x="78" y="63"/>
                </a:moveTo>
                <a:lnTo>
                  <a:pt x="57" y="63"/>
                </a:lnTo>
                <a:lnTo>
                  <a:pt x="57" y="99"/>
                </a:lnTo>
                <a:lnTo>
                  <a:pt x="17" y="99"/>
                </a:lnTo>
                <a:lnTo>
                  <a:pt x="17" y="172"/>
                </a:lnTo>
                <a:lnTo>
                  <a:pt x="78" y="172"/>
                </a:lnTo>
                <a:lnTo>
                  <a:pt x="78" y="63"/>
                </a:lnTo>
                <a:close/>
                <a:moveTo>
                  <a:pt x="109" y="63"/>
                </a:moveTo>
                <a:lnTo>
                  <a:pt x="88" y="63"/>
                </a:lnTo>
                <a:lnTo>
                  <a:pt x="88" y="83"/>
                </a:lnTo>
                <a:lnTo>
                  <a:pt x="109" y="83"/>
                </a:lnTo>
                <a:lnTo>
                  <a:pt x="109" y="63"/>
                </a:lnTo>
                <a:close/>
                <a:moveTo>
                  <a:pt x="109" y="99"/>
                </a:moveTo>
                <a:lnTo>
                  <a:pt x="88" y="99"/>
                </a:lnTo>
                <a:lnTo>
                  <a:pt x="88" y="172"/>
                </a:lnTo>
                <a:lnTo>
                  <a:pt x="109" y="172"/>
                </a:lnTo>
                <a:lnTo>
                  <a:pt x="109" y="99"/>
                </a:lnTo>
                <a:close/>
                <a:moveTo>
                  <a:pt x="177" y="99"/>
                </a:moveTo>
                <a:lnTo>
                  <a:pt x="119" y="99"/>
                </a:lnTo>
                <a:lnTo>
                  <a:pt x="119" y="161"/>
                </a:lnTo>
                <a:lnTo>
                  <a:pt x="156" y="161"/>
                </a:lnTo>
                <a:lnTo>
                  <a:pt x="156" y="177"/>
                </a:lnTo>
                <a:lnTo>
                  <a:pt x="119" y="177"/>
                </a:lnTo>
                <a:lnTo>
                  <a:pt x="119" y="198"/>
                </a:lnTo>
                <a:lnTo>
                  <a:pt x="177" y="198"/>
                </a:lnTo>
                <a:lnTo>
                  <a:pt x="177" y="99"/>
                </a:lnTo>
                <a:close/>
                <a:moveTo>
                  <a:pt x="244" y="99"/>
                </a:moveTo>
                <a:lnTo>
                  <a:pt x="188" y="99"/>
                </a:lnTo>
                <a:lnTo>
                  <a:pt x="188" y="161"/>
                </a:lnTo>
                <a:lnTo>
                  <a:pt x="223" y="161"/>
                </a:lnTo>
                <a:lnTo>
                  <a:pt x="223" y="177"/>
                </a:lnTo>
                <a:lnTo>
                  <a:pt x="188" y="177"/>
                </a:lnTo>
                <a:lnTo>
                  <a:pt x="188" y="198"/>
                </a:lnTo>
                <a:lnTo>
                  <a:pt x="244" y="198"/>
                </a:lnTo>
                <a:lnTo>
                  <a:pt x="244" y="99"/>
                </a:lnTo>
                <a:close/>
                <a:moveTo>
                  <a:pt x="208" y="115"/>
                </a:moveTo>
                <a:lnTo>
                  <a:pt x="223" y="115"/>
                </a:lnTo>
                <a:lnTo>
                  <a:pt x="223" y="151"/>
                </a:lnTo>
                <a:lnTo>
                  <a:pt x="208" y="151"/>
                </a:lnTo>
                <a:lnTo>
                  <a:pt x="208" y="115"/>
                </a:lnTo>
                <a:close/>
                <a:moveTo>
                  <a:pt x="140" y="115"/>
                </a:moveTo>
                <a:lnTo>
                  <a:pt x="156" y="115"/>
                </a:lnTo>
                <a:lnTo>
                  <a:pt x="156" y="151"/>
                </a:lnTo>
                <a:lnTo>
                  <a:pt x="140" y="151"/>
                </a:lnTo>
                <a:lnTo>
                  <a:pt x="140" y="115"/>
                </a:lnTo>
                <a:close/>
                <a:moveTo>
                  <a:pt x="57" y="151"/>
                </a:moveTo>
                <a:lnTo>
                  <a:pt x="36" y="151"/>
                </a:lnTo>
                <a:lnTo>
                  <a:pt x="36" y="115"/>
                </a:lnTo>
                <a:lnTo>
                  <a:pt x="57" y="115"/>
                </a:lnTo>
                <a:lnTo>
                  <a:pt x="57" y="151"/>
                </a:lnTo>
                <a:close/>
              </a:path>
            </a:pathLst>
          </a:custGeom>
          <a:solidFill>
            <a:srgbClr val="DE415A"/>
          </a:solid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42" name="同心圆 73"/>
          <p:cNvSpPr>
            <a:spLocks noChangeArrowheads="1"/>
          </p:cNvSpPr>
          <p:nvPr/>
        </p:nvSpPr>
        <p:spPr bwMode="auto">
          <a:xfrm>
            <a:off x="3219244" y="3757958"/>
            <a:ext cx="1738313"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1"/>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6" name="同心圆 74"/>
          <p:cNvSpPr>
            <a:spLocks noChangeArrowheads="1"/>
          </p:cNvSpPr>
          <p:nvPr/>
        </p:nvSpPr>
        <p:spPr bwMode="auto">
          <a:xfrm>
            <a:off x="5203619" y="3757958"/>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1"/>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7" name="同心圆 75"/>
          <p:cNvSpPr>
            <a:spLocks noChangeArrowheads="1"/>
          </p:cNvSpPr>
          <p:nvPr/>
        </p:nvSpPr>
        <p:spPr bwMode="auto">
          <a:xfrm>
            <a:off x="7187994" y="3757958"/>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blipFill>
            <a:blip r:embed="rId1"/>
            <a:stretch>
              <a:fillRect/>
            </a:stretch>
          </a:blipFill>
          <a:ln>
            <a:noFill/>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p>
        </p:txBody>
      </p:sp>
      <p:sp>
        <p:nvSpPr>
          <p:cNvPr id="68" name="文本框 67"/>
          <p:cNvSpPr txBox="1">
            <a:spLocks noChangeArrowheads="1"/>
          </p:cNvSpPr>
          <p:nvPr/>
        </p:nvSpPr>
        <p:spPr bwMode="auto">
          <a:xfrm>
            <a:off x="3654219" y="4273896"/>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50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sp>
        <p:nvSpPr>
          <p:cNvPr id="69" name="文本框 68"/>
          <p:cNvSpPr txBox="1">
            <a:spLocks noChangeArrowheads="1"/>
          </p:cNvSpPr>
          <p:nvPr/>
        </p:nvSpPr>
        <p:spPr bwMode="auto">
          <a:xfrm>
            <a:off x="5638594" y="4273896"/>
            <a:ext cx="869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a:solidFill>
                  <a:schemeClr val="tx1">
                    <a:lumMod val="75000"/>
                    <a:lumOff val="25000"/>
                  </a:schemeClr>
                </a:solidFill>
              </a:rPr>
              <a:t>60</a:t>
            </a:r>
            <a:r>
              <a:rPr lang="en-US" altLang="zh-CN">
                <a:solidFill>
                  <a:schemeClr val="tx1">
                    <a:lumMod val="75000"/>
                    <a:lumOff val="25000"/>
                  </a:schemeClr>
                </a:solidFill>
              </a:rPr>
              <a:t>%</a:t>
            </a:r>
            <a:endParaRPr lang="zh-CN" altLang="en-US">
              <a:solidFill>
                <a:schemeClr val="tx1">
                  <a:lumMod val="75000"/>
                  <a:lumOff val="25000"/>
                </a:schemeClr>
              </a:solidFill>
            </a:endParaRPr>
          </a:p>
        </p:txBody>
      </p:sp>
      <p:sp>
        <p:nvSpPr>
          <p:cNvPr id="70" name="文本框 69"/>
          <p:cNvSpPr txBox="1">
            <a:spLocks noChangeArrowheads="1"/>
          </p:cNvSpPr>
          <p:nvPr/>
        </p:nvSpPr>
        <p:spPr bwMode="auto">
          <a:xfrm>
            <a:off x="7624557" y="4286596"/>
            <a:ext cx="86836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tx1">
                    <a:lumMod val="75000"/>
                    <a:lumOff val="25000"/>
                  </a:schemeClr>
                </a:solidFill>
              </a:rPr>
              <a:t>70</a:t>
            </a:r>
            <a:r>
              <a:rPr lang="en-US" altLang="zh-CN" dirty="0">
                <a:solidFill>
                  <a:schemeClr val="tx1">
                    <a:lumMod val="75000"/>
                    <a:lumOff val="25000"/>
                  </a:schemeClr>
                </a:solidFill>
              </a:rPr>
              <a:t>%</a:t>
            </a:r>
            <a:endParaRPr lang="zh-CN" altLang="en-US" dirty="0">
              <a:solidFill>
                <a:schemeClr val="tx1">
                  <a:lumMod val="75000"/>
                  <a:lumOff val="25000"/>
                </a:schemeClr>
              </a:solidFill>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11" name="图片 10"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1010">
        <p:dissolve/>
      </p:transition>
    </mc:Choice>
    <mc:Fallback>
      <p:transition spd="slow" advTm="1010">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0"/>
          <p:cNvGrpSpPr/>
          <p:nvPr/>
        </p:nvGrpSpPr>
        <p:grpSpPr bwMode="auto">
          <a:xfrm>
            <a:off x="1402080" y="2590800"/>
            <a:ext cx="2671095" cy="1439862"/>
            <a:chOff x="0" y="0"/>
            <a:chExt cx="2670124" cy="1440000"/>
          </a:xfrm>
        </p:grpSpPr>
        <p:pic>
          <p:nvPicPr>
            <p:cNvPr id="19" name="图片 63" descr="D:\360安全浏览器下载\e2636a145e757381184ff13509ee1633.jpge2636a145e757381184ff13509ee1633"/>
            <p:cNvPicPr preferRelativeResize="0">
              <a:picLocks noChangeArrowheads="1"/>
            </p:cNvPicPr>
            <p:nvPr/>
          </p:nvPicPr>
          <p:blipFill>
            <a:blip r:embed="rId1"/>
            <a:srcRect/>
            <a:stretch>
              <a:fillRect/>
            </a:stretch>
          </p:blipFill>
          <p:spPr bwMode="auto">
            <a:xfrm>
              <a:off x="1651954" y="0"/>
              <a:ext cx="1018170" cy="1439999"/>
            </a:xfrm>
            <a:prstGeom prst="rect">
              <a:avLst/>
            </a:prstGeom>
            <a:blipFill>
              <a:blip r:embed="rId2"/>
              <a:stretch>
                <a:fillRect/>
              </a:stretch>
            </a:blipFill>
            <a:ln w="9525">
              <a:noFill/>
              <a:bevel/>
            </a:ln>
          </p:spPr>
        </p:pic>
        <p:grpSp>
          <p:nvGrpSpPr>
            <p:cNvPr id="20" name="Group 12"/>
            <p:cNvGrpSpPr/>
            <p:nvPr/>
          </p:nvGrpSpPr>
          <p:grpSpPr bwMode="auto">
            <a:xfrm>
              <a:off x="0" y="0"/>
              <a:ext cx="1440000" cy="1440000"/>
              <a:chOff x="0" y="0"/>
              <a:chExt cx="1440000" cy="1440000"/>
            </a:xfrm>
          </p:grpSpPr>
          <p:sp>
            <p:nvSpPr>
              <p:cNvPr id="21" name="矩形 65"/>
              <p:cNvSpPr>
                <a:spLocks noChangeArrowheads="1"/>
              </p:cNvSpPr>
              <p:nvPr/>
            </p:nvSpPr>
            <p:spPr bwMode="auto">
              <a:xfrm>
                <a:off x="0" y="0"/>
                <a:ext cx="1439340" cy="1440000"/>
              </a:xfrm>
              <a:prstGeom prst="rect">
                <a:avLst/>
              </a:prstGeom>
              <a:blipFill>
                <a:blip r:embed="rId3"/>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22" name="Group 14"/>
              <p:cNvGrpSpPr/>
              <p:nvPr/>
            </p:nvGrpSpPr>
            <p:grpSpPr bwMode="auto">
              <a:xfrm>
                <a:off x="554900" y="375513"/>
                <a:ext cx="330200" cy="688975"/>
                <a:chOff x="0" y="0"/>
                <a:chExt cx="330200" cy="688975"/>
              </a:xfrm>
            </p:grpSpPr>
            <p:sp>
              <p:nvSpPr>
                <p:cNvPr id="23" name="Freeform 6"/>
                <p:cNvSpPr>
                  <a:spLocks noEditPoints="1" noChangeArrowheads="1"/>
                </p:cNvSpPr>
                <p:nvPr/>
              </p:nvSpPr>
              <p:spPr bwMode="auto">
                <a:xfrm>
                  <a:off x="0" y="0"/>
                  <a:ext cx="330200" cy="688975"/>
                </a:xfrm>
                <a:custGeom>
                  <a:avLst/>
                  <a:gdLst>
                    <a:gd name="T0" fmla="*/ 1239000455 w 88"/>
                    <a:gd name="T1" fmla="*/ 2026938096 h 183"/>
                    <a:gd name="T2" fmla="*/ 1239000455 w 88"/>
                    <a:gd name="T3" fmla="*/ 1431614752 h 183"/>
                    <a:gd name="T4" fmla="*/ 872932480 w 88"/>
                    <a:gd name="T5" fmla="*/ 878812084 h 183"/>
                    <a:gd name="T6" fmla="*/ 675818089 w 88"/>
                    <a:gd name="T7" fmla="*/ 708721852 h 183"/>
                    <a:gd name="T8" fmla="*/ 661739561 w 88"/>
                    <a:gd name="T9" fmla="*/ 595323344 h 183"/>
                    <a:gd name="T10" fmla="*/ 492785977 w 88"/>
                    <a:gd name="T11" fmla="*/ 396883484 h 183"/>
                    <a:gd name="T12" fmla="*/ 408307309 w 88"/>
                    <a:gd name="T13" fmla="*/ 326009416 h 183"/>
                    <a:gd name="T14" fmla="*/ 337910920 w 88"/>
                    <a:gd name="T15" fmla="*/ 85045116 h 183"/>
                    <a:gd name="T16" fmla="*/ 337910920 w 88"/>
                    <a:gd name="T17" fmla="*/ 42524441 h 183"/>
                    <a:gd name="T18" fmla="*/ 309750114 w 88"/>
                    <a:gd name="T19" fmla="*/ 0 h 183"/>
                    <a:gd name="T20" fmla="*/ 267510780 w 88"/>
                    <a:gd name="T21" fmla="*/ 0 h 183"/>
                    <a:gd name="T22" fmla="*/ 239353725 w 88"/>
                    <a:gd name="T23" fmla="*/ 14174814 h 183"/>
                    <a:gd name="T24" fmla="*/ 225271445 w 88"/>
                    <a:gd name="T25" fmla="*/ 42524441 h 183"/>
                    <a:gd name="T26" fmla="*/ 225271445 w 88"/>
                    <a:gd name="T27" fmla="*/ 85045116 h 183"/>
                    <a:gd name="T28" fmla="*/ 323828641 w 88"/>
                    <a:gd name="T29" fmla="*/ 411058298 h 183"/>
                    <a:gd name="T30" fmla="*/ 436464364 w 88"/>
                    <a:gd name="T31" fmla="*/ 496103414 h 183"/>
                    <a:gd name="T32" fmla="*/ 549103839 w 88"/>
                    <a:gd name="T33" fmla="*/ 637847784 h 183"/>
                    <a:gd name="T34" fmla="*/ 563182366 w 88"/>
                    <a:gd name="T35" fmla="*/ 708721852 h 183"/>
                    <a:gd name="T36" fmla="*/ 366067975 w 88"/>
                    <a:gd name="T37" fmla="*/ 878812084 h 183"/>
                    <a:gd name="T38" fmla="*/ 0 w 88"/>
                    <a:gd name="T39" fmla="*/ 1431614752 h 183"/>
                    <a:gd name="T40" fmla="*/ 0 w 88"/>
                    <a:gd name="T41" fmla="*/ 2026938096 h 183"/>
                    <a:gd name="T42" fmla="*/ 619500227 w 88"/>
                    <a:gd name="T43" fmla="*/ 2147483646 h 183"/>
                    <a:gd name="T44" fmla="*/ 1239000455 w 88"/>
                    <a:gd name="T45" fmla="*/ 2026938096 h 183"/>
                    <a:gd name="T46" fmla="*/ 872932480 w 88"/>
                    <a:gd name="T47" fmla="*/ 1360744449 h 183"/>
                    <a:gd name="T48" fmla="*/ 872932480 w 88"/>
                    <a:gd name="T49" fmla="*/ 1006381641 h 183"/>
                    <a:gd name="T50" fmla="*/ 1112286205 w 88"/>
                    <a:gd name="T51" fmla="*/ 1431614752 h 183"/>
                    <a:gd name="T52" fmla="*/ 1112286205 w 88"/>
                    <a:gd name="T53" fmla="*/ 1686753866 h 183"/>
                    <a:gd name="T54" fmla="*/ 675818089 w 88"/>
                    <a:gd name="T55" fmla="*/ 1686753866 h 183"/>
                    <a:gd name="T56" fmla="*/ 675818089 w 88"/>
                    <a:gd name="T57" fmla="*/ 1573359123 h 183"/>
                    <a:gd name="T58" fmla="*/ 872932480 w 88"/>
                    <a:gd name="T59" fmla="*/ 1360744449 h 183"/>
                    <a:gd name="T60" fmla="*/ 478703698 w 88"/>
                    <a:gd name="T61" fmla="*/ 921336525 h 183"/>
                    <a:gd name="T62" fmla="*/ 619500227 w 88"/>
                    <a:gd name="T63" fmla="*/ 822116595 h 183"/>
                    <a:gd name="T64" fmla="*/ 760296757 w 88"/>
                    <a:gd name="T65" fmla="*/ 921336525 h 183"/>
                    <a:gd name="T66" fmla="*/ 760296757 w 88"/>
                    <a:gd name="T67" fmla="*/ 1360744449 h 183"/>
                    <a:gd name="T68" fmla="*/ 619500227 w 88"/>
                    <a:gd name="T69" fmla="*/ 1459964379 h 183"/>
                    <a:gd name="T70" fmla="*/ 478703698 w 88"/>
                    <a:gd name="T71" fmla="*/ 1360744449 h 183"/>
                    <a:gd name="T72" fmla="*/ 478703698 w 88"/>
                    <a:gd name="T73" fmla="*/ 921336525 h 183"/>
                    <a:gd name="T74" fmla="*/ 126714250 w 88"/>
                    <a:gd name="T75" fmla="*/ 1431614752 h 183"/>
                    <a:gd name="T76" fmla="*/ 366067975 w 88"/>
                    <a:gd name="T77" fmla="*/ 1006381641 h 183"/>
                    <a:gd name="T78" fmla="*/ 366067975 w 88"/>
                    <a:gd name="T79" fmla="*/ 1360744449 h 183"/>
                    <a:gd name="T80" fmla="*/ 563182366 w 88"/>
                    <a:gd name="T81" fmla="*/ 1573359123 h 183"/>
                    <a:gd name="T82" fmla="*/ 563182366 w 88"/>
                    <a:gd name="T83" fmla="*/ 1686753866 h 183"/>
                    <a:gd name="T84" fmla="*/ 126714250 w 88"/>
                    <a:gd name="T85" fmla="*/ 1686753866 h 183"/>
                    <a:gd name="T86" fmla="*/ 126714250 w 88"/>
                    <a:gd name="T87" fmla="*/ 1431614752 h 183"/>
                    <a:gd name="T88" fmla="*/ 126714250 w 88"/>
                    <a:gd name="T89" fmla="*/ 2026938096 h 183"/>
                    <a:gd name="T90" fmla="*/ 126714250 w 88"/>
                    <a:gd name="T91" fmla="*/ 1785973796 h 183"/>
                    <a:gd name="T92" fmla="*/ 1112286205 w 88"/>
                    <a:gd name="T93" fmla="*/ 1785973796 h 183"/>
                    <a:gd name="T94" fmla="*/ 1112286205 w 88"/>
                    <a:gd name="T95" fmla="*/ 2026938096 h 183"/>
                    <a:gd name="T96" fmla="*/ 619500227 w 88"/>
                    <a:gd name="T97" fmla="*/ 2147483646 h 183"/>
                    <a:gd name="T98" fmla="*/ 126714250 w 88"/>
                    <a:gd name="T99" fmla="*/ 2026938096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w="9525" cmpd="sng">
                  <a:noFill/>
                  <a:bevel/>
                </a:ln>
              </p:spPr>
              <p:txBody>
                <a:bodyPr/>
                <a:lstStyle/>
                <a:p>
                  <a:endParaRPr lang="zh-CN" altLang="en-US"/>
                </a:p>
              </p:txBody>
            </p:sp>
            <p:sp>
              <p:nvSpPr>
                <p:cNvPr id="24" name="Freeform 7"/>
                <p:cNvSpPr>
                  <a:spLocks noChangeArrowheads="1"/>
                </p:cNvSpPr>
                <p:nvPr/>
              </p:nvSpPr>
              <p:spPr bwMode="auto">
                <a:xfrm>
                  <a:off x="139700" y="244475"/>
                  <a:ext cx="52388" cy="26988"/>
                </a:xfrm>
                <a:custGeom>
                  <a:avLst/>
                  <a:gdLst>
                    <a:gd name="T0" fmla="*/ 42007692 w 14"/>
                    <a:gd name="T1" fmla="*/ 0 h 7"/>
                    <a:gd name="T2" fmla="*/ 0 w 14"/>
                    <a:gd name="T3" fmla="*/ 44591887 h 7"/>
                    <a:gd name="T4" fmla="*/ 0 w 14"/>
                    <a:gd name="T5" fmla="*/ 59458419 h 7"/>
                    <a:gd name="T6" fmla="*/ 42007692 w 14"/>
                    <a:gd name="T7" fmla="*/ 104050306 h 7"/>
                    <a:gd name="T8" fmla="*/ 154028204 w 14"/>
                    <a:gd name="T9" fmla="*/ 104050306 h 7"/>
                    <a:gd name="T10" fmla="*/ 196035896 w 14"/>
                    <a:gd name="T11" fmla="*/ 59458419 h 7"/>
                    <a:gd name="T12" fmla="*/ 196035896 w 14"/>
                    <a:gd name="T13" fmla="*/ 44591887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w="9525" cmpd="sng">
                  <a:noFill/>
                  <a:bevel/>
                </a:ln>
              </p:spPr>
              <p:txBody>
                <a:bodyPr/>
                <a:lstStyle/>
                <a:p>
                  <a:endParaRPr lang="zh-CN" altLang="en-US"/>
                </a:p>
              </p:txBody>
            </p:sp>
            <p:sp>
              <p:nvSpPr>
                <p:cNvPr id="25" name="Freeform 8"/>
                <p:cNvSpPr>
                  <a:spLocks noChangeArrowheads="1"/>
                </p:cNvSpPr>
                <p:nvPr/>
              </p:nvSpPr>
              <p:spPr bwMode="auto">
                <a:xfrm>
                  <a:off x="139700" y="290513"/>
                  <a:ext cx="52388" cy="30163"/>
                </a:xfrm>
                <a:custGeom>
                  <a:avLst/>
                  <a:gdLst>
                    <a:gd name="T0" fmla="*/ 42007692 w 14"/>
                    <a:gd name="T1" fmla="*/ 0 h 8"/>
                    <a:gd name="T2" fmla="*/ 0 w 14"/>
                    <a:gd name="T3" fmla="*/ 42646712 h 8"/>
                    <a:gd name="T4" fmla="*/ 0 w 14"/>
                    <a:gd name="T5" fmla="*/ 71079110 h 8"/>
                    <a:gd name="T6" fmla="*/ 42007692 w 14"/>
                    <a:gd name="T7" fmla="*/ 113725821 h 8"/>
                    <a:gd name="T8" fmla="*/ 154028204 w 14"/>
                    <a:gd name="T9" fmla="*/ 113725821 h 8"/>
                    <a:gd name="T10" fmla="*/ 196035896 w 14"/>
                    <a:gd name="T11" fmla="*/ 71079110 h 8"/>
                    <a:gd name="T12" fmla="*/ 196035896 w 14"/>
                    <a:gd name="T13" fmla="*/ 42646712 h 8"/>
                    <a:gd name="T14" fmla="*/ 154028204 w 14"/>
                    <a:gd name="T15" fmla="*/ 0 h 8"/>
                    <a:gd name="T16" fmla="*/ 42007692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w="9525" cmpd="sng">
                  <a:noFill/>
                  <a:bevel/>
                </a:ln>
              </p:spPr>
              <p:txBody>
                <a:bodyPr/>
                <a:lstStyle/>
                <a:p>
                  <a:endParaRPr lang="zh-CN" altLang="en-US"/>
                </a:p>
              </p:txBody>
            </p:sp>
            <p:sp>
              <p:nvSpPr>
                <p:cNvPr id="26" name="Freeform 9"/>
                <p:cNvSpPr>
                  <a:spLocks noChangeArrowheads="1"/>
                </p:cNvSpPr>
                <p:nvPr/>
              </p:nvSpPr>
              <p:spPr bwMode="auto">
                <a:xfrm>
                  <a:off x="139700" y="339725"/>
                  <a:ext cx="52388" cy="25400"/>
                </a:xfrm>
                <a:custGeom>
                  <a:avLst/>
                  <a:gdLst>
                    <a:gd name="T0" fmla="*/ 42007692 w 14"/>
                    <a:gd name="T1" fmla="*/ 0 h 7"/>
                    <a:gd name="T2" fmla="*/ 0 w 14"/>
                    <a:gd name="T3" fmla="*/ 39500629 h 7"/>
                    <a:gd name="T4" fmla="*/ 0 w 14"/>
                    <a:gd name="T5" fmla="*/ 65833171 h 7"/>
                    <a:gd name="T6" fmla="*/ 42007692 w 14"/>
                    <a:gd name="T7" fmla="*/ 92165714 h 7"/>
                    <a:gd name="T8" fmla="*/ 154028204 w 14"/>
                    <a:gd name="T9" fmla="*/ 92165714 h 7"/>
                    <a:gd name="T10" fmla="*/ 196035896 w 14"/>
                    <a:gd name="T11" fmla="*/ 65833171 h 7"/>
                    <a:gd name="T12" fmla="*/ 196035896 w 14"/>
                    <a:gd name="T13" fmla="*/ 39500629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w="9525" cmpd="sng">
                  <a:noFill/>
                  <a:bevel/>
                </a:ln>
              </p:spPr>
              <p:txBody>
                <a:bodyPr/>
                <a:lstStyle/>
                <a:p>
                  <a:endParaRPr lang="zh-CN" altLang="en-US"/>
                </a:p>
              </p:txBody>
            </p:sp>
          </p:grpSp>
        </p:grpSp>
      </p:grpSp>
      <p:grpSp>
        <p:nvGrpSpPr>
          <p:cNvPr id="27" name="Group 19"/>
          <p:cNvGrpSpPr/>
          <p:nvPr/>
        </p:nvGrpSpPr>
        <p:grpSpPr bwMode="auto">
          <a:xfrm>
            <a:off x="4624388" y="2590800"/>
            <a:ext cx="2857409" cy="1439862"/>
            <a:chOff x="0" y="0"/>
            <a:chExt cx="2858121" cy="1440000"/>
          </a:xfrm>
        </p:grpSpPr>
        <p:pic>
          <p:nvPicPr>
            <p:cNvPr id="28" name="图片 79" descr="D:\360安全浏览器下载\165708aca64a701.jpg165708aca64a701"/>
            <p:cNvPicPr preferRelativeResize="0">
              <a:picLocks noChangeArrowheads="1"/>
            </p:cNvPicPr>
            <p:nvPr/>
          </p:nvPicPr>
          <p:blipFill>
            <a:blip r:embed="rId4"/>
            <a:srcRect/>
            <a:stretch>
              <a:fillRect/>
            </a:stretch>
          </p:blipFill>
          <p:spPr bwMode="auto">
            <a:xfrm>
              <a:off x="1546519" y="0"/>
              <a:ext cx="1311602" cy="1439999"/>
            </a:xfrm>
            <a:prstGeom prst="rect">
              <a:avLst/>
            </a:prstGeom>
            <a:noFill/>
            <a:ln w="9525">
              <a:noFill/>
              <a:bevel/>
            </a:ln>
          </p:spPr>
        </p:pic>
        <p:grpSp>
          <p:nvGrpSpPr>
            <p:cNvPr id="29" name="Group 21"/>
            <p:cNvGrpSpPr/>
            <p:nvPr/>
          </p:nvGrpSpPr>
          <p:grpSpPr bwMode="auto">
            <a:xfrm>
              <a:off x="0" y="0"/>
              <a:ext cx="1440000" cy="1440000"/>
              <a:chOff x="0" y="0"/>
              <a:chExt cx="1440000" cy="1440000"/>
            </a:xfrm>
          </p:grpSpPr>
          <p:sp>
            <p:nvSpPr>
              <p:cNvPr id="30" name="矩形 99"/>
              <p:cNvSpPr>
                <a:spLocks noChangeArrowheads="1"/>
              </p:cNvSpPr>
              <p:nvPr/>
            </p:nvSpPr>
            <p:spPr bwMode="auto">
              <a:xfrm>
                <a:off x="0" y="0"/>
                <a:ext cx="1440221" cy="1440000"/>
              </a:xfrm>
              <a:prstGeom prst="rect">
                <a:avLst/>
              </a:prstGeom>
              <a:blipFill>
                <a:blip r:embed="rId3"/>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31" name="Group 23"/>
              <p:cNvGrpSpPr/>
              <p:nvPr/>
            </p:nvGrpSpPr>
            <p:grpSpPr bwMode="auto">
              <a:xfrm>
                <a:off x="465206" y="571569"/>
                <a:ext cx="509588" cy="296863"/>
                <a:chOff x="0" y="0"/>
                <a:chExt cx="509588" cy="296863"/>
              </a:xfrm>
            </p:grpSpPr>
            <p:sp>
              <p:nvSpPr>
                <p:cNvPr id="32" name="Freeform 10"/>
                <p:cNvSpPr>
                  <a:spLocks noEditPoints="1" noChangeArrowheads="1"/>
                </p:cNvSpPr>
                <p:nvPr/>
              </p:nvSpPr>
              <p:spPr bwMode="auto">
                <a:xfrm>
                  <a:off x="0" y="0"/>
                  <a:ext cx="509588" cy="296863"/>
                </a:xfrm>
                <a:custGeom>
                  <a:avLst/>
                  <a:gdLst>
                    <a:gd name="T0" fmla="*/ 98279292 w 136"/>
                    <a:gd name="T1" fmla="*/ 917847787 h 79"/>
                    <a:gd name="T2" fmla="*/ 140398988 w 136"/>
                    <a:gd name="T3" fmla="*/ 917847787 h 79"/>
                    <a:gd name="T4" fmla="*/ 547552306 w 136"/>
                    <a:gd name="T5" fmla="*/ 917847787 h 79"/>
                    <a:gd name="T6" fmla="*/ 1263579651 w 136"/>
                    <a:gd name="T7" fmla="*/ 917847787 h 79"/>
                    <a:gd name="T8" fmla="*/ 1291659448 w 136"/>
                    <a:gd name="T9" fmla="*/ 917847787 h 79"/>
                    <a:gd name="T10" fmla="*/ 1488218031 w 136"/>
                    <a:gd name="T11" fmla="*/ 1115539757 h 79"/>
                    <a:gd name="T12" fmla="*/ 1740932463 w 136"/>
                    <a:gd name="T13" fmla="*/ 917847787 h 79"/>
                    <a:gd name="T14" fmla="*/ 1825171855 w 136"/>
                    <a:gd name="T15" fmla="*/ 917847787 h 79"/>
                    <a:gd name="T16" fmla="*/ 1909411248 w 136"/>
                    <a:gd name="T17" fmla="*/ 847247002 h 79"/>
                    <a:gd name="T18" fmla="*/ 1895371349 w 136"/>
                    <a:gd name="T19" fmla="*/ 833125342 h 79"/>
                    <a:gd name="T20" fmla="*/ 1895371349 w 136"/>
                    <a:gd name="T21" fmla="*/ 819003682 h 79"/>
                    <a:gd name="T22" fmla="*/ 1895371349 w 136"/>
                    <a:gd name="T23" fmla="*/ 706037916 h 79"/>
                    <a:gd name="T24" fmla="*/ 1909411248 w 136"/>
                    <a:gd name="T25" fmla="*/ 112965766 h 79"/>
                    <a:gd name="T26" fmla="*/ 1783052159 w 136"/>
                    <a:gd name="T27" fmla="*/ 0 h 79"/>
                    <a:gd name="T28" fmla="*/ 1038945017 w 136"/>
                    <a:gd name="T29" fmla="*/ 0 h 79"/>
                    <a:gd name="T30" fmla="*/ 982785422 w 136"/>
                    <a:gd name="T31" fmla="*/ 0 h 79"/>
                    <a:gd name="T32" fmla="*/ 884506130 w 136"/>
                    <a:gd name="T33" fmla="*/ 28243320 h 79"/>
                    <a:gd name="T34" fmla="*/ 856426333 w 136"/>
                    <a:gd name="T35" fmla="*/ 155326989 h 79"/>
                    <a:gd name="T36" fmla="*/ 856426333 w 136"/>
                    <a:gd name="T37" fmla="*/ 691916256 h 79"/>
                    <a:gd name="T38" fmla="*/ 772186940 w 136"/>
                    <a:gd name="T39" fmla="*/ 691916256 h 79"/>
                    <a:gd name="T40" fmla="*/ 772186940 w 136"/>
                    <a:gd name="T41" fmla="*/ 197691969 h 79"/>
                    <a:gd name="T42" fmla="*/ 252714431 w 136"/>
                    <a:gd name="T43" fmla="*/ 112965766 h 79"/>
                    <a:gd name="T44" fmla="*/ 98279292 w 136"/>
                    <a:gd name="T45" fmla="*/ 225931532 h 79"/>
                    <a:gd name="T46" fmla="*/ 28079798 w 136"/>
                    <a:gd name="T47" fmla="*/ 437745161 h 79"/>
                    <a:gd name="T48" fmla="*/ 28079798 w 136"/>
                    <a:gd name="T49" fmla="*/ 437745161 h 79"/>
                    <a:gd name="T50" fmla="*/ 0 w 136"/>
                    <a:gd name="T51" fmla="*/ 833125342 h 79"/>
                    <a:gd name="T52" fmla="*/ 224638381 w 136"/>
                    <a:gd name="T53" fmla="*/ 917847787 h 79"/>
                    <a:gd name="T54" fmla="*/ 463312913 w 136"/>
                    <a:gd name="T55" fmla="*/ 917847787 h 79"/>
                    <a:gd name="T56" fmla="*/ 1488218031 w 136"/>
                    <a:gd name="T57" fmla="*/ 1030813553 h 79"/>
                    <a:gd name="T58" fmla="*/ 1488218031 w 136"/>
                    <a:gd name="T59" fmla="*/ 790764119 h 79"/>
                    <a:gd name="T60" fmla="*/ 1488218031 w 136"/>
                    <a:gd name="T61" fmla="*/ 1030813553 h 79"/>
                    <a:gd name="T62" fmla="*/ 98279292 w 136"/>
                    <a:gd name="T63" fmla="*/ 621311712 h 79"/>
                    <a:gd name="T64" fmla="*/ 168478786 w 136"/>
                    <a:gd name="T65" fmla="*/ 296536075 h 79"/>
                    <a:gd name="T66" fmla="*/ 196558583 w 136"/>
                    <a:gd name="T67" fmla="*/ 240053192 h 79"/>
                    <a:gd name="T68" fmla="*/ 266754330 w 136"/>
                    <a:gd name="T69" fmla="*/ 211809872 h 79"/>
                    <a:gd name="T70" fmla="*/ 617751800 w 136"/>
                    <a:gd name="T71" fmla="*/ 211809872 h 79"/>
                    <a:gd name="T72" fmla="*/ 687951294 w 136"/>
                    <a:gd name="T73" fmla="*/ 437745161 h 79"/>
                    <a:gd name="T74" fmla="*/ 687951294 w 136"/>
                    <a:gd name="T75" fmla="*/ 776642459 h 79"/>
                    <a:gd name="T76" fmla="*/ 940665725 w 136"/>
                    <a:gd name="T77" fmla="*/ 776642459 h 79"/>
                    <a:gd name="T78" fmla="*/ 940665725 w 136"/>
                    <a:gd name="T79" fmla="*/ 98844106 h 79"/>
                    <a:gd name="T80" fmla="*/ 1811131957 w 136"/>
                    <a:gd name="T81" fmla="*/ 691916256 h 79"/>
                    <a:gd name="T82" fmla="*/ 1783052159 w 136"/>
                    <a:gd name="T83" fmla="*/ 833125342 h 79"/>
                    <a:gd name="T84" fmla="*/ 1488218031 w 136"/>
                    <a:gd name="T85" fmla="*/ 720159576 h 79"/>
                    <a:gd name="T86" fmla="*/ 1291659448 w 136"/>
                    <a:gd name="T87" fmla="*/ 833125342 h 79"/>
                    <a:gd name="T88" fmla="*/ 1263579651 w 136"/>
                    <a:gd name="T89" fmla="*/ 833125342 h 79"/>
                    <a:gd name="T90" fmla="*/ 1263579651 w 136"/>
                    <a:gd name="T91" fmla="*/ 833125342 h 79"/>
                    <a:gd name="T92" fmla="*/ 912585928 w 136"/>
                    <a:gd name="T93" fmla="*/ 833125342 h 79"/>
                    <a:gd name="T94" fmla="*/ 519472508 w 136"/>
                    <a:gd name="T95" fmla="*/ 833125342 h 79"/>
                    <a:gd name="T96" fmla="*/ 168478786 w 136"/>
                    <a:gd name="T97" fmla="*/ 833125342 h 79"/>
                    <a:gd name="T98" fmla="*/ 98279292 w 136"/>
                    <a:gd name="T99" fmla="*/ 833125342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w="9525" cmpd="sng">
                  <a:noFill/>
                  <a:bevel/>
                </a:ln>
              </p:spPr>
              <p:txBody>
                <a:bodyPr/>
                <a:lstStyle/>
                <a:p>
                  <a:endParaRPr lang="zh-CN" altLang="en-US"/>
                </a:p>
              </p:txBody>
            </p:sp>
            <p:sp>
              <p:nvSpPr>
                <p:cNvPr id="33" name="Freeform 11"/>
                <p:cNvSpPr>
                  <a:spLocks noChangeArrowheads="1"/>
                </p:cNvSpPr>
                <p:nvPr/>
              </p:nvSpPr>
              <p:spPr bwMode="auto">
                <a:xfrm>
                  <a:off x="47625" y="77788"/>
                  <a:ext cx="84138" cy="49213"/>
                </a:xfrm>
                <a:custGeom>
                  <a:avLst/>
                  <a:gdLst>
                    <a:gd name="T0" fmla="*/ 321781957 w 22"/>
                    <a:gd name="T1" fmla="*/ 0 h 13"/>
                    <a:gd name="T2" fmla="*/ 117013011 w 22"/>
                    <a:gd name="T3" fmla="*/ 0 h 13"/>
                    <a:gd name="T4" fmla="*/ 58506506 w 22"/>
                    <a:gd name="T5" fmla="*/ 28660894 h 13"/>
                    <a:gd name="T6" fmla="*/ 58506506 w 22"/>
                    <a:gd name="T7" fmla="*/ 28660894 h 13"/>
                    <a:gd name="T8" fmla="*/ 58506506 w 22"/>
                    <a:gd name="T9" fmla="*/ 28660894 h 13"/>
                    <a:gd name="T10" fmla="*/ 0 w 22"/>
                    <a:gd name="T11" fmla="*/ 186301490 h 13"/>
                    <a:gd name="T12" fmla="*/ 321781957 w 22"/>
                    <a:gd name="T13" fmla="*/ 186301490 h 13"/>
                    <a:gd name="T14" fmla="*/ 321781957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w="9525" cmpd="sng">
                  <a:noFill/>
                  <a:bevel/>
                </a:ln>
              </p:spPr>
              <p:txBody>
                <a:bodyPr/>
                <a:lstStyle/>
                <a:p>
                  <a:endParaRPr lang="zh-CN" altLang="en-US"/>
                </a:p>
              </p:txBody>
            </p:sp>
          </p:grpSp>
        </p:grpSp>
      </p:grpSp>
      <p:grpSp>
        <p:nvGrpSpPr>
          <p:cNvPr id="34" name="Group 26"/>
          <p:cNvGrpSpPr/>
          <p:nvPr/>
        </p:nvGrpSpPr>
        <p:grpSpPr bwMode="auto">
          <a:xfrm>
            <a:off x="7934325" y="2551113"/>
            <a:ext cx="2710494" cy="1479549"/>
            <a:chOff x="0" y="-39691"/>
            <a:chExt cx="2711406" cy="1479691"/>
          </a:xfrm>
        </p:grpSpPr>
        <p:pic>
          <p:nvPicPr>
            <p:cNvPr id="35" name="图片 80" descr="D:\360安全浏览器下载\c7ee90e5edd67191a4492bde062a2d30.pngc7ee90e5edd67191a4492bde062a2d30"/>
            <p:cNvPicPr preferRelativeResize="0">
              <a:picLocks noChangeArrowheads="1"/>
            </p:cNvPicPr>
            <p:nvPr/>
          </p:nvPicPr>
          <p:blipFill>
            <a:blip r:embed="rId5"/>
            <a:srcRect/>
            <a:stretch>
              <a:fillRect/>
            </a:stretch>
          </p:blipFill>
          <p:spPr bwMode="auto">
            <a:xfrm>
              <a:off x="1669656" y="-39691"/>
              <a:ext cx="1041750" cy="1479690"/>
            </a:xfrm>
            <a:prstGeom prst="rect">
              <a:avLst/>
            </a:prstGeom>
            <a:noFill/>
            <a:ln w="9525">
              <a:noFill/>
              <a:bevel/>
            </a:ln>
          </p:spPr>
        </p:pic>
        <p:sp>
          <p:nvSpPr>
            <p:cNvPr id="43" name="矩形 82"/>
            <p:cNvSpPr>
              <a:spLocks noChangeArrowheads="1"/>
            </p:cNvSpPr>
            <p:nvPr/>
          </p:nvSpPr>
          <p:spPr bwMode="auto">
            <a:xfrm>
              <a:off x="0" y="0"/>
              <a:ext cx="1440347" cy="1440000"/>
            </a:xfrm>
            <a:prstGeom prst="rect">
              <a:avLst/>
            </a:prstGeom>
            <a:blipFill>
              <a:blip r:embed="rId3"/>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a:solidFill>
                  <a:srgbClr val="FFFFFF"/>
                </a:solidFill>
                <a:latin typeface="宋体" panose="02010600030101010101" pitchFamily="2" charset="-122"/>
                <a:sym typeface="宋体" panose="02010600030101010101" pitchFamily="2" charset="-122"/>
              </a:endParaRPr>
            </a:p>
          </p:txBody>
        </p:sp>
        <p:grpSp>
          <p:nvGrpSpPr>
            <p:cNvPr id="44" name="Group 29"/>
            <p:cNvGrpSpPr/>
            <p:nvPr/>
          </p:nvGrpSpPr>
          <p:grpSpPr bwMode="auto">
            <a:xfrm>
              <a:off x="494575" y="486638"/>
              <a:ext cx="450850" cy="466725"/>
              <a:chOff x="0" y="0"/>
              <a:chExt cx="450850" cy="466725"/>
            </a:xfrm>
          </p:grpSpPr>
          <p:sp>
            <p:nvSpPr>
              <p:cNvPr id="45" name="Freeform 12"/>
              <p:cNvSpPr>
                <a:spLocks noEditPoints="1" noChangeArrowheads="1"/>
              </p:cNvSpPr>
              <p:nvPr/>
            </p:nvSpPr>
            <p:spPr bwMode="auto">
              <a:xfrm>
                <a:off x="120650" y="131763"/>
                <a:ext cx="209550" cy="206375"/>
              </a:xfrm>
              <a:custGeom>
                <a:avLst/>
                <a:gdLst>
                  <a:gd name="T0" fmla="*/ 0 w 56"/>
                  <a:gd name="T1" fmla="*/ 380146502 h 55"/>
                  <a:gd name="T2" fmla="*/ 392064308 w 56"/>
                  <a:gd name="T3" fmla="*/ 774375284 h 55"/>
                  <a:gd name="T4" fmla="*/ 784128616 w 56"/>
                  <a:gd name="T5" fmla="*/ 380146502 h 55"/>
                  <a:gd name="T6" fmla="*/ 392064308 w 56"/>
                  <a:gd name="T7" fmla="*/ 0 h 55"/>
                  <a:gd name="T8" fmla="*/ 0 w 56"/>
                  <a:gd name="T9" fmla="*/ 380146502 h 55"/>
                  <a:gd name="T10" fmla="*/ 126021873 w 56"/>
                  <a:gd name="T11" fmla="*/ 380146502 h 55"/>
                  <a:gd name="T12" fmla="*/ 392064308 w 56"/>
                  <a:gd name="T13" fmla="*/ 112635723 h 55"/>
                  <a:gd name="T14" fmla="*/ 658106743 w 56"/>
                  <a:gd name="T15" fmla="*/ 380146502 h 55"/>
                  <a:gd name="T16" fmla="*/ 392064308 w 56"/>
                  <a:gd name="T17" fmla="*/ 661739561 h 55"/>
                  <a:gd name="T18" fmla="*/ 126021873 w 56"/>
                  <a:gd name="T19" fmla="*/ 380146502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w="9525" cmpd="sng">
                <a:noFill/>
                <a:bevel/>
              </a:ln>
            </p:spPr>
            <p:txBody>
              <a:bodyPr/>
              <a:lstStyle/>
              <a:p>
                <a:endParaRPr lang="zh-CN" altLang="en-US"/>
              </a:p>
            </p:txBody>
          </p:sp>
          <p:sp>
            <p:nvSpPr>
              <p:cNvPr id="46" name="Rectangle 13"/>
              <p:cNvSpPr>
                <a:spLocks noChangeArrowheads="1"/>
              </p:cNvSpPr>
              <p:nvPr/>
            </p:nvSpPr>
            <p:spPr bwMode="auto">
              <a:xfrm>
                <a:off x="131763" y="361950"/>
                <a:ext cx="184150" cy="36513"/>
              </a:xfrm>
              <a:prstGeom prst="rect">
                <a:avLst/>
              </a:prstGeom>
              <a:solidFill>
                <a:schemeClr val="bg1"/>
              </a:solidFill>
              <a:ln w="9525">
                <a:noFill/>
                <a:bevel/>
              </a:ln>
            </p:spPr>
            <p:txBody>
              <a:bodyPr/>
              <a:lstStyle/>
              <a:p>
                <a:pPr eaLnBrk="1" hangingPunct="1"/>
                <a:endParaRPr lang="zh-CN" altLang="zh-CN">
                  <a:solidFill>
                    <a:srgbClr val="000000"/>
                  </a:solidFill>
                  <a:sym typeface="宋体" panose="02010600030101010101" pitchFamily="2" charset="-122"/>
                </a:endParaRPr>
              </a:p>
            </p:txBody>
          </p:sp>
          <p:sp>
            <p:nvSpPr>
              <p:cNvPr id="47" name="Freeform 14"/>
              <p:cNvSpPr>
                <a:spLocks noChangeArrowheads="1"/>
              </p:cNvSpPr>
              <p:nvPr/>
            </p:nvSpPr>
            <p:spPr bwMode="auto">
              <a:xfrm>
                <a:off x="131763" y="428625"/>
                <a:ext cx="184150" cy="38100"/>
              </a:xfrm>
              <a:custGeom>
                <a:avLst/>
                <a:gdLst>
                  <a:gd name="T0" fmla="*/ 28246355 w 49"/>
                  <a:gd name="T1" fmla="*/ 0 h 10"/>
                  <a:gd name="T2" fmla="*/ 0 w 49"/>
                  <a:gd name="T3" fmla="*/ 29032200 h 10"/>
                  <a:gd name="T4" fmla="*/ 0 w 49"/>
                  <a:gd name="T5" fmla="*/ 130644900 h 10"/>
                  <a:gd name="T6" fmla="*/ 28246355 w 49"/>
                  <a:gd name="T7" fmla="*/ 145161000 h 10"/>
                  <a:gd name="T8" fmla="*/ 663819410 w 49"/>
                  <a:gd name="T9" fmla="*/ 145161000 h 10"/>
                  <a:gd name="T10" fmla="*/ 692065765 w 49"/>
                  <a:gd name="T11" fmla="*/ 130644900 h 10"/>
                  <a:gd name="T12" fmla="*/ 692065765 w 49"/>
                  <a:gd name="T13" fmla="*/ 29032200 h 10"/>
                  <a:gd name="T14" fmla="*/ 663819410 w 49"/>
                  <a:gd name="T15" fmla="*/ 0 h 10"/>
                  <a:gd name="T16" fmla="*/ 28246355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w="9525" cmpd="sng">
                <a:noFill/>
                <a:bevel/>
              </a:ln>
            </p:spPr>
            <p:txBody>
              <a:bodyPr/>
              <a:lstStyle/>
              <a:p>
                <a:endParaRPr lang="zh-CN" altLang="en-US"/>
              </a:p>
            </p:txBody>
          </p:sp>
          <p:sp>
            <p:nvSpPr>
              <p:cNvPr id="48" name="Freeform 15"/>
              <p:cNvSpPr>
                <a:spLocks noChangeArrowheads="1"/>
              </p:cNvSpPr>
              <p:nvPr/>
            </p:nvSpPr>
            <p:spPr bwMode="auto">
              <a:xfrm>
                <a:off x="0" y="0"/>
                <a:ext cx="150813" cy="150813"/>
              </a:xfrm>
              <a:custGeom>
                <a:avLst/>
                <a:gdLst>
                  <a:gd name="T0" fmla="*/ 454889711 w 40"/>
                  <a:gd name="T1" fmla="*/ 0 h 40"/>
                  <a:gd name="T2" fmla="*/ 0 w 40"/>
                  <a:gd name="T3" fmla="*/ 454889711 h 40"/>
                  <a:gd name="T4" fmla="*/ 0 w 40"/>
                  <a:gd name="T5" fmla="*/ 497535857 h 40"/>
                  <a:gd name="T6" fmla="*/ 71078167 w 40"/>
                  <a:gd name="T7" fmla="*/ 554399899 h 40"/>
                  <a:gd name="T8" fmla="*/ 99506417 w 40"/>
                  <a:gd name="T9" fmla="*/ 568614024 h 40"/>
                  <a:gd name="T10" fmla="*/ 113724313 w 40"/>
                  <a:gd name="T11" fmla="*/ 554399899 h 40"/>
                  <a:gd name="T12" fmla="*/ 568614024 w 40"/>
                  <a:gd name="T13" fmla="*/ 99506417 h 40"/>
                  <a:gd name="T14" fmla="*/ 568614024 w 40"/>
                  <a:gd name="T15" fmla="*/ 85292292 h 40"/>
                  <a:gd name="T16" fmla="*/ 568614024 w 40"/>
                  <a:gd name="T17" fmla="*/ 71078167 h 40"/>
                  <a:gd name="T18" fmla="*/ 497535857 w 40"/>
                  <a:gd name="T19" fmla="*/ 0 h 40"/>
                  <a:gd name="T20" fmla="*/ 45488971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w="9525" cmpd="sng">
                <a:noFill/>
                <a:bevel/>
              </a:ln>
            </p:spPr>
            <p:txBody>
              <a:bodyPr/>
              <a:lstStyle/>
              <a:p>
                <a:endParaRPr lang="zh-CN" altLang="en-US"/>
              </a:p>
            </p:txBody>
          </p:sp>
          <p:sp>
            <p:nvSpPr>
              <p:cNvPr id="49" name="Freeform 16"/>
              <p:cNvSpPr>
                <a:spLocks noChangeArrowheads="1"/>
              </p:cNvSpPr>
              <p:nvPr/>
            </p:nvSpPr>
            <p:spPr bwMode="auto">
              <a:xfrm>
                <a:off x="49213" y="49213"/>
                <a:ext cx="150813" cy="150813"/>
              </a:xfrm>
              <a:custGeom>
                <a:avLst/>
                <a:gdLst>
                  <a:gd name="T0" fmla="*/ 469107607 w 40"/>
                  <a:gd name="T1" fmla="*/ 0 h 40"/>
                  <a:gd name="T2" fmla="*/ 14214125 w 40"/>
                  <a:gd name="T3" fmla="*/ 454889711 h 40"/>
                  <a:gd name="T4" fmla="*/ 0 w 40"/>
                  <a:gd name="T5" fmla="*/ 483321732 h 40"/>
                  <a:gd name="T6" fmla="*/ 14214125 w 40"/>
                  <a:gd name="T7" fmla="*/ 497535857 h 40"/>
                  <a:gd name="T8" fmla="*/ 71078167 w 40"/>
                  <a:gd name="T9" fmla="*/ 568614024 h 40"/>
                  <a:gd name="T10" fmla="*/ 113724313 w 40"/>
                  <a:gd name="T11" fmla="*/ 568614024 h 40"/>
                  <a:gd name="T12" fmla="*/ 568614024 w 40"/>
                  <a:gd name="T13" fmla="*/ 113724313 h 40"/>
                  <a:gd name="T14" fmla="*/ 568614024 w 40"/>
                  <a:gd name="T15" fmla="*/ 85292292 h 40"/>
                  <a:gd name="T16" fmla="*/ 568614024 w 40"/>
                  <a:gd name="T17" fmla="*/ 71078167 h 40"/>
                  <a:gd name="T18" fmla="*/ 497535857 w 40"/>
                  <a:gd name="T19" fmla="*/ 0 h 40"/>
                  <a:gd name="T20" fmla="*/ 469107607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w="9525" cmpd="sng">
                <a:noFill/>
                <a:bevel/>
              </a:ln>
            </p:spPr>
            <p:txBody>
              <a:bodyPr/>
              <a:lstStyle/>
              <a:p>
                <a:endParaRPr lang="zh-CN" altLang="en-US"/>
              </a:p>
            </p:txBody>
          </p:sp>
          <p:sp>
            <p:nvSpPr>
              <p:cNvPr id="50" name="Freeform 17"/>
              <p:cNvSpPr>
                <a:spLocks noChangeArrowheads="1"/>
              </p:cNvSpPr>
              <p:nvPr/>
            </p:nvSpPr>
            <p:spPr bwMode="auto">
              <a:xfrm>
                <a:off x="247650" y="0"/>
                <a:ext cx="203200" cy="200025"/>
              </a:xfrm>
              <a:custGeom>
                <a:avLst/>
                <a:gdLst>
                  <a:gd name="T0" fmla="*/ 283196830 w 54"/>
                  <a:gd name="T1" fmla="*/ 0 h 53"/>
                  <a:gd name="T2" fmla="*/ 269036800 w 54"/>
                  <a:gd name="T3" fmla="*/ 0 h 53"/>
                  <a:gd name="T4" fmla="*/ 14160030 w 54"/>
                  <a:gd name="T5" fmla="*/ 256382987 h 53"/>
                  <a:gd name="T6" fmla="*/ 0 w 54"/>
                  <a:gd name="T7" fmla="*/ 270626277 h 53"/>
                  <a:gd name="T8" fmla="*/ 0 w 54"/>
                  <a:gd name="T9" fmla="*/ 270626277 h 53"/>
                  <a:gd name="T10" fmla="*/ 14160030 w 54"/>
                  <a:gd name="T11" fmla="*/ 299112856 h 53"/>
                  <a:gd name="T12" fmla="*/ 467277215 w 54"/>
                  <a:gd name="T13" fmla="*/ 754905672 h 53"/>
                  <a:gd name="T14" fmla="*/ 495597274 w 54"/>
                  <a:gd name="T15" fmla="*/ 754905672 h 53"/>
                  <a:gd name="T16" fmla="*/ 750474044 w 54"/>
                  <a:gd name="T17" fmla="*/ 498522685 h 53"/>
                  <a:gd name="T18" fmla="*/ 750474044 w 54"/>
                  <a:gd name="T19" fmla="*/ 455792816 h 53"/>
                  <a:gd name="T20" fmla="*/ 297356859 w 54"/>
                  <a:gd name="T21" fmla="*/ 0 h 53"/>
                  <a:gd name="T22" fmla="*/ 283196830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w="9525" cmpd="sng">
                <a:noFill/>
                <a:bevel/>
              </a:ln>
            </p:spPr>
            <p:txBody>
              <a:bodyPr/>
              <a:lstStyle/>
              <a:p>
                <a:endParaRPr lang="zh-CN" altLang="en-US"/>
              </a:p>
            </p:txBody>
          </p:sp>
        </p:grpSp>
      </p:grpSp>
      <p:grpSp>
        <p:nvGrpSpPr>
          <p:cNvPr id="51" name="Group 38"/>
          <p:cNvGrpSpPr/>
          <p:nvPr/>
        </p:nvGrpSpPr>
        <p:grpSpPr bwMode="auto">
          <a:xfrm>
            <a:off x="1406525" y="4167187"/>
            <a:ext cx="2803525" cy="677049"/>
            <a:chOff x="0" y="95515"/>
            <a:chExt cx="2802619" cy="677656"/>
          </a:xfrm>
          <a:solidFill>
            <a:schemeClr val="bg1"/>
          </a:solidFill>
        </p:grpSpPr>
        <p:sp>
          <p:nvSpPr>
            <p:cNvPr id="52" name="文本框 117"/>
            <p:cNvSpPr>
              <a:spLocks noChangeArrowheads="1"/>
            </p:cNvSpPr>
            <p:nvPr/>
          </p:nvSpPr>
          <p:spPr bwMode="auto">
            <a:xfrm>
              <a:off x="669709" y="95515"/>
              <a:ext cx="1107717" cy="370220"/>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3" name="矩形 121"/>
            <p:cNvSpPr>
              <a:spLocks noChangeArrowheads="1"/>
            </p:cNvSpPr>
            <p:nvPr/>
          </p:nvSpPr>
          <p:spPr bwMode="auto">
            <a:xfrm>
              <a:off x="0" y="495924"/>
              <a:ext cx="2802619" cy="277247"/>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54" name="Group 41"/>
          <p:cNvGrpSpPr/>
          <p:nvPr/>
        </p:nvGrpSpPr>
        <p:grpSpPr bwMode="auto">
          <a:xfrm>
            <a:off x="4695825" y="4157662"/>
            <a:ext cx="2803525" cy="686574"/>
            <a:chOff x="0" y="86220"/>
            <a:chExt cx="2802619" cy="687003"/>
          </a:xfrm>
          <a:solidFill>
            <a:schemeClr val="bg1"/>
          </a:solidFill>
        </p:grpSpPr>
        <p:sp>
          <p:nvSpPr>
            <p:cNvPr id="55" name="文本框 124"/>
            <p:cNvSpPr>
              <a:spLocks noChangeArrowheads="1"/>
            </p:cNvSpPr>
            <p:nvPr/>
          </p:nvSpPr>
          <p:spPr bwMode="auto">
            <a:xfrm>
              <a:off x="669709" y="86220"/>
              <a:ext cx="1107717" cy="370119"/>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6" name="矩形 125"/>
            <p:cNvSpPr>
              <a:spLocks noChangeArrowheads="1"/>
            </p:cNvSpPr>
            <p:nvPr/>
          </p:nvSpPr>
          <p:spPr bwMode="auto">
            <a:xfrm>
              <a:off x="0" y="496051"/>
              <a:ext cx="2802619" cy="27717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57" name="Group 44"/>
          <p:cNvGrpSpPr/>
          <p:nvPr/>
        </p:nvGrpSpPr>
        <p:grpSpPr bwMode="auto">
          <a:xfrm>
            <a:off x="7983538" y="4157662"/>
            <a:ext cx="2803525" cy="686574"/>
            <a:chOff x="0" y="86220"/>
            <a:chExt cx="2802619" cy="687003"/>
          </a:xfrm>
          <a:solidFill>
            <a:schemeClr val="bg1"/>
          </a:solidFill>
        </p:grpSpPr>
        <p:sp>
          <p:nvSpPr>
            <p:cNvPr id="58" name="文本框 127"/>
            <p:cNvSpPr>
              <a:spLocks noChangeArrowheads="1"/>
            </p:cNvSpPr>
            <p:nvPr/>
          </p:nvSpPr>
          <p:spPr bwMode="auto">
            <a:xfrm>
              <a:off x="669709" y="86220"/>
              <a:ext cx="1107717" cy="370119"/>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rPr>
                <a:t>标题文字</a:t>
              </a:r>
              <a:endParaRPr lang="zh-CN" altLang="zh-CN" dirty="0">
                <a:solidFill>
                  <a:schemeClr val="tx1">
                    <a:lumMod val="65000"/>
                    <a:lumOff val="35000"/>
                  </a:schemeClr>
                </a:solidFill>
                <a:latin typeface="幼圆" panose="02010509060101010101" pitchFamily="49" charset="-122"/>
                <a:ea typeface="幼圆" panose="02010509060101010101" pitchFamily="49" charset="-122"/>
                <a:cs typeface="宋体" panose="02010600030101010101" pitchFamily="2" charset="-122"/>
              </a:endParaRPr>
            </a:p>
          </p:txBody>
        </p:sp>
        <p:sp>
          <p:nvSpPr>
            <p:cNvPr id="59" name="矩形 128"/>
            <p:cNvSpPr>
              <a:spLocks noChangeArrowheads="1"/>
            </p:cNvSpPr>
            <p:nvPr/>
          </p:nvSpPr>
          <p:spPr bwMode="auto">
            <a:xfrm>
              <a:off x="0" y="496051"/>
              <a:ext cx="2802619" cy="277172"/>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rPr>
                <a:t>单击此处添加段落文本单击此处添加</a:t>
              </a:r>
              <a:endParaRPr lang="zh-CN" altLang="en-US" sz="1200" dirty="0">
                <a:solidFill>
                  <a:srgbClr val="595959"/>
                </a:solidFill>
                <a:latin typeface="幼圆" panose="02010509060101010101" pitchFamily="49" charset="-122"/>
                <a:ea typeface="幼圆" panose="02010509060101010101" pitchFamily="49" charset="-122"/>
                <a:cs typeface="宋体" panose="02010600030101010101" pitchFamily="2" charset="-122"/>
              </a:endParaRPr>
            </a:p>
          </p:txBody>
        </p:sp>
      </p:gr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6"/>
            <a:stretch>
              <a:fillRect/>
            </a:stretch>
          </p:blipFill>
          <p:spPr>
            <a:xfrm>
              <a:off x="3886" y="759"/>
              <a:ext cx="3131" cy="227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Tm="3042">
        <p:dissolve/>
      </p:transition>
    </mc:Choice>
    <mc:Fallback>
      <p:transition spd="slow" advTm="3042">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p:tgtEl>
                                          <p:spTgt spid="18"/>
                                        </p:tgtEl>
                                        <p:attrNameLst>
                                          <p:attrName>ppt_y</p:attrName>
                                        </p:attrNameLst>
                                      </p:cBhvr>
                                      <p:tavLst>
                                        <p:tav tm="0">
                                          <p:val>
                                            <p:strVal val="#ppt_y-#ppt_h*1.125000"/>
                                          </p:val>
                                        </p:tav>
                                        <p:tav tm="100000">
                                          <p:val>
                                            <p:strVal val="#ppt_y"/>
                                          </p:val>
                                        </p:tav>
                                      </p:tavLst>
                                    </p:anim>
                                    <p:animEffect>
                                      <p:cBhvr>
                                        <p:cTn id="8" dur="500"/>
                                        <p:tgtEl>
                                          <p:spTgt spid="18"/>
                                        </p:tgtEl>
                                      </p:cBhvr>
                                    </p:animEffect>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p:cBhvr>
                                        <p:cTn id="12" dur="500"/>
                                        <p:tgtEl>
                                          <p:spTgt spid="51"/>
                                        </p:tgtEl>
                                      </p:cBhvr>
                                    </p:animEffect>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p:tgtEl>
                                          <p:spTgt spid="27"/>
                                        </p:tgtEl>
                                        <p:attrNameLst>
                                          <p:attrName>ppt_y</p:attrName>
                                        </p:attrNameLst>
                                      </p:cBhvr>
                                      <p:tavLst>
                                        <p:tav tm="0">
                                          <p:val>
                                            <p:strVal val="#ppt_y-#ppt_h*1.125000"/>
                                          </p:val>
                                        </p:tav>
                                        <p:tav tm="100000">
                                          <p:val>
                                            <p:strVal val="#ppt_y"/>
                                          </p:val>
                                        </p:tav>
                                      </p:tavLst>
                                    </p:anim>
                                    <p:animEffect>
                                      <p:cBhvr>
                                        <p:cTn id="17" dur="500"/>
                                        <p:tgtEl>
                                          <p:spTgt spid="27"/>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p:cBhvr>
                                        <p:cTn id="21" dur="500"/>
                                        <p:tgtEl>
                                          <p:spTgt spid="54"/>
                                        </p:tgtEl>
                                      </p:cBhvr>
                                    </p:animEffect>
                                  </p:childTnLst>
                                </p:cTn>
                              </p:par>
                            </p:childTnLst>
                          </p:cTn>
                        </p:par>
                        <p:par>
                          <p:cTn id="22" fill="hold">
                            <p:stCondLst>
                              <p:cond delay="2000"/>
                            </p:stCondLst>
                            <p:childTnLst>
                              <p:par>
                                <p:cTn id="23" presetID="12" presetClass="entr" presetSubtype="1"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p:tgtEl>
                                          <p:spTgt spid="34"/>
                                        </p:tgtEl>
                                        <p:attrNameLst>
                                          <p:attrName>ppt_y</p:attrName>
                                        </p:attrNameLst>
                                      </p:cBhvr>
                                      <p:tavLst>
                                        <p:tav tm="0">
                                          <p:val>
                                            <p:strVal val="#ppt_y-#ppt_h*1.125000"/>
                                          </p:val>
                                        </p:tav>
                                        <p:tav tm="100000">
                                          <p:val>
                                            <p:strVal val="#ppt_y"/>
                                          </p:val>
                                        </p:tav>
                                      </p:tavLst>
                                    </p:anim>
                                    <p:animEffect>
                                      <p:cBhvr>
                                        <p:cTn id="26" dur="500"/>
                                        <p:tgtEl>
                                          <p:spTgt spid="34"/>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p:cBhvr>
                                        <p:cTn id="3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
          <p:cNvGrpSpPr/>
          <p:nvPr/>
        </p:nvGrpSpPr>
        <p:grpSpPr bwMode="auto">
          <a:xfrm>
            <a:off x="2302668" y="2391127"/>
            <a:ext cx="1604963" cy="1417638"/>
            <a:chOff x="0" y="0"/>
            <a:chExt cx="1604963" cy="1417638"/>
          </a:xfrm>
          <a:blipFill>
            <a:blip r:embed="rId1"/>
            <a:stretch>
              <a:fillRect/>
            </a:stretch>
          </a:blipFill>
        </p:grpSpPr>
        <p:sp>
          <p:nvSpPr>
            <p:cNvPr id="42"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0"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1"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2"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3"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4"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5"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6"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7"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8"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69"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grpSp>
      <p:grpSp>
        <p:nvGrpSpPr>
          <p:cNvPr id="70" name="组合 6"/>
          <p:cNvGrpSpPr/>
          <p:nvPr/>
        </p:nvGrpSpPr>
        <p:grpSpPr bwMode="auto">
          <a:xfrm>
            <a:off x="4391025" y="2253015"/>
            <a:ext cx="1609725" cy="1692275"/>
            <a:chOff x="0" y="0"/>
            <a:chExt cx="1609725" cy="1692275"/>
          </a:xfrm>
          <a:blipFill>
            <a:blip r:embed="rId1"/>
            <a:stretch>
              <a:fillRect/>
            </a:stretch>
          </a:blipFill>
        </p:grpSpPr>
        <p:sp>
          <p:nvSpPr>
            <p:cNvPr id="71"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2"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3"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4"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5"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6"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7"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8"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79"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80"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81"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grpSp>
      <p:grpSp>
        <p:nvGrpSpPr>
          <p:cNvPr id="82" name="组合 7"/>
          <p:cNvGrpSpPr/>
          <p:nvPr/>
        </p:nvGrpSpPr>
        <p:grpSpPr bwMode="auto">
          <a:xfrm>
            <a:off x="6413222" y="2426052"/>
            <a:ext cx="1624013" cy="1449388"/>
            <a:chOff x="0" y="0"/>
            <a:chExt cx="1624013" cy="1449388"/>
          </a:xfrm>
          <a:blipFill>
            <a:blip r:embed="rId1"/>
            <a:stretch>
              <a:fillRect/>
            </a:stretch>
          </a:blipFill>
        </p:grpSpPr>
        <p:sp>
          <p:nvSpPr>
            <p:cNvPr id="83"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4"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5"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6"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7"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8"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89"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0"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1"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2"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sp>
          <p:nvSpPr>
            <p:cNvPr id="93"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800">
                <a:solidFill>
                  <a:schemeClr val="accent1"/>
                </a:solidFill>
              </a:endParaRPr>
            </a:p>
          </p:txBody>
        </p:sp>
      </p:grpSp>
      <p:grpSp>
        <p:nvGrpSpPr>
          <p:cNvPr id="94" name="组合 8"/>
          <p:cNvGrpSpPr/>
          <p:nvPr/>
        </p:nvGrpSpPr>
        <p:grpSpPr bwMode="auto">
          <a:xfrm>
            <a:off x="8465616" y="2303815"/>
            <a:ext cx="1487487" cy="1644650"/>
            <a:chOff x="0" y="0"/>
            <a:chExt cx="1487487" cy="1644650"/>
          </a:xfrm>
          <a:blipFill>
            <a:blip r:embed="rId1"/>
            <a:stretch>
              <a:fillRect/>
            </a:stretch>
          </a:blipFill>
        </p:grpSpPr>
        <p:sp>
          <p:nvSpPr>
            <p:cNvPr id="95"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6"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7"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8"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99"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0"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1"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2"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3"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4"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sp>
          <p:nvSpPr>
            <p:cNvPr id="105"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accent1"/>
                </a:solidFill>
              </a:endParaRPr>
            </a:p>
          </p:txBody>
        </p:sp>
      </p:grpSp>
      <p:sp>
        <p:nvSpPr>
          <p:cNvPr id="106" name="TextBox 682"/>
          <p:cNvSpPr>
            <a:spLocks noChangeArrowheads="1"/>
          </p:cNvSpPr>
          <p:nvPr/>
        </p:nvSpPr>
        <p:spPr bwMode="auto">
          <a:xfrm>
            <a:off x="2756693"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2010601030101010101" pitchFamily="65" charset="-122"/>
                <a:ea typeface="方正中等线简体" panose="02010601030101010101" pitchFamily="65" charset="-122"/>
              </a:rPr>
              <a:t>01</a:t>
            </a:r>
            <a:endParaRPr lang="zh-CN" altLang="en-US" sz="2800" dirty="0">
              <a:solidFill>
                <a:schemeClr val="tx1">
                  <a:lumMod val="75000"/>
                  <a:lumOff val="25000"/>
                </a:schemeClr>
              </a:solidFill>
              <a:latin typeface="方正中等线简体" panose="02010601030101010101" pitchFamily="65" charset="-122"/>
              <a:ea typeface="方正中等线简体" panose="02010601030101010101" pitchFamily="65" charset="-122"/>
            </a:endParaRPr>
          </a:p>
        </p:txBody>
      </p:sp>
      <p:sp>
        <p:nvSpPr>
          <p:cNvPr id="107" name="TextBox 682"/>
          <p:cNvSpPr>
            <a:spLocks noChangeArrowheads="1"/>
          </p:cNvSpPr>
          <p:nvPr/>
        </p:nvSpPr>
        <p:spPr bwMode="auto">
          <a:xfrm>
            <a:off x="4781550"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2010601030101010101" pitchFamily="65" charset="-122"/>
                <a:ea typeface="方正中等线简体" panose="02010601030101010101" pitchFamily="65" charset="-122"/>
              </a:rPr>
              <a:t>02</a:t>
            </a:r>
            <a:endParaRPr lang="zh-CN" altLang="en-US" sz="2800" dirty="0">
              <a:solidFill>
                <a:schemeClr val="tx1">
                  <a:lumMod val="75000"/>
                  <a:lumOff val="25000"/>
                </a:schemeClr>
              </a:solidFill>
              <a:latin typeface="方正中等线简体" panose="02010601030101010101" pitchFamily="65" charset="-122"/>
              <a:ea typeface="方正中等线简体" panose="02010601030101010101" pitchFamily="65" charset="-122"/>
            </a:endParaRPr>
          </a:p>
        </p:txBody>
      </p:sp>
      <p:sp>
        <p:nvSpPr>
          <p:cNvPr id="108" name="TextBox 682"/>
          <p:cNvSpPr>
            <a:spLocks noChangeArrowheads="1"/>
          </p:cNvSpPr>
          <p:nvPr/>
        </p:nvSpPr>
        <p:spPr bwMode="auto">
          <a:xfrm>
            <a:off x="6898997"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2010601030101010101" pitchFamily="65" charset="-122"/>
                <a:ea typeface="方正中等线简体" panose="02010601030101010101" pitchFamily="65" charset="-122"/>
              </a:rPr>
              <a:t>03</a:t>
            </a:r>
            <a:endParaRPr lang="zh-CN" altLang="en-US" sz="2800" dirty="0">
              <a:solidFill>
                <a:schemeClr val="tx1">
                  <a:lumMod val="75000"/>
                  <a:lumOff val="25000"/>
                </a:schemeClr>
              </a:solidFill>
              <a:latin typeface="方正中等线简体" panose="02010601030101010101" pitchFamily="65" charset="-122"/>
              <a:ea typeface="方正中等线简体" panose="02010601030101010101" pitchFamily="65" charset="-122"/>
            </a:endParaRPr>
          </a:p>
        </p:txBody>
      </p:sp>
      <p:sp>
        <p:nvSpPr>
          <p:cNvPr id="109" name="TextBox 682"/>
          <p:cNvSpPr>
            <a:spLocks noChangeArrowheads="1"/>
          </p:cNvSpPr>
          <p:nvPr/>
        </p:nvSpPr>
        <p:spPr bwMode="auto">
          <a:xfrm>
            <a:off x="9006953" y="2914630"/>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方正中等线简体" panose="02010601030101010101" pitchFamily="65" charset="-122"/>
                <a:ea typeface="方正中等线简体" panose="02010601030101010101" pitchFamily="65" charset="-122"/>
              </a:rPr>
              <a:t>04</a:t>
            </a:r>
            <a:endParaRPr lang="zh-CN" altLang="en-US" sz="2800" dirty="0">
              <a:solidFill>
                <a:schemeClr val="tx1">
                  <a:lumMod val="75000"/>
                  <a:lumOff val="25000"/>
                </a:schemeClr>
              </a:solidFill>
              <a:latin typeface="方正中等线简体" panose="02010601030101010101" pitchFamily="65" charset="-122"/>
              <a:ea typeface="方正中等线简体" panose="02010601030101010101" pitchFamily="65" charset="-122"/>
            </a:endParaRPr>
          </a:p>
        </p:txBody>
      </p:sp>
      <p:sp>
        <p:nvSpPr>
          <p:cNvPr id="110" name="矩形 1"/>
          <p:cNvSpPr>
            <a:spLocks noChangeArrowheads="1"/>
          </p:cNvSpPr>
          <p:nvPr/>
        </p:nvSpPr>
        <p:spPr bwMode="auto">
          <a:xfrm>
            <a:off x="2388843" y="4549782"/>
            <a:ext cx="774037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1" name="TextBox 291"/>
          <p:cNvSpPr>
            <a:spLocks noChangeArrowheads="1"/>
          </p:cNvSpPr>
          <p:nvPr/>
        </p:nvSpPr>
        <p:spPr bwMode="auto">
          <a:xfrm>
            <a:off x="2575460"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2" name="TextBox 292"/>
          <p:cNvSpPr>
            <a:spLocks noChangeArrowheads="1"/>
          </p:cNvSpPr>
          <p:nvPr/>
        </p:nvSpPr>
        <p:spPr bwMode="auto">
          <a:xfrm>
            <a:off x="4705886"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3" name="TextBox 293"/>
          <p:cNvSpPr>
            <a:spLocks noChangeArrowheads="1"/>
          </p:cNvSpPr>
          <p:nvPr/>
        </p:nvSpPr>
        <p:spPr bwMode="auto">
          <a:xfrm>
            <a:off x="6701096"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4" name="TextBox 294"/>
          <p:cNvSpPr>
            <a:spLocks noChangeArrowheads="1"/>
          </p:cNvSpPr>
          <p:nvPr/>
        </p:nvSpPr>
        <p:spPr bwMode="auto">
          <a:xfrm>
            <a:off x="8734439" y="40629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1">
                    <a:lumMod val="75000"/>
                    <a:lumOff val="25000"/>
                  </a:schemeClr>
                </a:solidFill>
                <a:latin typeface="幼圆" panose="02010509060101010101" pitchFamily="49" charset="-122"/>
                <a:ea typeface="幼圆" panose="02010509060101010101" pitchFamily="49" charset="-122"/>
                <a:sym typeface="Arial" panose="020B0604020202020204" pitchFamily="34" charset="0"/>
              </a:rPr>
              <a:t>添加标题</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200" advTm="4864">
        <p:dissolve/>
      </p:transition>
    </mc:Choice>
    <mc:Fallback>
      <p:transition spd="slow" advTm="4864">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1"/>
                                        </p:tgtEl>
                                        <p:attrNameLst>
                                          <p:attrName>style.visibility</p:attrName>
                                        </p:attrNameLst>
                                      </p:cBhvr>
                                      <p:to>
                                        <p:strVal val="visible"/>
                                      </p:to>
                                    </p:set>
                                    <p:anim calcmode="lin" valueType="num">
                                      <p:cBhvr>
                                        <p:cTn id="17" dur="500" fill="hold"/>
                                        <p:tgtEl>
                                          <p:spTgt spid="111"/>
                                        </p:tgtEl>
                                        <p:attrNameLst>
                                          <p:attrName>ppt_w</p:attrName>
                                        </p:attrNameLst>
                                      </p:cBhvr>
                                      <p:tavLst>
                                        <p:tav tm="0">
                                          <p:val>
                                            <p:fltVal val="0"/>
                                          </p:val>
                                        </p:tav>
                                        <p:tav tm="100000">
                                          <p:val>
                                            <p:strVal val="#ppt_w"/>
                                          </p:val>
                                        </p:tav>
                                      </p:tavLst>
                                    </p:anim>
                                    <p:anim calcmode="lin" valueType="num">
                                      <p:cBhvr>
                                        <p:cTn id="18" dur="500" fill="hold"/>
                                        <p:tgtEl>
                                          <p:spTgt spid="111"/>
                                        </p:tgtEl>
                                        <p:attrNameLst>
                                          <p:attrName>ppt_h</p:attrName>
                                        </p:attrNameLst>
                                      </p:cBhvr>
                                      <p:tavLst>
                                        <p:tav tm="0">
                                          <p:val>
                                            <p:fltVal val="0"/>
                                          </p:val>
                                        </p:tav>
                                        <p:tav tm="100000">
                                          <p:val>
                                            <p:strVal val="#ppt_h"/>
                                          </p:val>
                                        </p:tav>
                                      </p:tavLst>
                                    </p:anim>
                                    <p:animEffect transition="in" filter="fade">
                                      <p:cBhvr>
                                        <p:cTn id="19" dur="500"/>
                                        <p:tgtEl>
                                          <p:spTgt spid="1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 calcmode="lin" valueType="num">
                                      <p:cBhvr>
                                        <p:cTn id="29" dur="500" fill="hold"/>
                                        <p:tgtEl>
                                          <p:spTgt spid="107"/>
                                        </p:tgtEl>
                                        <p:attrNameLst>
                                          <p:attrName>ppt_w</p:attrName>
                                        </p:attrNameLst>
                                      </p:cBhvr>
                                      <p:tavLst>
                                        <p:tav tm="0">
                                          <p:val>
                                            <p:fltVal val="0"/>
                                          </p:val>
                                        </p:tav>
                                        <p:tav tm="100000">
                                          <p:val>
                                            <p:strVal val="#ppt_w"/>
                                          </p:val>
                                        </p:tav>
                                      </p:tavLst>
                                    </p:anim>
                                    <p:anim calcmode="lin" valueType="num">
                                      <p:cBhvr>
                                        <p:cTn id="30" dur="500" fill="hold"/>
                                        <p:tgtEl>
                                          <p:spTgt spid="107"/>
                                        </p:tgtEl>
                                        <p:attrNameLst>
                                          <p:attrName>ppt_h</p:attrName>
                                        </p:attrNameLst>
                                      </p:cBhvr>
                                      <p:tavLst>
                                        <p:tav tm="0">
                                          <p:val>
                                            <p:fltVal val="0"/>
                                          </p:val>
                                        </p:tav>
                                        <p:tav tm="100000">
                                          <p:val>
                                            <p:strVal val="#ppt_h"/>
                                          </p:val>
                                        </p:tav>
                                      </p:tavLst>
                                    </p:anim>
                                    <p:animEffect transition="in" filter="fade">
                                      <p:cBhvr>
                                        <p:cTn id="31" dur="500"/>
                                        <p:tgtEl>
                                          <p:spTgt spid="10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2"/>
                                        </p:tgtEl>
                                        <p:attrNameLst>
                                          <p:attrName>style.visibility</p:attrName>
                                        </p:attrNameLst>
                                      </p:cBhvr>
                                      <p:to>
                                        <p:strVal val="visible"/>
                                      </p:to>
                                    </p:set>
                                    <p:anim calcmode="lin" valueType="num">
                                      <p:cBhvr>
                                        <p:cTn id="34" dur="500" fill="hold"/>
                                        <p:tgtEl>
                                          <p:spTgt spid="112"/>
                                        </p:tgtEl>
                                        <p:attrNameLst>
                                          <p:attrName>ppt_w</p:attrName>
                                        </p:attrNameLst>
                                      </p:cBhvr>
                                      <p:tavLst>
                                        <p:tav tm="0">
                                          <p:val>
                                            <p:fltVal val="0"/>
                                          </p:val>
                                        </p:tav>
                                        <p:tav tm="100000">
                                          <p:val>
                                            <p:strVal val="#ppt_w"/>
                                          </p:val>
                                        </p:tav>
                                      </p:tavLst>
                                    </p:anim>
                                    <p:anim calcmode="lin" valueType="num">
                                      <p:cBhvr>
                                        <p:cTn id="35" dur="500" fill="hold"/>
                                        <p:tgtEl>
                                          <p:spTgt spid="112"/>
                                        </p:tgtEl>
                                        <p:attrNameLst>
                                          <p:attrName>ppt_h</p:attrName>
                                        </p:attrNameLst>
                                      </p:cBhvr>
                                      <p:tavLst>
                                        <p:tav tm="0">
                                          <p:val>
                                            <p:fltVal val="0"/>
                                          </p:val>
                                        </p:tav>
                                        <p:tav tm="100000">
                                          <p:val>
                                            <p:strVal val="#ppt_h"/>
                                          </p:val>
                                        </p:tav>
                                      </p:tavLst>
                                    </p:anim>
                                    <p:animEffect transition="in" filter="fade">
                                      <p:cBhvr>
                                        <p:cTn id="36" dur="500"/>
                                        <p:tgtEl>
                                          <p:spTgt spid="11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8"/>
                                        </p:tgtEl>
                                        <p:attrNameLst>
                                          <p:attrName>style.visibility</p:attrName>
                                        </p:attrNameLst>
                                      </p:cBhvr>
                                      <p:to>
                                        <p:strVal val="visible"/>
                                      </p:to>
                                    </p:set>
                                    <p:anim calcmode="lin" valueType="num">
                                      <p:cBhvr>
                                        <p:cTn id="46" dur="500" fill="hold"/>
                                        <p:tgtEl>
                                          <p:spTgt spid="108"/>
                                        </p:tgtEl>
                                        <p:attrNameLst>
                                          <p:attrName>ppt_w</p:attrName>
                                        </p:attrNameLst>
                                      </p:cBhvr>
                                      <p:tavLst>
                                        <p:tav tm="0">
                                          <p:val>
                                            <p:fltVal val="0"/>
                                          </p:val>
                                        </p:tav>
                                        <p:tav tm="100000">
                                          <p:val>
                                            <p:strVal val="#ppt_w"/>
                                          </p:val>
                                        </p:tav>
                                      </p:tavLst>
                                    </p:anim>
                                    <p:anim calcmode="lin" valueType="num">
                                      <p:cBhvr>
                                        <p:cTn id="47" dur="500" fill="hold"/>
                                        <p:tgtEl>
                                          <p:spTgt spid="108"/>
                                        </p:tgtEl>
                                        <p:attrNameLst>
                                          <p:attrName>ppt_h</p:attrName>
                                        </p:attrNameLst>
                                      </p:cBhvr>
                                      <p:tavLst>
                                        <p:tav tm="0">
                                          <p:val>
                                            <p:fltVal val="0"/>
                                          </p:val>
                                        </p:tav>
                                        <p:tav tm="100000">
                                          <p:val>
                                            <p:strVal val="#ppt_h"/>
                                          </p:val>
                                        </p:tav>
                                      </p:tavLst>
                                    </p:anim>
                                    <p:animEffect transition="in" filter="fade">
                                      <p:cBhvr>
                                        <p:cTn id="48" dur="500"/>
                                        <p:tgtEl>
                                          <p:spTgt spid="10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p:cTn id="51" dur="500" fill="hold"/>
                                        <p:tgtEl>
                                          <p:spTgt spid="113"/>
                                        </p:tgtEl>
                                        <p:attrNameLst>
                                          <p:attrName>ppt_w</p:attrName>
                                        </p:attrNameLst>
                                      </p:cBhvr>
                                      <p:tavLst>
                                        <p:tav tm="0">
                                          <p:val>
                                            <p:fltVal val="0"/>
                                          </p:val>
                                        </p:tav>
                                        <p:tav tm="100000">
                                          <p:val>
                                            <p:strVal val="#ppt_w"/>
                                          </p:val>
                                        </p:tav>
                                      </p:tavLst>
                                    </p:anim>
                                    <p:anim calcmode="lin" valueType="num">
                                      <p:cBhvr>
                                        <p:cTn id="52" dur="500" fill="hold"/>
                                        <p:tgtEl>
                                          <p:spTgt spid="113"/>
                                        </p:tgtEl>
                                        <p:attrNameLst>
                                          <p:attrName>ppt_h</p:attrName>
                                        </p:attrNameLst>
                                      </p:cBhvr>
                                      <p:tavLst>
                                        <p:tav tm="0">
                                          <p:val>
                                            <p:fltVal val="0"/>
                                          </p:val>
                                        </p:tav>
                                        <p:tav tm="100000">
                                          <p:val>
                                            <p:strVal val="#ppt_h"/>
                                          </p:val>
                                        </p:tav>
                                      </p:tavLst>
                                    </p:anim>
                                    <p:animEffect transition="in" filter="fade">
                                      <p:cBhvr>
                                        <p:cTn id="53" dur="500"/>
                                        <p:tgtEl>
                                          <p:spTgt spid="113"/>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94"/>
                                        </p:tgtEl>
                                        <p:attrNameLst>
                                          <p:attrName>style.visibility</p:attrName>
                                        </p:attrNameLst>
                                      </p:cBhvr>
                                      <p:to>
                                        <p:strVal val="visible"/>
                                      </p:to>
                                    </p:set>
                                    <p:anim calcmode="lin" valueType="num">
                                      <p:cBhvr>
                                        <p:cTn id="58" dur="500" fill="hold"/>
                                        <p:tgtEl>
                                          <p:spTgt spid="94"/>
                                        </p:tgtEl>
                                        <p:attrNameLst>
                                          <p:attrName>ppt_w</p:attrName>
                                        </p:attrNameLst>
                                      </p:cBhvr>
                                      <p:tavLst>
                                        <p:tav tm="0">
                                          <p:val>
                                            <p:fltVal val="0"/>
                                          </p:val>
                                        </p:tav>
                                        <p:tav tm="100000">
                                          <p:val>
                                            <p:strVal val="#ppt_w"/>
                                          </p:val>
                                        </p:tav>
                                      </p:tavLst>
                                    </p:anim>
                                    <p:anim calcmode="lin" valueType="num">
                                      <p:cBhvr>
                                        <p:cTn id="59" dur="500" fill="hold"/>
                                        <p:tgtEl>
                                          <p:spTgt spid="94"/>
                                        </p:tgtEl>
                                        <p:attrNameLst>
                                          <p:attrName>ppt_h</p:attrName>
                                        </p:attrNameLst>
                                      </p:cBhvr>
                                      <p:tavLst>
                                        <p:tav tm="0">
                                          <p:val>
                                            <p:fltVal val="0"/>
                                          </p:val>
                                        </p:tav>
                                        <p:tav tm="100000">
                                          <p:val>
                                            <p:strVal val="#ppt_h"/>
                                          </p:val>
                                        </p:tav>
                                      </p:tavLst>
                                    </p:anim>
                                    <p:animEffect transition="in" filter="fade">
                                      <p:cBhvr>
                                        <p:cTn id="60" dur="500"/>
                                        <p:tgtEl>
                                          <p:spTgt spid="9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09"/>
                                        </p:tgtEl>
                                        <p:attrNameLst>
                                          <p:attrName>style.visibility</p:attrName>
                                        </p:attrNameLst>
                                      </p:cBhvr>
                                      <p:to>
                                        <p:strVal val="visible"/>
                                      </p:to>
                                    </p:set>
                                    <p:anim calcmode="lin" valueType="num">
                                      <p:cBhvr>
                                        <p:cTn id="63" dur="500" fill="hold"/>
                                        <p:tgtEl>
                                          <p:spTgt spid="109"/>
                                        </p:tgtEl>
                                        <p:attrNameLst>
                                          <p:attrName>ppt_w</p:attrName>
                                        </p:attrNameLst>
                                      </p:cBhvr>
                                      <p:tavLst>
                                        <p:tav tm="0">
                                          <p:val>
                                            <p:fltVal val="0"/>
                                          </p:val>
                                        </p:tav>
                                        <p:tav tm="100000">
                                          <p:val>
                                            <p:strVal val="#ppt_w"/>
                                          </p:val>
                                        </p:tav>
                                      </p:tavLst>
                                    </p:anim>
                                    <p:anim calcmode="lin" valueType="num">
                                      <p:cBhvr>
                                        <p:cTn id="64" dur="500" fill="hold"/>
                                        <p:tgtEl>
                                          <p:spTgt spid="109"/>
                                        </p:tgtEl>
                                        <p:attrNameLst>
                                          <p:attrName>ppt_h</p:attrName>
                                        </p:attrNameLst>
                                      </p:cBhvr>
                                      <p:tavLst>
                                        <p:tav tm="0">
                                          <p:val>
                                            <p:fltVal val="0"/>
                                          </p:val>
                                        </p:tav>
                                        <p:tav tm="100000">
                                          <p:val>
                                            <p:strVal val="#ppt_h"/>
                                          </p:val>
                                        </p:tav>
                                      </p:tavLst>
                                    </p:anim>
                                    <p:animEffect transition="in" filter="fade">
                                      <p:cBhvr>
                                        <p:cTn id="65" dur="500"/>
                                        <p:tgtEl>
                                          <p:spTgt spid="10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14"/>
                                        </p:tgtEl>
                                        <p:attrNameLst>
                                          <p:attrName>style.visibility</p:attrName>
                                        </p:attrNameLst>
                                      </p:cBhvr>
                                      <p:to>
                                        <p:strVal val="visible"/>
                                      </p:to>
                                    </p:set>
                                    <p:anim calcmode="lin" valueType="num">
                                      <p:cBhvr>
                                        <p:cTn id="68" dur="500" fill="hold"/>
                                        <p:tgtEl>
                                          <p:spTgt spid="114"/>
                                        </p:tgtEl>
                                        <p:attrNameLst>
                                          <p:attrName>ppt_w</p:attrName>
                                        </p:attrNameLst>
                                      </p:cBhvr>
                                      <p:tavLst>
                                        <p:tav tm="0">
                                          <p:val>
                                            <p:fltVal val="0"/>
                                          </p:val>
                                        </p:tav>
                                        <p:tav tm="100000">
                                          <p:val>
                                            <p:strVal val="#ppt_w"/>
                                          </p:val>
                                        </p:tav>
                                      </p:tavLst>
                                    </p:anim>
                                    <p:anim calcmode="lin" valueType="num">
                                      <p:cBhvr>
                                        <p:cTn id="69" dur="500" fill="hold"/>
                                        <p:tgtEl>
                                          <p:spTgt spid="114"/>
                                        </p:tgtEl>
                                        <p:attrNameLst>
                                          <p:attrName>ppt_h</p:attrName>
                                        </p:attrNameLst>
                                      </p:cBhvr>
                                      <p:tavLst>
                                        <p:tav tm="0">
                                          <p:val>
                                            <p:fltVal val="0"/>
                                          </p:val>
                                        </p:tav>
                                        <p:tav tm="100000">
                                          <p:val>
                                            <p:strVal val="#ppt_h"/>
                                          </p:val>
                                        </p:tav>
                                      </p:tavLst>
                                    </p:anim>
                                    <p:animEffect transition="in" filter="fade">
                                      <p:cBhvr>
                                        <p:cTn id="70" dur="500"/>
                                        <p:tgtEl>
                                          <p:spTgt spid="114"/>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0"/>
                                        </p:tgtEl>
                                        <p:attrNameLst>
                                          <p:attrName>style.visibility</p:attrName>
                                        </p:attrNameLst>
                                      </p:cBhvr>
                                      <p:to>
                                        <p:strVal val="visible"/>
                                      </p:to>
                                    </p:set>
                                    <p:anim calcmode="lin" valueType="num">
                                      <p:cBhvr additive="base">
                                        <p:cTn id="75" dur="500" fill="hold"/>
                                        <p:tgtEl>
                                          <p:spTgt spid="110"/>
                                        </p:tgtEl>
                                        <p:attrNameLst>
                                          <p:attrName>ppt_x</p:attrName>
                                        </p:attrNameLst>
                                      </p:cBhvr>
                                      <p:tavLst>
                                        <p:tav tm="0">
                                          <p:val>
                                            <p:strVal val="#ppt_x"/>
                                          </p:val>
                                        </p:tav>
                                        <p:tav tm="100000">
                                          <p:val>
                                            <p:strVal val="#ppt_x"/>
                                          </p:val>
                                        </p:tav>
                                      </p:tavLst>
                                    </p:anim>
                                    <p:anim calcmode="lin" valueType="num">
                                      <p:cBhvr additive="base">
                                        <p:cTn id="76"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矩形 114"/>
          <p:cNvSpPr/>
          <p:nvPr/>
        </p:nvSpPr>
        <p:spPr>
          <a:xfrm>
            <a:off x="3725832" y="4873553"/>
            <a:ext cx="360040" cy="504056"/>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endParaRPr>
          </a:p>
        </p:txBody>
      </p:sp>
      <p:sp>
        <p:nvSpPr>
          <p:cNvPr id="116" name="矩形 115"/>
          <p:cNvSpPr/>
          <p:nvPr/>
        </p:nvSpPr>
        <p:spPr>
          <a:xfrm>
            <a:off x="4805952" y="4657529"/>
            <a:ext cx="360040" cy="720080"/>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5917300" y="4297489"/>
            <a:ext cx="360040" cy="1080120"/>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7036857" y="3793433"/>
            <a:ext cx="360040" cy="1584176"/>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8160356" y="2929337"/>
            <a:ext cx="360040" cy="2448272"/>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形标注 67"/>
          <p:cNvSpPr/>
          <p:nvPr/>
        </p:nvSpPr>
        <p:spPr>
          <a:xfrm rot="1193015">
            <a:off x="8558787" y="1782703"/>
            <a:ext cx="1086901" cy="1086901"/>
          </a:xfrm>
          <a:prstGeom prst="wedgeEllipseCallou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3365792" y="5377609"/>
            <a:ext cx="5472608"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3614191" y="5433881"/>
            <a:ext cx="5034033" cy="525785"/>
            <a:chOff x="2204491" y="4215124"/>
            <a:chExt cx="5034033" cy="525785"/>
          </a:xfrm>
        </p:grpSpPr>
        <p:sp>
          <p:nvSpPr>
            <p:cNvPr id="123" name="文本框 344"/>
            <p:cNvSpPr txBox="1"/>
            <p:nvPr/>
          </p:nvSpPr>
          <p:spPr>
            <a:xfrm>
              <a:off x="2204491" y="4215124"/>
              <a:ext cx="615697" cy="276999"/>
            </a:xfrm>
            <a:prstGeom prst="rect">
              <a:avLst/>
            </a:prstGeom>
            <a:noFill/>
          </p:spPr>
          <p:txBody>
            <a:bodyPr wrap="square" rtlCol="0">
              <a:spAutoFit/>
            </a:bodyPr>
            <a:lstStyle/>
            <a:p>
              <a:pPr algn="ctr">
                <a:defRPr/>
              </a:pPr>
              <a:r>
                <a:rPr lang="en-US" altLang="zh-CN" sz="1200" dirty="0" smtClean="0">
                  <a:solidFill>
                    <a:schemeClr val="bg2">
                      <a:lumMod val="25000"/>
                    </a:schemeClr>
                  </a:solidFill>
                  <a:latin typeface="幼圆" panose="02010509060101010101" pitchFamily="49" charset="-122"/>
                  <a:ea typeface="幼圆" panose="02010509060101010101" pitchFamily="49" charset="-122"/>
                </a:rPr>
                <a:t>201X</a:t>
              </a:r>
              <a:endParaRPr lang="zh-CN" altLang="en-US" sz="1200" dirty="0">
                <a:solidFill>
                  <a:schemeClr val="bg2">
                    <a:lumMod val="25000"/>
                  </a:schemeClr>
                </a:solidFill>
                <a:latin typeface="幼圆" panose="02010509060101010101" pitchFamily="49" charset="-122"/>
                <a:ea typeface="幼圆" panose="02010509060101010101" pitchFamily="49" charset="-122"/>
              </a:endParaRPr>
            </a:p>
          </p:txBody>
        </p:sp>
        <p:sp>
          <p:nvSpPr>
            <p:cNvPr id="124" name="文本框 344"/>
            <p:cNvSpPr txBox="1"/>
            <p:nvPr/>
          </p:nvSpPr>
          <p:spPr>
            <a:xfrm>
              <a:off x="3331729" y="4215124"/>
              <a:ext cx="615697" cy="525785"/>
            </a:xfrm>
            <a:prstGeom prst="rect">
              <a:avLst/>
            </a:prstGeom>
            <a:noFill/>
          </p:spPr>
          <p:txBody>
            <a:bodyPr wrap="square" rtlCol="0">
              <a:spAutoFit/>
            </a:bodyPr>
            <a:lstStyle/>
            <a:p>
              <a:pPr>
                <a:spcBef>
                  <a:spcPts val="450"/>
                </a:spcBef>
              </a:pPr>
              <a:r>
                <a:rPr lang="en-US" altLang="zh-CN" sz="1200" dirty="0">
                  <a:solidFill>
                    <a:schemeClr val="bg2">
                      <a:lumMod val="25000"/>
                    </a:schemeClr>
                  </a:solidFill>
                  <a:latin typeface="幼圆" panose="02010509060101010101" pitchFamily="49" charset="-122"/>
                  <a:ea typeface="幼圆" panose="02010509060101010101" pitchFamily="49" charset="-122"/>
                </a:rPr>
                <a:t>201X</a:t>
              </a:r>
              <a:endParaRPr lang="zh-CN" altLang="en-US" sz="1200" dirty="0">
                <a:solidFill>
                  <a:schemeClr val="bg2">
                    <a:lumMod val="25000"/>
                  </a:schemeClr>
                </a:solidFill>
                <a:latin typeface="幼圆" panose="02010509060101010101" pitchFamily="49" charset="-122"/>
                <a:ea typeface="幼圆" panose="02010509060101010101" pitchFamily="49" charset="-122"/>
              </a:endParaRPr>
            </a:p>
            <a:p>
              <a:pPr>
                <a:spcBef>
                  <a:spcPts val="450"/>
                </a:spcBef>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文本框 344"/>
            <p:cNvSpPr txBox="1"/>
            <p:nvPr/>
          </p:nvSpPr>
          <p:spPr>
            <a:xfrm>
              <a:off x="4431899" y="4215124"/>
              <a:ext cx="615697" cy="276999"/>
            </a:xfrm>
            <a:prstGeom prst="rect">
              <a:avLst/>
            </a:prstGeom>
            <a:noFill/>
          </p:spPr>
          <p:txBody>
            <a:bodyPr wrap="square" rtlCol="0">
              <a:spAutoFit/>
            </a:bodyPr>
            <a:lstStyle/>
            <a:p>
              <a:pPr algn="ctr">
                <a:defRPr/>
              </a:pPr>
              <a:r>
                <a:rPr lang="en-US" altLang="zh-CN" sz="1200" dirty="0">
                  <a:solidFill>
                    <a:schemeClr val="bg2">
                      <a:lumMod val="25000"/>
                    </a:schemeClr>
                  </a:solidFill>
                  <a:latin typeface="幼圆" panose="02010509060101010101" pitchFamily="49" charset="-122"/>
                  <a:ea typeface="幼圆" panose="02010509060101010101" pitchFamily="49" charset="-122"/>
                </a:rPr>
                <a:t>201X</a:t>
              </a:r>
              <a:endParaRPr lang="zh-CN" altLang="en-US" sz="1200" dirty="0">
                <a:solidFill>
                  <a:schemeClr val="bg2">
                    <a:lumMod val="25000"/>
                  </a:schemeClr>
                </a:solidFill>
                <a:latin typeface="幼圆" panose="02010509060101010101" pitchFamily="49" charset="-122"/>
                <a:ea typeface="幼圆" panose="02010509060101010101" pitchFamily="49" charset="-122"/>
              </a:endParaRPr>
            </a:p>
          </p:txBody>
        </p:sp>
        <p:sp>
          <p:nvSpPr>
            <p:cNvPr id="126" name="文本框 344"/>
            <p:cNvSpPr txBox="1"/>
            <p:nvPr/>
          </p:nvSpPr>
          <p:spPr>
            <a:xfrm>
              <a:off x="5532069" y="4215124"/>
              <a:ext cx="615697" cy="276999"/>
            </a:xfrm>
            <a:prstGeom prst="rect">
              <a:avLst/>
            </a:prstGeom>
            <a:noFill/>
          </p:spPr>
          <p:txBody>
            <a:bodyPr wrap="square" rtlCol="0">
              <a:spAutoFit/>
            </a:bodyPr>
            <a:lstStyle/>
            <a:p>
              <a:pPr algn="ctr">
                <a:defRPr/>
              </a:pPr>
              <a:r>
                <a:rPr lang="en-US" altLang="zh-CN" sz="1200" dirty="0">
                  <a:solidFill>
                    <a:schemeClr val="bg2">
                      <a:lumMod val="25000"/>
                    </a:schemeClr>
                  </a:solidFill>
                  <a:latin typeface="幼圆" panose="02010509060101010101" pitchFamily="49" charset="-122"/>
                  <a:ea typeface="幼圆" panose="02010509060101010101" pitchFamily="49" charset="-122"/>
                </a:rPr>
                <a:t>201X</a:t>
              </a:r>
              <a:endParaRPr lang="zh-CN" altLang="en-US" sz="1200" dirty="0">
                <a:solidFill>
                  <a:schemeClr val="bg2">
                    <a:lumMod val="25000"/>
                  </a:schemeClr>
                </a:solidFill>
                <a:latin typeface="幼圆" panose="02010509060101010101" pitchFamily="49" charset="-122"/>
                <a:ea typeface="幼圆" panose="02010509060101010101" pitchFamily="49" charset="-122"/>
              </a:endParaRPr>
            </a:p>
          </p:txBody>
        </p:sp>
        <p:sp>
          <p:nvSpPr>
            <p:cNvPr id="127" name="文本框 344"/>
            <p:cNvSpPr txBox="1"/>
            <p:nvPr/>
          </p:nvSpPr>
          <p:spPr>
            <a:xfrm>
              <a:off x="6622827" y="4215124"/>
              <a:ext cx="615697" cy="276999"/>
            </a:xfrm>
            <a:prstGeom prst="rect">
              <a:avLst/>
            </a:prstGeom>
            <a:noFill/>
          </p:spPr>
          <p:txBody>
            <a:bodyPr wrap="square" rtlCol="0">
              <a:spAutoFit/>
            </a:bodyPr>
            <a:lstStyle/>
            <a:p>
              <a:pPr algn="ctr">
                <a:defRPr/>
              </a:pPr>
              <a:r>
                <a:rPr lang="en-US" altLang="zh-CN" sz="1200" dirty="0">
                  <a:solidFill>
                    <a:schemeClr val="bg2">
                      <a:lumMod val="25000"/>
                    </a:schemeClr>
                  </a:solidFill>
                  <a:latin typeface="幼圆" panose="02010509060101010101" pitchFamily="49" charset="-122"/>
                  <a:ea typeface="幼圆" panose="02010509060101010101" pitchFamily="49" charset="-122"/>
                </a:rPr>
                <a:t>201X</a:t>
              </a:r>
              <a:endParaRPr lang="zh-CN" altLang="en-US" sz="1200" dirty="0">
                <a:solidFill>
                  <a:schemeClr val="bg2">
                    <a:lumMod val="25000"/>
                  </a:schemeClr>
                </a:solidFill>
                <a:latin typeface="幼圆" panose="02010509060101010101" pitchFamily="49" charset="-122"/>
                <a:ea typeface="幼圆" panose="02010509060101010101" pitchFamily="49" charset="-122"/>
              </a:endParaRPr>
            </a:p>
          </p:txBody>
        </p:sp>
      </p:grpSp>
      <p:grpSp>
        <p:nvGrpSpPr>
          <p:cNvPr id="128" name="组合 127"/>
          <p:cNvGrpSpPr/>
          <p:nvPr/>
        </p:nvGrpSpPr>
        <p:grpSpPr>
          <a:xfrm>
            <a:off x="2894111" y="2419598"/>
            <a:ext cx="759713" cy="3096510"/>
            <a:chOff x="1484411" y="1200841"/>
            <a:chExt cx="759713" cy="3096510"/>
          </a:xfrm>
        </p:grpSpPr>
        <p:sp>
          <p:nvSpPr>
            <p:cNvPr id="129"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1484411" y="1200841"/>
              <a:ext cx="615697" cy="2622921"/>
              <a:chOff x="1484411" y="1200841"/>
              <a:chExt cx="615697" cy="2622921"/>
            </a:xfrm>
          </p:grpSpPr>
          <p:sp>
            <p:nvSpPr>
              <p:cNvPr id="131"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3"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300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4"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400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500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6"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600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sp>
        <p:nvSpPr>
          <p:cNvPr id="138" name="文本框 344"/>
          <p:cNvSpPr txBox="1"/>
          <p:nvPr/>
        </p:nvSpPr>
        <p:spPr>
          <a:xfrm>
            <a:off x="8823101" y="2013848"/>
            <a:ext cx="720080" cy="584775"/>
          </a:xfrm>
          <a:prstGeom prst="rect">
            <a:avLst/>
          </a:prstGeom>
          <a:noFill/>
        </p:spPr>
        <p:txBody>
          <a:bodyPr wrap="square" rtlCol="0">
            <a:spAutoFit/>
          </a:bodyPr>
          <a:lstStyle/>
          <a:p>
            <a:pPr>
              <a:spcBef>
                <a:spcPts val="450"/>
              </a:spcBef>
            </a:pPr>
            <a:r>
              <a:rPr lang="zh-CN" altLang="en-US" sz="1600" dirty="0">
                <a:solidFill>
                  <a:schemeClr val="bg1"/>
                </a:solidFill>
                <a:latin typeface="幼圆" panose="02010509060101010101" pitchFamily="49" charset="-122"/>
                <a:ea typeface="幼圆" panose="02010509060101010101" pitchFamily="49" charset="-122"/>
              </a:rPr>
              <a:t>历史新高</a:t>
            </a:r>
            <a:endParaRPr lang="zh-CN" altLang="en-US" sz="1600" dirty="0">
              <a:solidFill>
                <a:schemeClr val="bg1"/>
              </a:solidFill>
              <a:latin typeface="幼圆" panose="02010509060101010101" pitchFamily="49" charset="-122"/>
              <a:ea typeface="幼圆" panose="02010509060101010101" pitchFamily="49" charset="-122"/>
            </a:endParaRPr>
          </a:p>
        </p:txBody>
      </p:sp>
      <p:sp>
        <p:nvSpPr>
          <p:cNvPr id="139" name="矩形 1"/>
          <p:cNvSpPr>
            <a:spLocks noChangeArrowheads="1"/>
          </p:cNvSpPr>
          <p:nvPr/>
        </p:nvSpPr>
        <p:spPr bwMode="auto">
          <a:xfrm>
            <a:off x="3890891" y="2534586"/>
            <a:ext cx="339890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tx1">
                    <a:lumMod val="75000"/>
                    <a:lumOff val="25000"/>
                  </a:schemeClr>
                </a:solidFill>
                <a:latin typeface="幼圆" panose="02010509060101010101" pitchFamily="49" charset="-122"/>
                <a:ea typeface="幼圆" panose="02010509060101010101" pitchFamily="49" charset="-122"/>
                <a:sym typeface="方正兰亭黑_GBK" panose="02000000000000000000" pitchFamily="2" charset="-122"/>
              </a:rPr>
              <a:t>在此录入上述图表的综合描述说明，在此录入上述图表的综合描述说明，在</a:t>
            </a:r>
            <a:endParaRPr lang="zh-CN" altLang="en-US" sz="10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9"/>
          <p:cNvGrpSpPr/>
          <p:nvPr/>
        </p:nvGrpSpPr>
        <p:grpSpPr>
          <a:xfrm>
            <a:off x="8188325" y="248920"/>
            <a:ext cx="4160520" cy="1447165"/>
            <a:chOff x="465" y="759"/>
            <a:chExt cx="6552" cy="2279"/>
          </a:xfrm>
        </p:grpSpPr>
        <p:sp>
          <p:nvSpPr>
            <p:cNvPr id="9" name="圆角矩形 8"/>
            <p:cNvSpPr/>
            <p:nvPr/>
          </p:nvSpPr>
          <p:spPr>
            <a:xfrm>
              <a:off x="465" y="1398"/>
              <a:ext cx="4708" cy="1000"/>
            </a:xfrm>
            <a:prstGeom prst="roundRect">
              <a:avLst/>
            </a:prstGeom>
            <a:solidFill>
              <a:srgbClr val="F7ACC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rrowheads="1"/>
            </p:cNvSpPr>
            <p:nvPr/>
          </p:nvSpPr>
          <p:spPr bwMode="auto">
            <a:xfrm>
              <a:off x="541" y="1536"/>
              <a:ext cx="5166"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eaLnBrk="1" hangingPunct="1">
                <a:buFont typeface="Arial" panose="020B0604020202020204" pitchFamily="34" charset="0"/>
                <a:buNone/>
                <a:defRPr/>
              </a:pPr>
              <a:r>
                <a:rPr lang="zh-CN" altLang="en-US" sz="2400" dirty="0">
                  <a:solidFill>
                    <a:schemeClr val="tx1">
                      <a:lumMod val="65000"/>
                      <a:lumOff val="35000"/>
                    </a:schemeClr>
                  </a:solidFill>
                  <a:latin typeface="幼圆" panose="02010509060101010101" pitchFamily="49" charset="-122"/>
                  <a:ea typeface="幼圆" panose="02010509060101010101" pitchFamily="49" charset="-122"/>
                </a:rPr>
                <a:t>此处输入你的标题</a:t>
              </a:r>
              <a:endParaRPr lang="zh-CN" altLang="en-US" sz="2400" dirty="0">
                <a:solidFill>
                  <a:schemeClr val="tx1">
                    <a:lumMod val="65000"/>
                    <a:lumOff val="35000"/>
                  </a:schemeClr>
                </a:solidFill>
                <a:latin typeface="幼圆" panose="02010509060101010101" pitchFamily="49" charset="-122"/>
                <a:ea typeface="幼圆" panose="02010509060101010101" pitchFamily="49" charset="-122"/>
              </a:endParaRPr>
            </a:p>
          </p:txBody>
        </p:sp>
        <p:pic>
          <p:nvPicPr>
            <p:cNvPr id="8" name="图片 7" descr="bc7ff6a58c43b572c8039a9e1ed995c4"/>
            <p:cNvPicPr>
              <a:picLocks noChangeAspect="1"/>
            </p:cNvPicPr>
            <p:nvPr/>
          </p:nvPicPr>
          <p:blipFill>
            <a:blip r:embed="rId2"/>
            <a:stretch>
              <a:fillRect/>
            </a:stretch>
          </p:blipFill>
          <p:spPr>
            <a:xfrm>
              <a:off x="3886" y="759"/>
              <a:ext cx="3131" cy="2279"/>
            </a:xfrm>
            <a:prstGeom prst="rect">
              <a:avLst/>
            </a:prstGeom>
          </p:spPr>
        </p:pic>
      </p:gr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200" advTm="5494">
        <p:dissolve/>
      </p:transition>
    </mc:Choice>
    <mc:Fallback>
      <p:transition spd="slow" advTm="5494">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500"/>
                                        <p:tgtEl>
                                          <p:spTgt spid="1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2"/>
                                        </p:tgtEl>
                                        <p:attrNameLst>
                                          <p:attrName>style.visibility</p:attrName>
                                        </p:attrNameLst>
                                      </p:cBhvr>
                                      <p:to>
                                        <p:strVal val="visible"/>
                                      </p:to>
                                    </p:set>
                                    <p:animEffect transition="in" filter="wipe(left)">
                                      <p:cBhvr>
                                        <p:cTn id="12" dur="500"/>
                                        <p:tgtEl>
                                          <p:spTgt spid="122"/>
                                        </p:tgtEl>
                                      </p:cBhvr>
                                    </p:animEffect>
                                  </p:childTnLst>
                                </p:cTn>
                              </p:par>
                              <p:par>
                                <p:cTn id="13" presetID="22" presetClass="entr" presetSubtype="4" fill="hold" nodeType="withEffect">
                                  <p:stCondLst>
                                    <p:cond delay="0"/>
                                  </p:stCondLst>
                                  <p:childTnLst>
                                    <p:set>
                                      <p:cBhvr>
                                        <p:cTn id="14" dur="1" fill="hold">
                                          <p:stCondLst>
                                            <p:cond delay="0"/>
                                          </p:stCondLst>
                                        </p:cTn>
                                        <p:tgtEl>
                                          <p:spTgt spid="128"/>
                                        </p:tgtEl>
                                        <p:attrNameLst>
                                          <p:attrName>style.visibility</p:attrName>
                                        </p:attrNameLst>
                                      </p:cBhvr>
                                      <p:to>
                                        <p:strVal val="visible"/>
                                      </p:to>
                                    </p:set>
                                    <p:animEffect transition="in" filter="wipe(down)">
                                      <p:cBhvr>
                                        <p:cTn id="15" dur="500"/>
                                        <p:tgtEl>
                                          <p:spTgt spid="12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5"/>
                                        </p:tgtEl>
                                        <p:attrNameLst>
                                          <p:attrName>style.visibility</p:attrName>
                                        </p:attrNameLst>
                                      </p:cBhvr>
                                      <p:to>
                                        <p:strVal val="visible"/>
                                      </p:to>
                                    </p:set>
                                    <p:animEffect transition="in" filter="wipe(down)">
                                      <p:cBhvr>
                                        <p:cTn id="20" dur="500"/>
                                        <p:tgtEl>
                                          <p:spTgt spid="11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6"/>
                                        </p:tgtEl>
                                        <p:attrNameLst>
                                          <p:attrName>style.visibility</p:attrName>
                                        </p:attrNameLst>
                                      </p:cBhvr>
                                      <p:to>
                                        <p:strVal val="visible"/>
                                      </p:to>
                                    </p:set>
                                    <p:animEffect transition="in" filter="wipe(down)">
                                      <p:cBhvr>
                                        <p:cTn id="25" dur="500"/>
                                        <p:tgtEl>
                                          <p:spTgt spid="11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17"/>
                                        </p:tgtEl>
                                        <p:attrNameLst>
                                          <p:attrName>style.visibility</p:attrName>
                                        </p:attrNameLst>
                                      </p:cBhvr>
                                      <p:to>
                                        <p:strVal val="visible"/>
                                      </p:to>
                                    </p:set>
                                    <p:animEffect transition="in" filter="wipe(down)">
                                      <p:cBhvr>
                                        <p:cTn id="30" dur="500"/>
                                        <p:tgtEl>
                                          <p:spTgt spid="1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18"/>
                                        </p:tgtEl>
                                        <p:attrNameLst>
                                          <p:attrName>style.visibility</p:attrName>
                                        </p:attrNameLst>
                                      </p:cBhvr>
                                      <p:to>
                                        <p:strVal val="visible"/>
                                      </p:to>
                                    </p:set>
                                    <p:animEffect transition="in" filter="wipe(down)">
                                      <p:cBhvr>
                                        <p:cTn id="35" dur="500"/>
                                        <p:tgtEl>
                                          <p:spTgt spid="11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down)">
                                      <p:cBhvr>
                                        <p:cTn id="40" dur="500"/>
                                        <p:tgtEl>
                                          <p:spTgt spid="119"/>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anim calcmode="lin" valueType="num">
                                      <p:cBhvr>
                                        <p:cTn id="46" dur="500" fill="hold"/>
                                        <p:tgtEl>
                                          <p:spTgt spid="120"/>
                                        </p:tgtEl>
                                        <p:attrNameLst>
                                          <p:attrName>ppt_x</p:attrName>
                                        </p:attrNameLst>
                                      </p:cBhvr>
                                      <p:tavLst>
                                        <p:tav tm="0">
                                          <p:val>
                                            <p:strVal val="#ppt_x"/>
                                          </p:val>
                                        </p:tav>
                                        <p:tav tm="100000">
                                          <p:val>
                                            <p:strVal val="#ppt_x"/>
                                          </p:val>
                                        </p:tav>
                                      </p:tavLst>
                                    </p:anim>
                                    <p:anim calcmode="lin" valueType="num">
                                      <p:cBhvr>
                                        <p:cTn id="47" dur="500" fill="hold"/>
                                        <p:tgtEl>
                                          <p:spTgt spid="12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38"/>
                                        </p:tgtEl>
                                        <p:attrNameLst>
                                          <p:attrName>style.visibility</p:attrName>
                                        </p:attrNameLst>
                                      </p:cBhvr>
                                      <p:to>
                                        <p:strVal val="visible"/>
                                      </p:to>
                                    </p:set>
                                    <p:animEffect transition="in" filter="fade">
                                      <p:cBhvr>
                                        <p:cTn id="50" dur="500"/>
                                        <p:tgtEl>
                                          <p:spTgt spid="138"/>
                                        </p:tgtEl>
                                      </p:cBhvr>
                                    </p:animEffect>
                                    <p:anim calcmode="lin" valueType="num">
                                      <p:cBhvr>
                                        <p:cTn id="51" dur="500" fill="hold"/>
                                        <p:tgtEl>
                                          <p:spTgt spid="138"/>
                                        </p:tgtEl>
                                        <p:attrNameLst>
                                          <p:attrName>ppt_x</p:attrName>
                                        </p:attrNameLst>
                                      </p:cBhvr>
                                      <p:tavLst>
                                        <p:tav tm="0">
                                          <p:val>
                                            <p:strVal val="#ppt_x"/>
                                          </p:val>
                                        </p:tav>
                                        <p:tav tm="100000">
                                          <p:val>
                                            <p:strVal val="#ppt_x"/>
                                          </p:val>
                                        </p:tav>
                                      </p:tavLst>
                                    </p:anim>
                                    <p:anim calcmode="lin" valueType="num">
                                      <p:cBhvr>
                                        <p:cTn id="52" dur="5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500" fill="hold"/>
                                        <p:tgtEl>
                                          <p:spTgt spid="139"/>
                                        </p:tgtEl>
                                        <p:attrNameLst>
                                          <p:attrName>ppt_x</p:attrName>
                                        </p:attrNameLst>
                                      </p:cBhvr>
                                      <p:tavLst>
                                        <p:tav tm="0">
                                          <p:val>
                                            <p:strVal val="#ppt_x"/>
                                          </p:val>
                                        </p:tav>
                                        <p:tav tm="100000">
                                          <p:val>
                                            <p:strVal val="#ppt_x"/>
                                          </p:val>
                                        </p:tav>
                                      </p:tavLst>
                                    </p:anim>
                                    <p:anim calcmode="lin" valueType="num">
                                      <p:cBhvr additive="base">
                                        <p:cTn id="58"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animBg="1"/>
      <p:bldP spid="118" grpId="0" animBg="1"/>
      <p:bldP spid="119" grpId="0" animBg="1"/>
      <p:bldP spid="120" grpId="0" animBg="1"/>
      <p:bldP spid="138" grpId="0"/>
      <p:bldP spid="139" grpId="0"/>
    </p:bldLst>
  </p:timing>
</p:sld>
</file>

<file path=ppt/tags/tag1.xml><?xml version="1.0" encoding="utf-8"?>
<p:tagLst xmlns:p="http://schemas.openxmlformats.org/presentationml/2006/main">
  <p:tag name="TIMING" val="|1.1|0.8|0.6|0.6|0.7"/>
</p:tagLst>
</file>

<file path=ppt/tags/tag2.xml><?xml version="1.0" encoding="utf-8"?>
<p:tagLst xmlns:p="http://schemas.openxmlformats.org/presentationml/2006/main">
  <p:tag name="TIMING" val="|0.7|0.9|0.8|0.5|0.2|0.2|0.2|0.1|0.7"/>
</p:tagLst>
</file>

<file path=ppt/tags/tag3.xml><?xml version="1.0" encoding="utf-8"?>
<p:tagLst xmlns:p="http://schemas.openxmlformats.org/presentationml/2006/main">
  <p:tag name="TIMING" val="|0.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1975</Words>
  <Application>WPS 演示</Application>
  <PresentationFormat>自定义</PresentationFormat>
  <Paragraphs>265</Paragraphs>
  <Slides>18</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幼圆</vt:lpstr>
      <vt:lpstr>迷你简中等线</vt:lpstr>
      <vt:lpstr>方正兰亭超细黑简体</vt:lpstr>
      <vt:lpstr>Calibri</vt:lpstr>
      <vt:lpstr>微软雅黑</vt:lpstr>
      <vt:lpstr>方正兰亭黑_GBK</vt:lpstr>
      <vt:lpstr>方正中等线简体</vt:lpstr>
      <vt:lpstr>Arial Unicode MS</vt:lpstr>
      <vt:lpstr>等线 Light</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李慧民</cp:lastModifiedBy>
  <cp:revision>39</cp:revision>
  <dcterms:created xsi:type="dcterms:W3CDTF">2017-03-28T08:13:00Z</dcterms:created>
  <dcterms:modified xsi:type="dcterms:W3CDTF">2017-11-23T12:36:08Z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