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52" r:id="rId2"/>
    <p:sldId id="451" r:id="rId3"/>
    <p:sldId id="445" r:id="rId4"/>
    <p:sldId id="423" r:id="rId5"/>
    <p:sldId id="459" r:id="rId6"/>
    <p:sldId id="453" r:id="rId7"/>
    <p:sldId id="455" r:id="rId8"/>
    <p:sldId id="456" r:id="rId9"/>
    <p:sldId id="457" r:id="rId10"/>
    <p:sldId id="446" r:id="rId11"/>
    <p:sldId id="412" r:id="rId12"/>
    <p:sldId id="458" r:id="rId13"/>
    <p:sldId id="447" r:id="rId14"/>
    <p:sldId id="438" r:id="rId15"/>
    <p:sldId id="461" r:id="rId16"/>
    <p:sldId id="462" r:id="rId17"/>
    <p:sldId id="460" r:id="rId18"/>
    <p:sldId id="464" r:id="rId19"/>
    <p:sldId id="465" r:id="rId20"/>
    <p:sldId id="466" r:id="rId21"/>
    <p:sldId id="467" r:id="rId22"/>
    <p:sldId id="468" r:id="rId23"/>
    <p:sldId id="469" r:id="rId24"/>
    <p:sldId id="470" r:id="rId25"/>
    <p:sldId id="463" r:id="rId26"/>
    <p:sldId id="471" r:id="rId27"/>
    <p:sldId id="448" r:id="rId28"/>
    <p:sldId id="472" r:id="rId29"/>
    <p:sldId id="473" r:id="rId30"/>
    <p:sldId id="454" r:id="rId31"/>
    <p:sldId id="474" r:id="rId32"/>
    <p:sldId id="444" r:id="rId33"/>
  </p:sldIdLst>
  <p:sldSz cx="12190413" cy="6859588"/>
  <p:notesSz cx="6858000" cy="9144000"/>
  <p:embeddedFontLst>
    <p:embeddedFont>
      <p:font typeface="方正姚体" panose="02010601030101010101" pitchFamily="2" charset="-122"/>
      <p:regular r:id="rId36"/>
    </p:embeddedFont>
    <p:embeddedFont>
      <p:font typeface="幼圆" panose="02010509060101010101" pitchFamily="49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PMingLiU" panose="02020500000000000000" pitchFamily="18" charset="-120"/>
      <p:regular r:id="rId44"/>
    </p:embeddedFont>
    <p:embeddedFont>
      <p:font typeface="Times New Roman Bold" panose="02020803070505020304" pitchFamily="18" charset="0"/>
      <p:bold r:id="rId45"/>
    </p:embeddedFont>
    <p:embeddedFont>
      <p:font typeface="simsun" panose="02010600030101010101" pitchFamily="2" charset="-122"/>
      <p:regular r:id="rId46"/>
    </p:embeddedFont>
    <p:embeddedFont>
      <p:font typeface="方正兰亭黑_GBK" panose="02010600030101010101" charset="-122"/>
      <p:regular r:id="rId47"/>
    </p:embeddedFont>
  </p:embeddedFont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orient="horz" pos="1389">
          <p15:clr>
            <a:srgbClr val="A4A3A4"/>
          </p15:clr>
        </p15:guide>
        <p15:guide id="5" orient="horz" pos="2931">
          <p15:clr>
            <a:srgbClr val="A4A3A4"/>
          </p15:clr>
        </p15:guide>
        <p15:guide id="6" orient="horz" pos="3748">
          <p15:clr>
            <a:srgbClr val="A4A3A4"/>
          </p15:clr>
        </p15:guide>
        <p15:guide id="7" pos="3839">
          <p15:clr>
            <a:srgbClr val="A4A3A4"/>
          </p15:clr>
        </p15:guide>
        <p15:guide id="8" pos="2886">
          <p15:clr>
            <a:srgbClr val="A4A3A4"/>
          </p15:clr>
        </p15:guide>
        <p15:guide id="9" pos="47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B0D2"/>
    <a:srgbClr val="7DA1C9"/>
    <a:srgbClr val="6AB9DC"/>
    <a:srgbClr val="008BBC"/>
    <a:srgbClr val="42BCC2"/>
    <a:srgbClr val="3FB7AC"/>
    <a:srgbClr val="F2F2F2"/>
    <a:srgbClr val="E39F0E"/>
    <a:srgbClr val="663300"/>
    <a:srgbClr val="45A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98" autoAdjust="0"/>
    <p:restoredTop sz="95203" autoAdjust="0"/>
  </p:normalViewPr>
  <p:slideViewPr>
    <p:cSldViewPr>
      <p:cViewPr>
        <p:scale>
          <a:sx n="50" d="100"/>
          <a:sy n="50" d="100"/>
        </p:scale>
        <p:origin x="-1710" y="-468"/>
      </p:cViewPr>
      <p:guideLst>
        <p:guide orient="horz" pos="1620"/>
        <p:guide orient="horz" pos="2160"/>
        <p:guide orient="horz" pos="1389"/>
        <p:guide orient="horz" pos="2931"/>
        <p:guide orient="horz" pos="3748"/>
        <p:guide pos="2880"/>
        <p:guide pos="3839"/>
        <p:guide pos="2886"/>
        <p:guide pos="4792"/>
      </p:guideLst>
    </p:cSldViewPr>
  </p:slideViewPr>
  <p:outlineViewPr>
    <p:cViewPr>
      <p:scale>
        <a:sx n="100" d="100"/>
        <a:sy n="100" d="100"/>
      </p:scale>
      <p:origin x="0" y="81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7" d="100"/>
        <a:sy n="77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63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9C045-7090-4E19-AC84-765645423C99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44684-6712-4BED-BC66-C66EDFC167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3420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5F932-0366-41F6-AEA5-99A1F082061B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FEA87-992D-4006-B086-DDDE0917D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4037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90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04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04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87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*  *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9FEA87-992D-4006-B086-DDDE0917DE9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52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287768" cy="6914371"/>
            <a:chOff x="-36514" y="-20538"/>
            <a:chExt cx="9217026" cy="51845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22431" t="23801" r="35362" b="42824"/>
            <a:stretch/>
          </p:blipFill>
          <p:spPr>
            <a:xfrm>
              <a:off x="-36512" y="-20538"/>
              <a:ext cx="9217024" cy="51845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27860" t="4202" r="48493" b="36698"/>
            <a:stretch/>
          </p:blipFill>
          <p:spPr>
            <a:xfrm rot="5400000">
              <a:off x="1971724" y="-2008237"/>
              <a:ext cx="5164039" cy="9180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1331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39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6608" y="333450"/>
            <a:ext cx="12197021" cy="524978"/>
            <a:chOff x="-1" y="1798867"/>
            <a:chExt cx="12196957" cy="5452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3294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总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-6608" y="318936"/>
            <a:ext cx="12197021" cy="396000"/>
            <a:chOff x="-1" y="1798867"/>
            <a:chExt cx="12196957" cy="54523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 userDrawn="1"/>
        </p:nvSpPr>
        <p:spPr>
          <a:xfrm>
            <a:off x="4252932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教学分析</a:t>
            </a:r>
          </a:p>
        </p:txBody>
      </p:sp>
      <p:sp>
        <p:nvSpPr>
          <p:cNvPr id="11" name="圆角矩形 10"/>
          <p:cNvSpPr/>
          <p:nvPr userDrawn="1"/>
        </p:nvSpPr>
        <p:spPr>
          <a:xfrm>
            <a:off x="6187170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教学设计</a:t>
            </a:r>
          </a:p>
        </p:txBody>
      </p:sp>
      <p:sp>
        <p:nvSpPr>
          <p:cNvPr id="12" name="圆角矩形 11"/>
          <p:cNvSpPr/>
          <p:nvPr userDrawn="1"/>
        </p:nvSpPr>
        <p:spPr>
          <a:xfrm>
            <a:off x="8121408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教学过程</a:t>
            </a:r>
          </a:p>
        </p:txBody>
      </p:sp>
      <p:sp>
        <p:nvSpPr>
          <p:cNvPr id="13" name="圆角矩形 12"/>
          <p:cNvSpPr/>
          <p:nvPr userDrawn="1"/>
        </p:nvSpPr>
        <p:spPr>
          <a:xfrm>
            <a:off x="10055645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263475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6608" y="318936"/>
            <a:ext cx="12197021" cy="396000"/>
            <a:chOff x="-1" y="1798867"/>
            <a:chExt cx="12196957" cy="5452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 userDrawn="1"/>
        </p:nvSpPr>
        <p:spPr>
          <a:xfrm>
            <a:off x="4252932" y="239121"/>
            <a:ext cx="1760529" cy="5118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教学分析</a:t>
            </a:r>
          </a:p>
        </p:txBody>
      </p:sp>
      <p:sp>
        <p:nvSpPr>
          <p:cNvPr id="11" name="圆角矩形 10"/>
          <p:cNvSpPr/>
          <p:nvPr userDrawn="1"/>
        </p:nvSpPr>
        <p:spPr>
          <a:xfrm>
            <a:off x="6187170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教学设计</a:t>
            </a:r>
          </a:p>
        </p:txBody>
      </p:sp>
      <p:sp>
        <p:nvSpPr>
          <p:cNvPr id="12" name="圆角矩形 11"/>
          <p:cNvSpPr/>
          <p:nvPr userDrawn="1"/>
        </p:nvSpPr>
        <p:spPr>
          <a:xfrm>
            <a:off x="8121408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教学过程</a:t>
            </a:r>
          </a:p>
        </p:txBody>
      </p:sp>
      <p:sp>
        <p:nvSpPr>
          <p:cNvPr id="13" name="圆角矩形 12"/>
          <p:cNvSpPr/>
          <p:nvPr userDrawn="1"/>
        </p:nvSpPr>
        <p:spPr>
          <a:xfrm>
            <a:off x="10055645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4106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6608" y="318936"/>
            <a:ext cx="12197021" cy="396000"/>
            <a:chOff x="-1" y="1798867"/>
            <a:chExt cx="12196957" cy="5452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 userDrawn="1"/>
        </p:nvSpPr>
        <p:spPr>
          <a:xfrm>
            <a:off x="4252932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教学分析</a:t>
            </a:r>
          </a:p>
        </p:txBody>
      </p:sp>
      <p:sp>
        <p:nvSpPr>
          <p:cNvPr id="11" name="圆角矩形 10"/>
          <p:cNvSpPr/>
          <p:nvPr userDrawn="1"/>
        </p:nvSpPr>
        <p:spPr>
          <a:xfrm>
            <a:off x="6187170" y="239121"/>
            <a:ext cx="1760529" cy="5118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教学设计</a:t>
            </a:r>
          </a:p>
        </p:txBody>
      </p:sp>
      <p:sp>
        <p:nvSpPr>
          <p:cNvPr id="12" name="圆角矩形 11"/>
          <p:cNvSpPr/>
          <p:nvPr userDrawn="1"/>
        </p:nvSpPr>
        <p:spPr>
          <a:xfrm>
            <a:off x="8121408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教学过程</a:t>
            </a:r>
          </a:p>
        </p:txBody>
      </p:sp>
      <p:sp>
        <p:nvSpPr>
          <p:cNvPr id="13" name="圆角矩形 12"/>
          <p:cNvSpPr/>
          <p:nvPr userDrawn="1"/>
        </p:nvSpPr>
        <p:spPr>
          <a:xfrm>
            <a:off x="10055645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360462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6608" y="318936"/>
            <a:ext cx="12197021" cy="396000"/>
            <a:chOff x="-1" y="1798867"/>
            <a:chExt cx="12196957" cy="5452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 userDrawn="1"/>
        </p:nvSpPr>
        <p:spPr>
          <a:xfrm>
            <a:off x="4252932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教学分析</a:t>
            </a:r>
          </a:p>
        </p:txBody>
      </p:sp>
      <p:sp>
        <p:nvSpPr>
          <p:cNvPr id="11" name="圆角矩形 10"/>
          <p:cNvSpPr/>
          <p:nvPr userDrawn="1"/>
        </p:nvSpPr>
        <p:spPr>
          <a:xfrm>
            <a:off x="6187170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教学设计</a:t>
            </a:r>
          </a:p>
        </p:txBody>
      </p:sp>
      <p:sp>
        <p:nvSpPr>
          <p:cNvPr id="12" name="圆角矩形 11"/>
          <p:cNvSpPr/>
          <p:nvPr userDrawn="1"/>
        </p:nvSpPr>
        <p:spPr>
          <a:xfrm>
            <a:off x="8121408" y="239121"/>
            <a:ext cx="1760529" cy="5118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教学过程</a:t>
            </a:r>
          </a:p>
        </p:txBody>
      </p:sp>
      <p:sp>
        <p:nvSpPr>
          <p:cNvPr id="13" name="圆角矩形 12"/>
          <p:cNvSpPr/>
          <p:nvPr userDrawn="1"/>
        </p:nvSpPr>
        <p:spPr>
          <a:xfrm>
            <a:off x="10055645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94092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6608" y="318936"/>
            <a:ext cx="12197021" cy="396000"/>
            <a:chOff x="-1" y="1798867"/>
            <a:chExt cx="12196957" cy="5452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798867"/>
              <a:ext cx="12196957" cy="54523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1798868"/>
              <a:ext cx="12040074" cy="545229"/>
            </a:xfrm>
            <a:prstGeom prst="rect">
              <a:avLst/>
            </a:prstGeom>
            <a:gradFill>
              <a:gsLst>
                <a:gs pos="1000">
                  <a:srgbClr val="4EE4D2">
                    <a:alpha val="85000"/>
                  </a:srgbClr>
                </a:gs>
                <a:gs pos="50000">
                  <a:srgbClr val="20E2C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 userDrawn="1"/>
        </p:nvSpPr>
        <p:spPr>
          <a:xfrm>
            <a:off x="4252932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教学分析</a:t>
            </a:r>
          </a:p>
        </p:txBody>
      </p:sp>
      <p:sp>
        <p:nvSpPr>
          <p:cNvPr id="11" name="圆角矩形 10"/>
          <p:cNvSpPr/>
          <p:nvPr userDrawn="1"/>
        </p:nvSpPr>
        <p:spPr>
          <a:xfrm>
            <a:off x="6187170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教学设计</a:t>
            </a:r>
          </a:p>
        </p:txBody>
      </p:sp>
      <p:sp>
        <p:nvSpPr>
          <p:cNvPr id="12" name="圆角矩形 11"/>
          <p:cNvSpPr/>
          <p:nvPr userDrawn="1"/>
        </p:nvSpPr>
        <p:spPr>
          <a:xfrm>
            <a:off x="8121408" y="239121"/>
            <a:ext cx="1760529" cy="511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92B0D2"/>
                </a:solidFill>
                <a:effectLst/>
                <a:uLnTx/>
                <a:uFillTx/>
              </a:rPr>
              <a:t>教学过程</a:t>
            </a:r>
          </a:p>
        </p:txBody>
      </p:sp>
      <p:sp>
        <p:nvSpPr>
          <p:cNvPr id="13" name="圆角矩形 12"/>
          <p:cNvSpPr/>
          <p:nvPr userDrawn="1"/>
        </p:nvSpPr>
        <p:spPr>
          <a:xfrm>
            <a:off x="10055645" y="239121"/>
            <a:ext cx="1760529" cy="5118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R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6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2574158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pattFill prst="dotDmn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2294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FF689-EDED-48A6-8D97-78E4DBE38DC3}" type="datetime1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E9D9E-9073-4F1A-91C6-5AE4C17006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12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59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1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0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9.jpe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8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平行四边形 93"/>
          <p:cNvSpPr/>
          <p:nvPr/>
        </p:nvSpPr>
        <p:spPr>
          <a:xfrm>
            <a:off x="-1699481" y="-154787"/>
            <a:ext cx="11160195" cy="660891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 dirty="0">
              <a:solidFill>
                <a:srgbClr val="FF0000"/>
              </a:solidFill>
              <a:latin typeface="Calibri"/>
              <a:ea typeface="微软雅黑"/>
            </a:endParaRPr>
          </a:p>
        </p:txBody>
      </p:sp>
      <p:grpSp>
        <p:nvGrpSpPr>
          <p:cNvPr id="6" name="组合 5" hidden="1"/>
          <p:cNvGrpSpPr/>
          <p:nvPr/>
        </p:nvGrpSpPr>
        <p:grpSpPr>
          <a:xfrm>
            <a:off x="5396095" y="-3767547"/>
            <a:ext cx="13815801" cy="27026075"/>
            <a:chOff x="4047598" y="-2825006"/>
            <a:chExt cx="10363200" cy="20264864"/>
          </a:xfrm>
        </p:grpSpPr>
        <p:cxnSp>
          <p:nvCxnSpPr>
            <p:cNvPr id="207" name="直接连接符 206"/>
            <p:cNvCxnSpPr/>
            <p:nvPr/>
          </p:nvCxnSpPr>
          <p:spPr>
            <a:xfrm rot="2700000">
              <a:off x="-40515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rot="2700000">
              <a:off x="-38483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rot="2700000">
              <a:off x="-36451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2700000">
              <a:off x="-34419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2700000">
              <a:off x="-32387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rot="2700000">
              <a:off x="-30355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2700000">
              <a:off x="-28323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rot="2700000">
              <a:off x="-26291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2700000">
              <a:off x="-24259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rot="2700000">
              <a:off x="-22227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2700000">
              <a:off x="-20195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rot="2700000">
              <a:off x="-18163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2700000">
              <a:off x="-16131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rot="2700000">
              <a:off x="-14099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rot="2700000">
              <a:off x="-12067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rot="2700000">
              <a:off x="-10035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rot="2700000">
              <a:off x="-8003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rot="2700000">
              <a:off x="-5971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rot="2700000">
              <a:off x="-3939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rot="2700000">
              <a:off x="-19074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rot="2700000">
              <a:off x="124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rot="2700000">
              <a:off x="2156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rot="2700000">
              <a:off x="4188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rot="2700000">
              <a:off x="6220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rot="2700000">
              <a:off x="8252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rot="2700000">
              <a:off x="10284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rot="2700000">
              <a:off x="12316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rot="2700000">
              <a:off x="14348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rot="2700000">
              <a:off x="1638060" y="5274994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rot="2700000">
              <a:off x="18403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rot="2700000">
              <a:off x="20435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rot="2700000">
              <a:off x="22467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rot="2700000">
              <a:off x="24499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rot="2700000">
              <a:off x="26531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rot="2700000">
              <a:off x="28563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rot="2700000">
              <a:off x="30595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rot="2700000">
              <a:off x="32627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rot="2700000">
              <a:off x="34659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rot="2700000">
              <a:off x="36691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rot="2700000">
              <a:off x="38723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rot="2700000">
              <a:off x="40755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rot="2700000">
              <a:off x="42787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rot="2700000">
              <a:off x="44819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rot="2700000">
              <a:off x="46851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rot="2700000">
              <a:off x="48883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rot="2700000">
              <a:off x="50915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rot="2700000">
              <a:off x="52947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rot="2700000">
              <a:off x="54979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rot="2700000">
              <a:off x="57011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rot="2700000">
              <a:off x="59043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rot="2700000">
              <a:off x="61075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rot="2700000">
              <a:off x="6310798" y="5275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rot="2700000">
              <a:off x="-4052402" y="54790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rot="2700000">
              <a:off x="-4052402" y="56822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rot="2700000">
              <a:off x="-4052402" y="58854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rot="2700000">
              <a:off x="-4052402" y="60886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rot="2700000">
              <a:off x="-4052402" y="6291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rot="2700000">
              <a:off x="-4052402" y="64950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rot="2700000">
              <a:off x="-4052402" y="66982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rot="2700000">
              <a:off x="-4052402" y="69014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rot="2700000">
              <a:off x="-4052402" y="71046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rot="2700000">
              <a:off x="-4052402" y="7307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rot="2700000">
              <a:off x="-4052402" y="75110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rot="2700000">
              <a:off x="-4052402" y="77142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rot="2700000">
              <a:off x="-4052402" y="79174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rot="2700000">
              <a:off x="-4052402" y="81206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rot="2700000">
              <a:off x="-4052402" y="8323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rot="2700000">
              <a:off x="-4052402" y="85270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rot="2700000">
              <a:off x="-4052402" y="87302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rot="2700000">
              <a:off x="-4052402" y="89334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rot="2700000">
              <a:off x="-4052402" y="91366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rot="2700000">
              <a:off x="-4052402" y="9339858"/>
              <a:ext cx="162000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平行四边形 98"/>
          <p:cNvSpPr/>
          <p:nvPr/>
        </p:nvSpPr>
        <p:spPr>
          <a:xfrm>
            <a:off x="-1959428" y="139320"/>
            <a:ext cx="10939130" cy="6608917"/>
          </a:xfrm>
          <a:prstGeom prst="parallelogram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787400" dist="304800" dir="342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b="1" kern="0" dirty="0">
              <a:solidFill>
                <a:srgbClr val="002060"/>
              </a:solidFill>
            </a:endParaRPr>
          </a:p>
        </p:txBody>
      </p:sp>
      <p:pic>
        <p:nvPicPr>
          <p:cNvPr id="100" name="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765.34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67683" y="-812988"/>
            <a:ext cx="812694" cy="812988"/>
          </a:xfrm>
          <a:prstGeom prst="rect">
            <a:avLst/>
          </a:prstGeom>
        </p:spPr>
      </p:pic>
      <p:sp>
        <p:nvSpPr>
          <p:cNvPr id="101" name="平行四边形 100"/>
          <p:cNvSpPr/>
          <p:nvPr/>
        </p:nvSpPr>
        <p:spPr>
          <a:xfrm>
            <a:off x="-1699481" y="1977324"/>
            <a:ext cx="15006146" cy="397275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102" name="平行四边形 101"/>
          <p:cNvSpPr/>
          <p:nvPr/>
        </p:nvSpPr>
        <p:spPr>
          <a:xfrm>
            <a:off x="5782638" y="5712329"/>
            <a:ext cx="2480818" cy="475488"/>
          </a:xfrm>
          <a:prstGeom prst="parallelogram">
            <a:avLst/>
          </a:prstGeom>
          <a:solidFill>
            <a:sysClr val="window" lastClr="FFFFFF"/>
          </a:solidFill>
          <a:ln w="15875" cap="flat" cmpd="sng" algn="ctr">
            <a:solidFill>
              <a:srgbClr val="02B9E7"/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rgbClr val="002060"/>
                </a:solidFill>
                <a:latin typeface="Calibri"/>
                <a:ea typeface="微软雅黑"/>
              </a:rPr>
              <a:t>说课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老师</a:t>
            </a:r>
          </a:p>
        </p:txBody>
      </p:sp>
      <p:sp>
        <p:nvSpPr>
          <p:cNvPr id="103" name="平行四边形 102"/>
          <p:cNvSpPr/>
          <p:nvPr/>
        </p:nvSpPr>
        <p:spPr>
          <a:xfrm>
            <a:off x="8648020" y="5712329"/>
            <a:ext cx="2480818" cy="475488"/>
          </a:xfrm>
          <a:prstGeom prst="parallelogram">
            <a:avLst/>
          </a:prstGeom>
          <a:solidFill>
            <a:sysClr val="window" lastClr="FFFFFF"/>
          </a:solidFill>
          <a:ln w="15875" cap="flat" cmpd="sng" algn="ctr">
            <a:solidFill>
              <a:srgbClr val="02B9E7"/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T222H8154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029055" y="2302744"/>
            <a:ext cx="8847294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b="1" kern="0" spc="50" noProof="0" dirty="0" smtClean="0">
                <a:ln w="11430"/>
                <a:gradFill>
                  <a:gsLst>
                    <a:gs pos="25000">
                      <a:srgbClr val="49C1AD"/>
                    </a:gs>
                    <a:gs pos="100000">
                      <a:srgbClr val="5B9BD5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信息化教学设计</a:t>
            </a:r>
            <a:endParaRPr kumimoji="0" lang="zh-CN" altLang="en-US" sz="96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49C1AD"/>
                  </a:gs>
                  <a:gs pos="100000">
                    <a:srgbClr val="5B9BD5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029055" y="3818231"/>
            <a:ext cx="91313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n-US" altLang="zh-CN" sz="5400" b="1" kern="0" dirty="0" smtClean="0">
                <a:solidFill>
                  <a:sysClr val="window" lastClr="FFFFFF">
                    <a:lumMod val="65000"/>
                  </a:sysClr>
                </a:solidFill>
                <a:latin typeface="Times New Roman Bold"/>
              </a:rPr>
              <a:t>THE INFORMATIZATION INSTRUCTIONAL DESIGN</a:t>
            </a: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simsun"/>
              </a:rPr>
              <a:t> </a:t>
            </a: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4" y="2697258"/>
            <a:ext cx="5043076" cy="3252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5" name="Text Box 5"/>
          <p:cNvSpPr txBox="1">
            <a:spLocks noChangeArrowheads="1"/>
          </p:cNvSpPr>
          <p:nvPr/>
        </p:nvSpPr>
        <p:spPr bwMode="auto">
          <a:xfrm>
            <a:off x="381000" y="-366713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010101010</a:t>
            </a:r>
          </a:p>
        </p:txBody>
      </p:sp>
      <p:sp>
        <p:nvSpPr>
          <p:cNvPr id="96" name="Text Box 8"/>
          <p:cNvSpPr txBox="1">
            <a:spLocks noChangeArrowheads="1"/>
          </p:cNvSpPr>
          <p:nvPr/>
        </p:nvSpPr>
        <p:spPr bwMode="auto">
          <a:xfrm>
            <a:off x="1447800" y="-914400"/>
            <a:ext cx="1724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010101010100</a:t>
            </a:r>
          </a:p>
        </p:txBody>
      </p:sp>
      <p:sp>
        <p:nvSpPr>
          <p:cNvPr id="97" name="Text Box 11"/>
          <p:cNvSpPr txBox="1">
            <a:spLocks noChangeArrowheads="1"/>
          </p:cNvSpPr>
          <p:nvPr/>
        </p:nvSpPr>
        <p:spPr bwMode="auto">
          <a:xfrm>
            <a:off x="3124200" y="-2590800"/>
            <a:ext cx="1579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11001010010</a:t>
            </a:r>
          </a:p>
        </p:txBody>
      </p:sp>
      <p:sp>
        <p:nvSpPr>
          <p:cNvPr id="98" name="Text Box 14"/>
          <p:cNvSpPr txBox="1">
            <a:spLocks noChangeArrowheads="1"/>
          </p:cNvSpPr>
          <p:nvPr/>
        </p:nvSpPr>
        <p:spPr bwMode="auto">
          <a:xfrm>
            <a:off x="5259388" y="-1828800"/>
            <a:ext cx="143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0100010111</a:t>
            </a:r>
          </a:p>
        </p:txBody>
      </p:sp>
      <p:sp>
        <p:nvSpPr>
          <p:cNvPr id="108" name="Text Box 16"/>
          <p:cNvSpPr txBox="1">
            <a:spLocks noChangeArrowheads="1"/>
          </p:cNvSpPr>
          <p:nvPr/>
        </p:nvSpPr>
        <p:spPr bwMode="auto">
          <a:xfrm>
            <a:off x="4038600" y="-1219200"/>
            <a:ext cx="1579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10100110001</a:t>
            </a:r>
          </a:p>
        </p:txBody>
      </p:sp>
      <p:sp>
        <p:nvSpPr>
          <p:cNvPr id="109" name="Text Box 17"/>
          <p:cNvSpPr txBox="1">
            <a:spLocks noChangeArrowheads="1"/>
          </p:cNvSpPr>
          <p:nvPr/>
        </p:nvSpPr>
        <p:spPr bwMode="auto">
          <a:xfrm>
            <a:off x="8262938" y="-369888"/>
            <a:ext cx="1544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11100110101</a:t>
            </a:r>
          </a:p>
        </p:txBody>
      </p:sp>
      <p:sp>
        <p:nvSpPr>
          <p:cNvPr id="110" name="Text Box 18"/>
          <p:cNvSpPr txBox="1">
            <a:spLocks noChangeArrowheads="1"/>
          </p:cNvSpPr>
          <p:nvPr/>
        </p:nvSpPr>
        <p:spPr bwMode="auto">
          <a:xfrm>
            <a:off x="4114800" y="-3200400"/>
            <a:ext cx="2074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010001000111010</a:t>
            </a:r>
          </a:p>
        </p:txBody>
      </p:sp>
      <p:sp>
        <p:nvSpPr>
          <p:cNvPr id="111" name="Text Box 19"/>
          <p:cNvSpPr txBox="1">
            <a:spLocks noChangeArrowheads="1"/>
          </p:cNvSpPr>
          <p:nvPr/>
        </p:nvSpPr>
        <p:spPr bwMode="auto">
          <a:xfrm>
            <a:off x="6478588" y="-2743200"/>
            <a:ext cx="1689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7" rIns="91431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rPr>
              <a:t>111000101001</a:t>
            </a:r>
          </a:p>
        </p:txBody>
      </p:sp>
    </p:spTree>
    <p:extLst>
      <p:ext uri="{BB962C8B-B14F-4D97-AF65-F5344CB8AC3E}">
        <p14:creationId xmlns:p14="http://schemas.microsoft.com/office/powerpoint/2010/main" val="403357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6" dur="3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0" dur="3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4" dur="3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8" dur="30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2" dur="30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7857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" dur="30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909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0" dur="30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3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39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38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0" dur="32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31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3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0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" dur="38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37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9" dur="44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3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2" dur="47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6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" dur="3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3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0" dur="3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7" dur="2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8" dur="2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18" presetClass="entr" presetSubtype="3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1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7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2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</p:childTnLst>
            </p:cTn>
          </p:par>
        </p:tnLst>
        <p:bldLst>
          <p:bldP spid="94" grpId="0" animBg="1"/>
          <p:bldP spid="99" grpId="0" animBg="1"/>
          <p:bldP spid="101" grpId="0" animBg="1"/>
          <p:bldP spid="102" grpId="0" animBg="1"/>
          <p:bldP spid="103" grpId="0" animBg="1"/>
          <p:bldP spid="104" grpId="0"/>
          <p:bldP spid="105" grpId="0"/>
          <p:bldP spid="95" grpId="0"/>
          <p:bldP spid="95" grpId="1"/>
          <p:bldP spid="95" grpId="2"/>
          <p:bldP spid="96" grpId="0"/>
          <p:bldP spid="96" grpId="1"/>
          <p:bldP spid="96" grpId="2"/>
          <p:bldP spid="97" grpId="0"/>
          <p:bldP spid="97" grpId="1"/>
          <p:bldP spid="97" grpId="2"/>
          <p:bldP spid="98" grpId="0"/>
          <p:bldP spid="98" grpId="1"/>
          <p:bldP spid="98" grpId="2"/>
          <p:bldP spid="108" grpId="0"/>
          <p:bldP spid="108" grpId="1"/>
          <p:bldP spid="108" grpId="2"/>
          <p:bldP spid="109" grpId="0"/>
          <p:bldP spid="109" grpId="1"/>
          <p:bldP spid="109" grpId="2"/>
          <p:bldP spid="110" grpId="0"/>
          <p:bldP spid="110" grpId="1"/>
          <p:bldP spid="110" grpId="2"/>
          <p:bldP spid="111" grpId="0"/>
          <p:bldP spid="111" grpId="1"/>
          <p:bldP spid="111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6" dur="3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0" dur="3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4" dur="3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28" dur="30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2" dur="30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7857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6" dur="30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909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0" dur="30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3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39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38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0" dur="32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31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3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0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" dur="38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37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9" dur="44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3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2" dur="47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6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xit" presetSubtype="4" repeatCount="indefinite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86" dur="3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3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0" dur="3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2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2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2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18" presetClass="entr" presetSubtype="3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1" dur="1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7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2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</p:childTnLst>
            </p:cTn>
          </p:par>
        </p:tnLst>
        <p:bldLst>
          <p:bldP spid="94" grpId="0" animBg="1"/>
          <p:bldP spid="99" grpId="0" animBg="1"/>
          <p:bldP spid="101" grpId="0" animBg="1"/>
          <p:bldP spid="102" grpId="0" animBg="1"/>
          <p:bldP spid="103" grpId="0" animBg="1"/>
          <p:bldP spid="104" grpId="0"/>
          <p:bldP spid="105" grpId="0"/>
          <p:bldP spid="95" grpId="0"/>
          <p:bldP spid="95" grpId="1"/>
          <p:bldP spid="95" grpId="2"/>
          <p:bldP spid="96" grpId="0"/>
          <p:bldP spid="96" grpId="1"/>
          <p:bldP spid="96" grpId="2"/>
          <p:bldP spid="97" grpId="0"/>
          <p:bldP spid="97" grpId="1"/>
          <p:bldP spid="97" grpId="2"/>
          <p:bldP spid="98" grpId="0"/>
          <p:bldP spid="98" grpId="1"/>
          <p:bldP spid="98" grpId="2"/>
          <p:bldP spid="108" grpId="0"/>
          <p:bldP spid="108" grpId="1"/>
          <p:bldP spid="108" grpId="2"/>
          <p:bldP spid="109" grpId="0"/>
          <p:bldP spid="109" grpId="1"/>
          <p:bldP spid="109" grpId="2"/>
          <p:bldP spid="110" grpId="0"/>
          <p:bldP spid="110" grpId="1"/>
          <p:bldP spid="110" grpId="2"/>
          <p:bldP spid="111" grpId="0"/>
          <p:bldP spid="111" grpId="1"/>
          <p:bldP spid="111" grpId="2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-1785818" y="821020"/>
            <a:ext cx="8888532" cy="501023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50706" y="1991871"/>
            <a:ext cx="9623917" cy="329184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8836" y="-720081"/>
            <a:ext cx="3945311" cy="778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2</a:t>
            </a:r>
            <a:endParaRPr lang="zh-CN" altLang="en-US" sz="50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221" y="1368630"/>
            <a:ext cx="1693353" cy="567152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5735166" y="2388462"/>
            <a:ext cx="513473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>
              <a:defRPr sz="7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kern="0" dirty="0" smtClean="0">
                <a:gradFill>
                  <a:gsLst>
                    <a:gs pos="25000">
                      <a:srgbClr val="02B9E7">
                        <a:satMod val="155000"/>
                      </a:srgbClr>
                    </a:gs>
                    <a:gs pos="100000">
                      <a:srgbClr val="002060"/>
                    </a:gs>
                  </a:gsLst>
                  <a:lin ang="5400000"/>
                </a:gradFill>
              </a:rPr>
              <a:t>教学设计</a:t>
            </a:r>
            <a:endParaRPr kumimoji="0" lang="zh-CN" altLang="en-US" sz="96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02B9E7">
                      <a:satMod val="155000"/>
                    </a:srgbClr>
                  </a:gs>
                  <a:gs pos="100000">
                    <a:srgbClr val="00206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38138" y="3653185"/>
            <a:ext cx="71287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0" b="1" dirty="0">
                <a:solidFill>
                  <a:prstClr val="white">
                    <a:lumMod val="65000"/>
                  </a:prstClr>
                </a:solidFill>
                <a:latin typeface="Times New Roman Bold"/>
              </a:rPr>
              <a:t>Teaching design</a:t>
            </a:r>
          </a:p>
        </p:txBody>
      </p:sp>
    </p:spTree>
    <p:extLst>
      <p:ext uri="{BB962C8B-B14F-4D97-AF65-F5344CB8AC3E}">
        <p14:creationId xmlns:p14="http://schemas.microsoft.com/office/powerpoint/2010/main" val="37515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1" grpId="0"/>
      <p:bldP spid="53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645713" y="2209115"/>
            <a:ext cx="2532053" cy="395698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635000" dist="762000" dir="7800000" sx="88000" sy="88000" algn="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2400" b="1" kern="0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62379" y="3000209"/>
            <a:ext cx="1950041" cy="1950041"/>
            <a:chOff x="4953696" y="1284341"/>
            <a:chExt cx="2124000" cy="2124000"/>
          </a:xfrm>
        </p:grpSpPr>
        <p:sp>
          <p:nvSpPr>
            <p:cNvPr id="36" name="椭圆 35"/>
            <p:cNvSpPr/>
            <p:nvPr/>
          </p:nvSpPr>
          <p:spPr>
            <a:xfrm>
              <a:off x="4953696" y="1284341"/>
              <a:ext cx="2124000" cy="2124000"/>
            </a:xfrm>
            <a:prstGeom prst="ellipse">
              <a:avLst/>
            </a:prstGeom>
            <a:solidFill>
              <a:srgbClr val="F1FDFB"/>
            </a:solidFill>
            <a:ln w="38100" cap="rnd" cmpd="sng" algn="ctr">
              <a:solidFill>
                <a:srgbClr val="ECECEC"/>
              </a:solidFill>
              <a:prstDash val="sysDot"/>
            </a:ln>
            <a:effectLst>
              <a:outerShdw blurRad="673100" dist="241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33980" y="2037530"/>
              <a:ext cx="15696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002060"/>
                  </a:solidFill>
                </a:rPr>
                <a:t>关键词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32877" y="3575767"/>
            <a:ext cx="1584048" cy="705238"/>
            <a:chOff x="3249897" y="4320968"/>
            <a:chExt cx="2304000" cy="950707"/>
          </a:xfrm>
        </p:grpSpPr>
        <p:sp>
          <p:nvSpPr>
            <p:cNvPr id="42" name="燕尾形 41"/>
            <p:cNvSpPr/>
            <p:nvPr/>
          </p:nvSpPr>
          <p:spPr>
            <a:xfrm>
              <a:off x="3249897" y="4465392"/>
              <a:ext cx="2304000" cy="806283"/>
            </a:xfrm>
            <a:prstGeom prst="chevro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116833" tIns="58416" rIns="116833" bIns="58416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477352" y="4320968"/>
              <a:ext cx="1987877" cy="9033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/>
                </a:rPr>
                <a:t>文本</a:t>
              </a:r>
              <a:endParaRPr kumimoji="0" lang="en-US" altLang="zh-CN" sz="3200" i="0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44778" y="1848150"/>
            <a:ext cx="1980507" cy="721930"/>
            <a:chOff x="8686751" y="360780"/>
            <a:chExt cx="1728935" cy="721930"/>
          </a:xfrm>
        </p:grpSpPr>
        <p:sp>
          <p:nvSpPr>
            <p:cNvPr id="45" name="圆角矩形 44"/>
            <p:cNvSpPr/>
            <p:nvPr/>
          </p:nvSpPr>
          <p:spPr>
            <a:xfrm>
              <a:off x="8686751" y="360780"/>
              <a:ext cx="1728935" cy="72193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 b="1" kern="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8740618" y="548766"/>
              <a:ext cx="314271" cy="360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054204" y="386503"/>
              <a:ext cx="12359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云班课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944778" y="2834943"/>
            <a:ext cx="1980507" cy="721930"/>
            <a:chOff x="8686751" y="360780"/>
            <a:chExt cx="1728935" cy="721930"/>
          </a:xfrm>
        </p:grpSpPr>
        <p:sp>
          <p:nvSpPr>
            <p:cNvPr id="50" name="圆角矩形 49"/>
            <p:cNvSpPr/>
            <p:nvPr/>
          </p:nvSpPr>
          <p:spPr>
            <a:xfrm>
              <a:off x="8686751" y="360780"/>
              <a:ext cx="1728935" cy="72193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 b="1" kern="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740618" y="548766"/>
              <a:ext cx="314271" cy="360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245558" y="386503"/>
              <a:ext cx="8776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微信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44778" y="3821736"/>
            <a:ext cx="1980507" cy="721930"/>
            <a:chOff x="8686751" y="360780"/>
            <a:chExt cx="1728935" cy="721930"/>
          </a:xfrm>
        </p:grpSpPr>
        <p:sp>
          <p:nvSpPr>
            <p:cNvPr id="54" name="圆角矩形 53"/>
            <p:cNvSpPr/>
            <p:nvPr/>
          </p:nvSpPr>
          <p:spPr>
            <a:xfrm>
              <a:off x="8686751" y="360780"/>
              <a:ext cx="1728935" cy="72193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 b="1" kern="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8740618" y="548766"/>
              <a:ext cx="314271" cy="360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245558" y="386503"/>
              <a:ext cx="8776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微课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44778" y="4808529"/>
            <a:ext cx="1980507" cy="721930"/>
            <a:chOff x="8686751" y="360780"/>
            <a:chExt cx="1728935" cy="721930"/>
          </a:xfrm>
        </p:grpSpPr>
        <p:sp>
          <p:nvSpPr>
            <p:cNvPr id="58" name="圆角矩形 57"/>
            <p:cNvSpPr/>
            <p:nvPr/>
          </p:nvSpPr>
          <p:spPr>
            <a:xfrm>
              <a:off x="8686751" y="360780"/>
              <a:ext cx="1728935" cy="72193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 b="1" kern="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8740618" y="548766"/>
              <a:ext cx="314271" cy="360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9245557" y="386503"/>
              <a:ext cx="8776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动画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44773" y="5795322"/>
            <a:ext cx="1980506" cy="721930"/>
            <a:chOff x="8686751" y="360780"/>
            <a:chExt cx="1728935" cy="721930"/>
          </a:xfrm>
        </p:grpSpPr>
        <p:sp>
          <p:nvSpPr>
            <p:cNvPr id="62" name="圆角矩形 61"/>
            <p:cNvSpPr/>
            <p:nvPr/>
          </p:nvSpPr>
          <p:spPr>
            <a:xfrm>
              <a:off x="8686751" y="360780"/>
              <a:ext cx="1728935" cy="72193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 b="1" kern="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740618" y="548766"/>
              <a:ext cx="314271" cy="360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999579" y="444086"/>
              <a:ext cx="14150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+mj-ea"/>
                  <a:ea typeface="+mj-ea"/>
                </a:rPr>
                <a:t>网络课堂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</p:grpSp>
      <p:sp>
        <p:nvSpPr>
          <p:cNvPr id="65" name="TextBox 84"/>
          <p:cNvSpPr txBox="1">
            <a:spLocks noChangeArrowheads="1"/>
          </p:cNvSpPr>
          <p:nvPr/>
        </p:nvSpPr>
        <p:spPr bwMode="auto">
          <a:xfrm>
            <a:off x="448138" y="1608951"/>
            <a:ext cx="35785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模板中的文字是随机填充的，若要替换成自己的文字，切勿删除文本框。请替换文字（可有两种做法）</a:t>
            </a:r>
            <a:r>
              <a:rPr lang="zh-CN" altLang="en-US" sz="16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endParaRPr lang="zh-CN" altLang="en-US" sz="16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574" y="5148006"/>
            <a:ext cx="36616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M1</a:t>
            </a:r>
            <a:r>
              <a:rPr lang="zh-CN" altLang="en-US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：只删除掉框内</a:t>
            </a:r>
            <a:r>
              <a:rPr lang="zh-CN" altLang="en-US" sz="16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文字，</a:t>
            </a:r>
            <a:r>
              <a:rPr lang="zh-CN" altLang="en-US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重新输入。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M2</a:t>
            </a:r>
            <a:r>
              <a:rPr lang="zh-CN" altLang="en-US" sz="16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：复制需要的文字→单击目标文本框→选中框内文字→右击→在右键菜单选择粘贴的方式：“只保留文本”。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7627064" y="1557565"/>
            <a:ext cx="1872208" cy="12517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780043" y="2484558"/>
            <a:ext cx="1872208" cy="125171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669741" y="3411551"/>
            <a:ext cx="1872208" cy="125171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796811" y="4338544"/>
            <a:ext cx="1872208" cy="125171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675867" y="5265537"/>
            <a:ext cx="1872208" cy="125171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7581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" grpId="0"/>
      <p:bldP spid="3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97482" y="2658103"/>
            <a:ext cx="2342179" cy="2511892"/>
            <a:chOff x="256725" y="2618370"/>
            <a:chExt cx="2342179" cy="2511892"/>
          </a:xfrm>
        </p:grpSpPr>
        <p:pic>
          <p:nvPicPr>
            <p:cNvPr id="7" name="Picture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25" y="2618370"/>
              <a:ext cx="2342179" cy="251189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45256" y="3343245"/>
              <a:ext cx="1362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关键字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8967" y="2029367"/>
            <a:ext cx="1477394" cy="1584444"/>
            <a:chOff x="1233174" y="1989634"/>
            <a:chExt cx="1477394" cy="1584444"/>
          </a:xfrm>
        </p:grpSpPr>
        <p:pic>
          <p:nvPicPr>
            <p:cNvPr id="10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174" y="1989634"/>
              <a:ext cx="1477393" cy="158444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500430" y="2340892"/>
              <a:ext cx="1210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关键字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15333" y="3496883"/>
            <a:ext cx="1515547" cy="1584444"/>
            <a:chOff x="2169540" y="3457150"/>
            <a:chExt cx="1515547" cy="1584444"/>
          </a:xfrm>
        </p:grpSpPr>
        <p:pic>
          <p:nvPicPr>
            <p:cNvPr id="13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9540" y="3457150"/>
              <a:ext cx="1477393" cy="158444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474949" y="3874316"/>
              <a:ext cx="12101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关键字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338905" y="1327721"/>
            <a:ext cx="36270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+mn-ea"/>
              </a:rPr>
              <a:t>更换</a:t>
            </a:r>
            <a:r>
              <a:rPr lang="zh-CN" altLang="en-US" sz="2000" b="1" dirty="0" smtClean="0">
                <a:solidFill>
                  <a:schemeClr val="tx2"/>
                </a:solidFill>
                <a:latin typeface="+mn-ea"/>
              </a:rPr>
              <a:t>图片，保留动画效果。</a:t>
            </a:r>
            <a:endParaRPr lang="en-US" altLang="zh-CN" sz="2000" b="1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+mn-ea"/>
              </a:rPr>
              <a:t>不要直接删除图片。</a:t>
            </a:r>
            <a:endParaRPr lang="en-US" altLang="zh-CN" sz="2000" b="1" dirty="0" smtClean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30879" y="2376143"/>
            <a:ext cx="42265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+mn-ea"/>
                <a:ea typeface="+mn-ea"/>
              </a:rPr>
              <a:t>情况</a:t>
            </a:r>
            <a:r>
              <a:rPr lang="en-US" altLang="zh-CN" sz="16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1600" b="1" dirty="0" smtClean="0">
                <a:solidFill>
                  <a:srgbClr val="C00000"/>
                </a:solidFill>
                <a:latin typeface="+mn-ea"/>
                <a:ea typeface="+mn-ea"/>
              </a:rPr>
              <a:t>：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图片是在幻灯片上单独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存在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（即直接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插入的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图片）：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只需右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击图片→选择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“更改图片”→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在弹出的对话框窗口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 重新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选择你需要插入的图片即可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   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92727" y="4297255"/>
            <a:ext cx="412706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/>
                <a:ea typeface="微软雅黑"/>
              </a:rPr>
              <a:t>情况</a:t>
            </a:r>
            <a:r>
              <a:rPr lang="en-US" altLang="zh-CN" sz="1600" b="1" dirty="0">
                <a:solidFill>
                  <a:srgbClr val="C00000"/>
                </a:solidFill>
                <a:latin typeface="微软雅黑"/>
                <a:ea typeface="微软雅黑"/>
              </a:rPr>
              <a:t>2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/>
                <a:ea typeface="微软雅黑"/>
              </a:rPr>
              <a:t>：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填充在</a:t>
            </a:r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图形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中的图片（多因排版的需要，将图片填充在图形中）：选中图片→在窗口上方功能区位置单击→“绘图工具”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/“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格式”→单击“形状填充”展开下拉菜单→选择“图片”→字弹出的“插入图片”的对话框窗口中选择需要的图片即可。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715196" y="4186703"/>
            <a:ext cx="3960440" cy="22339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 smtClean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823" y="1629595"/>
            <a:ext cx="3960813" cy="21304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40" y="5005774"/>
            <a:ext cx="733863" cy="787038"/>
          </a:xfrm>
          <a:prstGeom prst="rect">
            <a:avLst/>
          </a:prstGeom>
        </p:spPr>
      </p:pic>
      <p:pic>
        <p:nvPicPr>
          <p:cNvPr id="21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49" y="4704876"/>
            <a:ext cx="482558" cy="51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-1785818" y="821020"/>
            <a:ext cx="8888532" cy="501023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50706" y="1991871"/>
            <a:ext cx="9623917" cy="329184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6178" y="-720081"/>
            <a:ext cx="3945311" cy="778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3</a:t>
            </a:r>
            <a:endParaRPr lang="zh-CN" altLang="en-US" sz="50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221" y="1368630"/>
            <a:ext cx="1693353" cy="5671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35166" y="2388462"/>
            <a:ext cx="513473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>
              <a:defRPr sz="7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kern="0" dirty="0" smtClean="0">
                <a:gradFill>
                  <a:gsLst>
                    <a:gs pos="25000">
                      <a:srgbClr val="02B9E7">
                        <a:satMod val="155000"/>
                      </a:srgbClr>
                    </a:gs>
                    <a:gs pos="100000">
                      <a:srgbClr val="002060"/>
                    </a:gs>
                  </a:gsLst>
                  <a:lin ang="5400000"/>
                </a:gradFill>
              </a:rPr>
              <a:t>教学</a:t>
            </a:r>
            <a:r>
              <a:rPr lang="zh-CN" altLang="en-US" sz="9600" kern="0" dirty="0">
                <a:gradFill>
                  <a:gsLst>
                    <a:gs pos="25000">
                      <a:srgbClr val="02B9E7">
                        <a:satMod val="155000"/>
                      </a:srgbClr>
                    </a:gs>
                    <a:gs pos="100000">
                      <a:srgbClr val="002060"/>
                    </a:gs>
                  </a:gsLst>
                  <a:lin ang="5400000"/>
                </a:gradFill>
              </a:rPr>
              <a:t>过程</a:t>
            </a:r>
            <a:endParaRPr kumimoji="0" lang="zh-CN" altLang="en-US" sz="96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02B9E7">
                      <a:satMod val="155000"/>
                    </a:srgbClr>
                  </a:gs>
                  <a:gs pos="100000">
                    <a:srgbClr val="00206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1525" y="3653185"/>
            <a:ext cx="76937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8000" b="1" dirty="0">
                <a:solidFill>
                  <a:prstClr val="white">
                    <a:lumMod val="65000"/>
                  </a:prstClr>
                </a:solidFill>
                <a:latin typeface="Times New Roman Bold"/>
              </a:rPr>
              <a:t>Teaching process</a:t>
            </a:r>
          </a:p>
        </p:txBody>
      </p:sp>
    </p:spTree>
    <p:extLst>
      <p:ext uri="{BB962C8B-B14F-4D97-AF65-F5344CB8AC3E}">
        <p14:creationId xmlns:p14="http://schemas.microsoft.com/office/powerpoint/2010/main" val="118622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1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2691452" y="4280450"/>
            <a:ext cx="1798342" cy="1253027"/>
          </a:xfrm>
          <a:prstGeom prst="line">
            <a:avLst/>
          </a:prstGeom>
          <a:ln w="76200">
            <a:solidFill>
              <a:srgbClr val="00638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-48676" y="5527130"/>
            <a:ext cx="2750199" cy="1332458"/>
          </a:xfrm>
          <a:prstGeom prst="line">
            <a:avLst/>
          </a:prstGeom>
          <a:ln w="76200">
            <a:solidFill>
              <a:srgbClr val="00638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4489794" y="4280451"/>
            <a:ext cx="2421111" cy="851895"/>
          </a:xfrm>
          <a:prstGeom prst="line">
            <a:avLst/>
          </a:prstGeom>
          <a:ln w="76200">
            <a:solidFill>
              <a:srgbClr val="00638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6910906" y="3231985"/>
            <a:ext cx="2422118" cy="1900361"/>
          </a:xfrm>
          <a:prstGeom prst="line">
            <a:avLst/>
          </a:prstGeom>
          <a:ln w="76200">
            <a:solidFill>
              <a:srgbClr val="00638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260210" y="2421682"/>
            <a:ext cx="2615793" cy="109215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92949" y="3863637"/>
            <a:ext cx="2611091" cy="11203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在这里输入整个教学过程的构架思路，语言概括精炼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89862" y="5285115"/>
            <a:ext cx="3765984" cy="7879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733328" y="1445079"/>
            <a:ext cx="3834485" cy="7879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6" name="椭圆 75"/>
          <p:cNvSpPr/>
          <p:nvPr/>
        </p:nvSpPr>
        <p:spPr>
          <a:xfrm>
            <a:off x="5798185" y="4397951"/>
            <a:ext cx="183161" cy="183228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448727" y="5220999"/>
            <a:ext cx="366322" cy="36645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5631888" y="5998733"/>
            <a:ext cx="183161" cy="183228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86806" y="5679067"/>
            <a:ext cx="366322" cy="36645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455137" y="5066772"/>
            <a:ext cx="183161" cy="183228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938803" y="4386258"/>
            <a:ext cx="366322" cy="36645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9812151" y="4280450"/>
            <a:ext cx="222936" cy="223017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8748926" y="4152762"/>
            <a:ext cx="183161" cy="183228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880863" y="3688720"/>
            <a:ext cx="366322" cy="36645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10703119" y="3077053"/>
            <a:ext cx="366322" cy="36645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10735947" y="2657970"/>
            <a:ext cx="203174" cy="203247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288070" y="5734584"/>
            <a:ext cx="221514" cy="221594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179922" y="4963767"/>
            <a:ext cx="1080288" cy="1080288"/>
            <a:chOff x="2179922" y="4963767"/>
            <a:chExt cx="1080288" cy="1080288"/>
          </a:xfrm>
        </p:grpSpPr>
        <p:sp>
          <p:nvSpPr>
            <p:cNvPr id="89" name="椭圆 88"/>
            <p:cNvSpPr/>
            <p:nvPr/>
          </p:nvSpPr>
          <p:spPr>
            <a:xfrm>
              <a:off x="2179922" y="4963767"/>
              <a:ext cx="1080288" cy="1080288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229374" y="5200958"/>
              <a:ext cx="985512" cy="677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0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关键</a:t>
              </a:r>
              <a:endParaRPr lang="en-US" altLang="zh-CN" sz="19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9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845466" y="3629454"/>
            <a:ext cx="1288656" cy="1288656"/>
            <a:chOff x="4003496" y="1585154"/>
            <a:chExt cx="1288656" cy="1288656"/>
          </a:xfrm>
        </p:grpSpPr>
        <p:sp>
          <p:nvSpPr>
            <p:cNvPr id="95" name="椭圆 94"/>
            <p:cNvSpPr/>
            <p:nvPr/>
          </p:nvSpPr>
          <p:spPr>
            <a:xfrm>
              <a:off x="4003496" y="1585154"/>
              <a:ext cx="1288656" cy="1288656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247714" y="1864303"/>
              <a:ext cx="80021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课前</a:t>
              </a:r>
              <a:endParaRPr lang="en-US" altLang="zh-CN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准备</a:t>
              </a:r>
              <a:endParaRPr lang="zh-CN" altLang="en-US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696187" y="4569477"/>
            <a:ext cx="595965" cy="596178"/>
            <a:chOff x="2246285" y="4230035"/>
            <a:chExt cx="525514" cy="525513"/>
          </a:xfrm>
          <a:gradFill>
            <a:gsLst>
              <a:gs pos="100000">
                <a:srgbClr val="006382"/>
              </a:gs>
              <a:gs pos="0">
                <a:srgbClr val="4EE4D2"/>
              </a:gs>
            </a:gsLst>
            <a:lin ang="2700000" scaled="1"/>
          </a:gradFill>
        </p:grpSpPr>
        <p:sp>
          <p:nvSpPr>
            <p:cNvPr id="98" name="椭圆 97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246285" y="4303623"/>
              <a:ext cx="525513" cy="434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112979" y="4275418"/>
            <a:ext cx="1603934" cy="1603934"/>
            <a:chOff x="5971388" y="2010887"/>
            <a:chExt cx="1603934" cy="1603934"/>
          </a:xfrm>
        </p:grpSpPr>
        <p:sp>
          <p:nvSpPr>
            <p:cNvPr id="101" name="椭圆 100"/>
            <p:cNvSpPr/>
            <p:nvPr/>
          </p:nvSpPr>
          <p:spPr>
            <a:xfrm>
              <a:off x="5971388" y="2010887"/>
              <a:ext cx="1603934" cy="1603934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334772" y="2399552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7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课堂</a:t>
              </a:r>
              <a:endParaRPr lang="en-US" altLang="zh-CN" sz="27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700" b="1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实施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414898" y="5326506"/>
            <a:ext cx="616413" cy="596179"/>
            <a:chOff x="2228254" y="4230035"/>
            <a:chExt cx="543545" cy="525513"/>
          </a:xfrm>
          <a:gradFill>
            <a:gsLst>
              <a:gs pos="100000">
                <a:srgbClr val="006382"/>
              </a:gs>
              <a:gs pos="0">
                <a:srgbClr val="4EE4D2"/>
              </a:gs>
            </a:gsLst>
            <a:lin ang="2700000" scaled="1"/>
          </a:gradFill>
        </p:grpSpPr>
        <p:sp>
          <p:nvSpPr>
            <p:cNvPr id="104" name="椭圆 103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228254" y="4283278"/>
              <a:ext cx="525513" cy="434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671811" y="2232983"/>
            <a:ext cx="1888858" cy="1888858"/>
            <a:chOff x="11999862" y="1540929"/>
            <a:chExt cx="1888858" cy="1888858"/>
          </a:xfrm>
        </p:grpSpPr>
        <p:sp>
          <p:nvSpPr>
            <p:cNvPr id="107" name="椭圆 106"/>
            <p:cNvSpPr/>
            <p:nvPr/>
          </p:nvSpPr>
          <p:spPr>
            <a:xfrm>
              <a:off x="11999862" y="1540929"/>
              <a:ext cx="1888858" cy="1888858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2441588" y="1946749"/>
              <a:ext cx="1005403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课后</a:t>
              </a:r>
              <a:endParaRPr lang="en-US" altLang="zh-CN" sz="32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3200" b="1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提升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975993" y="3556584"/>
            <a:ext cx="595965" cy="596178"/>
            <a:chOff x="2246285" y="4230035"/>
            <a:chExt cx="525514" cy="525513"/>
          </a:xfrm>
          <a:gradFill>
            <a:gsLst>
              <a:gs pos="100000">
                <a:srgbClr val="006382"/>
              </a:gs>
              <a:gs pos="0">
                <a:srgbClr val="4EE4D2"/>
              </a:gs>
            </a:gsLst>
            <a:lin ang="2700000" scaled="1"/>
          </a:gradFill>
        </p:grpSpPr>
        <p:sp>
          <p:nvSpPr>
            <p:cNvPr id="110" name="椭圆 109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246285" y="4275754"/>
              <a:ext cx="525513" cy="434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3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9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400"/>
                            </p:stCondLst>
                            <p:childTnLst>
                              <p:par>
                                <p:cTn id="7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>
                <a:solidFill>
                  <a:srgbClr val="002060"/>
                </a:solidFill>
                <a:latin typeface="+mn-ea"/>
              </a:rPr>
              <a:t>课</a:t>
            </a:r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前准备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2545" y="2900812"/>
            <a:ext cx="2450128" cy="2320197"/>
            <a:chOff x="771043" y="3006303"/>
            <a:chExt cx="2450128" cy="2319660"/>
          </a:xfrm>
        </p:grpSpPr>
        <p:sp>
          <p:nvSpPr>
            <p:cNvPr id="4" name="MH_Other_4"/>
            <p:cNvSpPr/>
            <p:nvPr>
              <p:custDataLst>
                <p:tags r:id="rId7"/>
              </p:custDataLst>
            </p:nvPr>
          </p:nvSpPr>
          <p:spPr>
            <a:xfrm rot="16200000">
              <a:off x="868894" y="2908452"/>
              <a:ext cx="1358411" cy="1554114"/>
            </a:xfrm>
            <a:custGeom>
              <a:avLst/>
              <a:gdLst>
                <a:gd name="connsiteX0" fmla="*/ 1124940 w 1124940"/>
                <a:gd name="connsiteY0" fmla="*/ 116068 h 1285647"/>
                <a:gd name="connsiteX1" fmla="*/ 1124940 w 1124940"/>
                <a:gd name="connsiteY1" fmla="*/ 580324 h 1285647"/>
                <a:gd name="connsiteX2" fmla="*/ 1008872 w 1124940"/>
                <a:gd name="connsiteY2" fmla="*/ 696392 h 1285647"/>
                <a:gd name="connsiteX3" fmla="*/ 857097 w 1124940"/>
                <a:gd name="connsiteY3" fmla="*/ 696392 h 1285647"/>
                <a:gd name="connsiteX4" fmla="*/ 857097 w 1124940"/>
                <a:gd name="connsiteY4" fmla="*/ 696394 h 1285647"/>
                <a:gd name="connsiteX5" fmla="*/ 544617 w 1124940"/>
                <a:gd name="connsiteY5" fmla="*/ 696394 h 1285647"/>
                <a:gd name="connsiteX6" fmla="*/ 428549 w 1124940"/>
                <a:gd name="connsiteY6" fmla="*/ 812462 h 1285647"/>
                <a:gd name="connsiteX7" fmla="*/ 428549 w 1124940"/>
                <a:gd name="connsiteY7" fmla="*/ 1276719 h 1285647"/>
                <a:gd name="connsiteX8" fmla="*/ 430351 w 1124940"/>
                <a:gd name="connsiteY8" fmla="*/ 1285647 h 1285647"/>
                <a:gd name="connsiteX9" fmla="*/ 133924 w 1124940"/>
                <a:gd name="connsiteY9" fmla="*/ 1285647 h 1285647"/>
                <a:gd name="connsiteX10" fmla="*/ 0 w 1124940"/>
                <a:gd name="connsiteY10" fmla="*/ 1151723 h 1285647"/>
                <a:gd name="connsiteX11" fmla="*/ 0 w 1124940"/>
                <a:gd name="connsiteY11" fmla="*/ 803555 h 1285647"/>
                <a:gd name="connsiteX12" fmla="*/ 258909 w 1124940"/>
                <a:gd name="connsiteY12" fmla="*/ 803555 h 1285647"/>
                <a:gd name="connsiteX13" fmla="*/ 374981 w 1124940"/>
                <a:gd name="connsiteY13" fmla="*/ 687483 h 1285647"/>
                <a:gd name="connsiteX14" fmla="*/ 374981 w 1124940"/>
                <a:gd name="connsiteY14" fmla="*/ 580329 h 1285647"/>
                <a:gd name="connsiteX15" fmla="*/ 374980 w 1124940"/>
                <a:gd name="connsiteY15" fmla="*/ 580324 h 1285647"/>
                <a:gd name="connsiteX16" fmla="*/ 374980 w 1124940"/>
                <a:gd name="connsiteY16" fmla="*/ 116068 h 1285647"/>
                <a:gd name="connsiteX17" fmla="*/ 491048 w 1124940"/>
                <a:gd name="connsiteY17" fmla="*/ 0 h 1285647"/>
                <a:gd name="connsiteX18" fmla="*/ 1008872 w 1124940"/>
                <a:gd name="connsiteY18" fmla="*/ 0 h 1285647"/>
                <a:gd name="connsiteX19" fmla="*/ 1124940 w 1124940"/>
                <a:gd name="connsiteY19" fmla="*/ 116068 h 128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24940" h="1285647">
                  <a:moveTo>
                    <a:pt x="1124940" y="116068"/>
                  </a:moveTo>
                  <a:lnTo>
                    <a:pt x="1124940" y="580324"/>
                  </a:lnTo>
                  <a:cubicBezTo>
                    <a:pt x="1124940" y="644427"/>
                    <a:pt x="1072975" y="696392"/>
                    <a:pt x="1008872" y="696392"/>
                  </a:cubicBezTo>
                  <a:lnTo>
                    <a:pt x="857097" y="696392"/>
                  </a:lnTo>
                  <a:lnTo>
                    <a:pt x="857097" y="696394"/>
                  </a:lnTo>
                  <a:lnTo>
                    <a:pt x="544617" y="696394"/>
                  </a:lnTo>
                  <a:cubicBezTo>
                    <a:pt x="480514" y="696394"/>
                    <a:pt x="428549" y="748359"/>
                    <a:pt x="428549" y="812462"/>
                  </a:cubicBezTo>
                  <a:lnTo>
                    <a:pt x="428549" y="1276719"/>
                  </a:lnTo>
                  <a:lnTo>
                    <a:pt x="430351" y="1285647"/>
                  </a:lnTo>
                  <a:lnTo>
                    <a:pt x="133924" y="1285647"/>
                  </a:lnTo>
                  <a:cubicBezTo>
                    <a:pt x="59960" y="1285647"/>
                    <a:pt x="0" y="1225687"/>
                    <a:pt x="0" y="1151723"/>
                  </a:cubicBezTo>
                  <a:lnTo>
                    <a:pt x="0" y="803555"/>
                  </a:lnTo>
                  <a:lnTo>
                    <a:pt x="258909" y="803555"/>
                  </a:lnTo>
                  <a:cubicBezTo>
                    <a:pt x="323014" y="803555"/>
                    <a:pt x="374981" y="751588"/>
                    <a:pt x="374981" y="687483"/>
                  </a:cubicBezTo>
                  <a:lnTo>
                    <a:pt x="374981" y="580329"/>
                  </a:lnTo>
                  <a:lnTo>
                    <a:pt x="374980" y="580324"/>
                  </a:lnTo>
                  <a:lnTo>
                    <a:pt x="374980" y="116068"/>
                  </a:lnTo>
                  <a:cubicBezTo>
                    <a:pt x="374980" y="51965"/>
                    <a:pt x="426945" y="0"/>
                    <a:pt x="491048" y="0"/>
                  </a:cubicBezTo>
                  <a:lnTo>
                    <a:pt x="1008872" y="0"/>
                  </a:lnTo>
                  <a:cubicBezTo>
                    <a:pt x="1072975" y="0"/>
                    <a:pt x="1124940" y="51965"/>
                    <a:pt x="1124940" y="116068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2EA">
                    <a:shade val="15000"/>
                    <a:satMod val="180000"/>
                  </a:srgbClr>
                </a:gs>
                <a:gs pos="50000">
                  <a:srgbClr val="00B2EA">
                    <a:shade val="45000"/>
                    <a:satMod val="170000"/>
                  </a:srgbClr>
                </a:gs>
                <a:gs pos="70000">
                  <a:srgbClr val="00B2EA">
                    <a:tint val="99000"/>
                    <a:shade val="65000"/>
                    <a:satMod val="155000"/>
                  </a:srgbClr>
                </a:gs>
                <a:gs pos="100000">
                  <a:srgbClr val="00B2EA">
                    <a:tint val="95500"/>
                    <a:shade val="100000"/>
                    <a:satMod val="15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63500" dist="25400" dir="5400000" rotWithShape="0">
                <a:srgbClr val="000000">
                  <a:alpha val="43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3200000"/>
              </a:lightRig>
            </a:scene3d>
            <a:sp3d prstMaterial="dkEdge">
              <a:bevelT w="63500" h="50800" prst="relaxedInset"/>
            </a:sp3d>
          </p:spPr>
          <p:txBody>
            <a:bodyPr anchor="ctr"/>
            <a:lstStyle/>
            <a:p>
              <a:pPr algn="ctr">
                <a:defRPr/>
              </a:pPr>
              <a:endParaRPr lang="zh-TW" altLang="en-US" kern="0">
                <a:solidFill>
                  <a:prstClr val="white"/>
                </a:solidFill>
                <a:latin typeface="Calibri" panose="020F0502020204030204"/>
                <a:ea typeface="PMingLiU" panose="02020500000000000000" charset="-120"/>
              </a:endParaRPr>
            </a:p>
          </p:txBody>
        </p:sp>
        <p:sp>
          <p:nvSpPr>
            <p:cNvPr id="5" name="MH_Other_5"/>
            <p:cNvSpPr/>
            <p:nvPr>
              <p:custDataLst>
                <p:tags r:id="rId8"/>
              </p:custDataLst>
            </p:nvPr>
          </p:nvSpPr>
          <p:spPr>
            <a:xfrm>
              <a:off x="854941" y="3123991"/>
              <a:ext cx="643552" cy="643552"/>
            </a:xfrm>
            <a:custGeom>
              <a:avLst/>
              <a:gdLst>
                <a:gd name="connsiteX0" fmla="*/ 88748 w 532475"/>
                <a:gd name="connsiteY0" fmla="*/ 0 h 532475"/>
                <a:gd name="connsiteX1" fmla="*/ 443727 w 532475"/>
                <a:gd name="connsiteY1" fmla="*/ 0 h 532475"/>
                <a:gd name="connsiteX2" fmla="*/ 532475 w 532475"/>
                <a:gd name="connsiteY2" fmla="*/ 88748 h 532475"/>
                <a:gd name="connsiteX3" fmla="*/ 532475 w 532475"/>
                <a:gd name="connsiteY3" fmla="*/ 443727 h 532475"/>
                <a:gd name="connsiteX4" fmla="*/ 443727 w 532475"/>
                <a:gd name="connsiteY4" fmla="*/ 532475 h 532475"/>
                <a:gd name="connsiteX5" fmla="*/ 88748 w 532475"/>
                <a:gd name="connsiteY5" fmla="*/ 532475 h 532475"/>
                <a:gd name="connsiteX6" fmla="*/ 0 w 532475"/>
                <a:gd name="connsiteY6" fmla="*/ 443727 h 532475"/>
                <a:gd name="connsiteX7" fmla="*/ 0 w 532475"/>
                <a:gd name="connsiteY7" fmla="*/ 88748 h 532475"/>
                <a:gd name="connsiteX8" fmla="*/ 88748 w 532475"/>
                <a:gd name="connsiteY8" fmla="*/ 0 h 53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475" h="532475">
                  <a:moveTo>
                    <a:pt x="88748" y="0"/>
                  </a:moveTo>
                  <a:lnTo>
                    <a:pt x="443727" y="0"/>
                  </a:lnTo>
                  <a:cubicBezTo>
                    <a:pt x="492741" y="0"/>
                    <a:pt x="532475" y="39734"/>
                    <a:pt x="532475" y="88748"/>
                  </a:cubicBezTo>
                  <a:lnTo>
                    <a:pt x="532475" y="443727"/>
                  </a:lnTo>
                  <a:cubicBezTo>
                    <a:pt x="532475" y="492741"/>
                    <a:pt x="492741" y="532475"/>
                    <a:pt x="443727" y="532475"/>
                  </a:cubicBezTo>
                  <a:lnTo>
                    <a:pt x="88748" y="532475"/>
                  </a:lnTo>
                  <a:cubicBezTo>
                    <a:pt x="39734" y="532475"/>
                    <a:pt x="0" y="492741"/>
                    <a:pt x="0" y="443727"/>
                  </a:cubicBezTo>
                  <a:lnTo>
                    <a:pt x="0" y="88748"/>
                  </a:lnTo>
                  <a:cubicBezTo>
                    <a:pt x="0" y="39734"/>
                    <a:pt x="39734" y="0"/>
                    <a:pt x="88748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b="1" kern="0" dirty="0">
                <a:ln w="10541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" name="MH_SubTitle_2"/>
            <p:cNvSpPr/>
            <p:nvPr>
              <p:custDataLst>
                <p:tags r:id="rId9"/>
              </p:custDataLst>
            </p:nvPr>
          </p:nvSpPr>
          <p:spPr>
            <a:xfrm>
              <a:off x="1741884" y="3846677"/>
              <a:ext cx="1479287" cy="1479286"/>
            </a:xfrm>
            <a:custGeom>
              <a:avLst/>
              <a:gdLst>
                <a:gd name="connsiteX0" fmla="*/ 196422 w 1178510"/>
                <a:gd name="connsiteY0" fmla="*/ 0 h 1553488"/>
                <a:gd name="connsiteX1" fmla="*/ 982088 w 1178510"/>
                <a:gd name="connsiteY1" fmla="*/ 0 h 1553488"/>
                <a:gd name="connsiteX2" fmla="*/ 1178510 w 1178510"/>
                <a:gd name="connsiteY2" fmla="*/ 196422 h 1553488"/>
                <a:gd name="connsiteX3" fmla="*/ 1178510 w 1178510"/>
                <a:gd name="connsiteY3" fmla="*/ 1357066 h 1553488"/>
                <a:gd name="connsiteX4" fmla="*/ 982088 w 1178510"/>
                <a:gd name="connsiteY4" fmla="*/ 1553488 h 1553488"/>
                <a:gd name="connsiteX5" fmla="*/ 196422 w 1178510"/>
                <a:gd name="connsiteY5" fmla="*/ 1553488 h 1553488"/>
                <a:gd name="connsiteX6" fmla="*/ 0 w 1178510"/>
                <a:gd name="connsiteY6" fmla="*/ 1357066 h 1553488"/>
                <a:gd name="connsiteX7" fmla="*/ 0 w 1178510"/>
                <a:gd name="connsiteY7" fmla="*/ 196422 h 1553488"/>
                <a:gd name="connsiteX8" fmla="*/ 196422 w 1178510"/>
                <a:gd name="connsiteY8" fmla="*/ 0 h 155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8510" h="1553488">
                  <a:moveTo>
                    <a:pt x="196422" y="0"/>
                  </a:moveTo>
                  <a:lnTo>
                    <a:pt x="982088" y="0"/>
                  </a:lnTo>
                  <a:cubicBezTo>
                    <a:pt x="1090569" y="0"/>
                    <a:pt x="1178510" y="87941"/>
                    <a:pt x="1178510" y="196422"/>
                  </a:cubicBezTo>
                  <a:lnTo>
                    <a:pt x="1178510" y="1357066"/>
                  </a:lnTo>
                  <a:cubicBezTo>
                    <a:pt x="1178510" y="1465547"/>
                    <a:pt x="1090569" y="1553488"/>
                    <a:pt x="982088" y="1553488"/>
                  </a:cubicBezTo>
                  <a:lnTo>
                    <a:pt x="196422" y="1553488"/>
                  </a:lnTo>
                  <a:cubicBezTo>
                    <a:pt x="87941" y="1553488"/>
                    <a:pt x="0" y="1465547"/>
                    <a:pt x="0" y="1357066"/>
                  </a:cubicBezTo>
                  <a:lnTo>
                    <a:pt x="0" y="196422"/>
                  </a:lnTo>
                  <a:cubicBezTo>
                    <a:pt x="0" y="87941"/>
                    <a:pt x="87941" y="0"/>
                    <a:pt x="19642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2EA">
                    <a:shade val="15000"/>
                    <a:satMod val="180000"/>
                  </a:srgbClr>
                </a:gs>
                <a:gs pos="50000">
                  <a:srgbClr val="00B2EA">
                    <a:shade val="45000"/>
                    <a:satMod val="170000"/>
                  </a:srgbClr>
                </a:gs>
                <a:gs pos="70000">
                  <a:srgbClr val="00B2EA">
                    <a:tint val="99000"/>
                    <a:shade val="65000"/>
                    <a:satMod val="155000"/>
                  </a:srgbClr>
                </a:gs>
                <a:gs pos="100000">
                  <a:srgbClr val="00B2EA">
                    <a:tint val="95500"/>
                    <a:shade val="100000"/>
                    <a:satMod val="15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63500" dist="25400" dir="5400000" rotWithShape="0">
                <a:srgbClr val="000000">
                  <a:alpha val="43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3200000"/>
              </a:lightRig>
            </a:scene3d>
            <a:sp3d prstMaterial="dkEdge">
              <a:bevelT w="63500" h="50800" prst="relaxedInset"/>
            </a:sp3d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sz="2000" kern="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9654" y="3212334"/>
              <a:ext cx="697627" cy="400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>
                  <a:solidFill>
                    <a:sysClr val="windowText" lastClr="000000"/>
                  </a:solidFill>
                </a:rPr>
                <a:t>文本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06140" y="4080401"/>
              <a:ext cx="1350773" cy="1011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b="1" kern="0" dirty="0" smtClean="0">
                  <a:solidFill>
                    <a:sysClr val="window" lastClr="FFFFFF"/>
                  </a:solidFill>
                </a:rPr>
                <a:t>添加</a:t>
              </a:r>
              <a:endParaRPr lang="en-US" altLang="zh-CN" b="1" kern="0" dirty="0" smtClean="0">
                <a:solidFill>
                  <a:sysClr val="window" lastClr="FFFFFF"/>
                </a:solidFill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</a:rPr>
                <a:t>关键字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2186" y="1934318"/>
            <a:ext cx="1953381" cy="2063520"/>
            <a:chOff x="3130683" y="2040033"/>
            <a:chExt cx="1953381" cy="2063043"/>
          </a:xfrm>
        </p:grpSpPr>
        <p:sp>
          <p:nvSpPr>
            <p:cNvPr id="10" name="MH_Other_3"/>
            <p:cNvSpPr/>
            <p:nvPr>
              <p:custDataLst>
                <p:tags r:id="rId4"/>
              </p:custDataLst>
            </p:nvPr>
          </p:nvSpPr>
          <p:spPr>
            <a:xfrm>
              <a:off x="4006140" y="2040033"/>
              <a:ext cx="1077924" cy="1327724"/>
            </a:xfrm>
            <a:custGeom>
              <a:avLst/>
              <a:gdLst>
                <a:gd name="connsiteX0" fmla="*/ 508904 w 1339215"/>
                <a:gd name="connsiteY0" fmla="*/ 0 h 1392783"/>
                <a:gd name="connsiteX1" fmla="*/ 1205291 w 1339215"/>
                <a:gd name="connsiteY1" fmla="*/ 0 h 1392783"/>
                <a:gd name="connsiteX2" fmla="*/ 1339215 w 1339215"/>
                <a:gd name="connsiteY2" fmla="*/ 133924 h 1392783"/>
                <a:gd name="connsiteX3" fmla="*/ 1339215 w 1339215"/>
                <a:gd name="connsiteY3" fmla="*/ 669605 h 1392783"/>
                <a:gd name="connsiteX4" fmla="*/ 1205291 w 1339215"/>
                <a:gd name="connsiteY4" fmla="*/ 803529 h 1392783"/>
                <a:gd name="connsiteX5" fmla="*/ 857098 w 1339215"/>
                <a:gd name="connsiteY5" fmla="*/ 803529 h 1392783"/>
                <a:gd name="connsiteX6" fmla="*/ 607115 w 1339215"/>
                <a:gd name="connsiteY6" fmla="*/ 803529 h 1392783"/>
                <a:gd name="connsiteX7" fmla="*/ 428549 w 1339215"/>
                <a:gd name="connsiteY7" fmla="*/ 982095 h 1392783"/>
                <a:gd name="connsiteX8" fmla="*/ 428549 w 1339215"/>
                <a:gd name="connsiteY8" fmla="*/ 1392783 h 1392783"/>
                <a:gd name="connsiteX9" fmla="*/ 133924 w 1339215"/>
                <a:gd name="connsiteY9" fmla="*/ 1392783 h 1392783"/>
                <a:gd name="connsiteX10" fmla="*/ 0 w 1339215"/>
                <a:gd name="connsiteY10" fmla="*/ 1258859 h 1392783"/>
                <a:gd name="connsiteX11" fmla="*/ 0 w 1339215"/>
                <a:gd name="connsiteY11" fmla="*/ 910666 h 1392783"/>
                <a:gd name="connsiteX12" fmla="*/ 196414 w 1339215"/>
                <a:gd name="connsiteY12" fmla="*/ 910666 h 1392783"/>
                <a:gd name="connsiteX13" fmla="*/ 374980 w 1339215"/>
                <a:gd name="connsiteY13" fmla="*/ 732100 h 1392783"/>
                <a:gd name="connsiteX14" fmla="*/ 374980 w 1339215"/>
                <a:gd name="connsiteY14" fmla="*/ 669605 h 1392783"/>
                <a:gd name="connsiteX15" fmla="*/ 374980 w 1339215"/>
                <a:gd name="connsiteY15" fmla="*/ 589254 h 1392783"/>
                <a:gd name="connsiteX16" fmla="*/ 374980 w 1339215"/>
                <a:gd name="connsiteY16" fmla="*/ 133924 h 1392783"/>
                <a:gd name="connsiteX17" fmla="*/ 508904 w 1339215"/>
                <a:gd name="connsiteY17" fmla="*/ 0 h 139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9215" h="1392783">
                  <a:moveTo>
                    <a:pt x="508904" y="0"/>
                  </a:moveTo>
                  <a:lnTo>
                    <a:pt x="1205291" y="0"/>
                  </a:lnTo>
                  <a:cubicBezTo>
                    <a:pt x="1279255" y="0"/>
                    <a:pt x="1339215" y="59960"/>
                    <a:pt x="1339215" y="133924"/>
                  </a:cubicBezTo>
                  <a:lnTo>
                    <a:pt x="1339215" y="669605"/>
                  </a:lnTo>
                  <a:cubicBezTo>
                    <a:pt x="1339215" y="743569"/>
                    <a:pt x="1279255" y="803529"/>
                    <a:pt x="1205291" y="803529"/>
                  </a:cubicBezTo>
                  <a:lnTo>
                    <a:pt x="857098" y="803529"/>
                  </a:lnTo>
                  <a:lnTo>
                    <a:pt x="607115" y="803529"/>
                  </a:lnTo>
                  <a:cubicBezTo>
                    <a:pt x="508496" y="803529"/>
                    <a:pt x="428549" y="883476"/>
                    <a:pt x="428549" y="982095"/>
                  </a:cubicBezTo>
                  <a:lnTo>
                    <a:pt x="428549" y="1392783"/>
                  </a:lnTo>
                  <a:lnTo>
                    <a:pt x="133924" y="1392783"/>
                  </a:lnTo>
                  <a:cubicBezTo>
                    <a:pt x="59960" y="1392783"/>
                    <a:pt x="0" y="1332823"/>
                    <a:pt x="0" y="1258859"/>
                  </a:cubicBezTo>
                  <a:lnTo>
                    <a:pt x="0" y="910666"/>
                  </a:lnTo>
                  <a:lnTo>
                    <a:pt x="196414" y="910666"/>
                  </a:lnTo>
                  <a:cubicBezTo>
                    <a:pt x="295033" y="910666"/>
                    <a:pt x="374980" y="830719"/>
                    <a:pt x="374980" y="732100"/>
                  </a:cubicBezTo>
                  <a:lnTo>
                    <a:pt x="374980" y="669605"/>
                  </a:lnTo>
                  <a:lnTo>
                    <a:pt x="374980" y="589254"/>
                  </a:lnTo>
                  <a:lnTo>
                    <a:pt x="374980" y="133924"/>
                  </a:lnTo>
                  <a:cubicBezTo>
                    <a:pt x="374980" y="59960"/>
                    <a:pt x="434940" y="0"/>
                    <a:pt x="5089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63500" dist="25400" dir="5400000" rotWithShape="0">
                <a:srgbClr val="000000">
                  <a:alpha val="43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3200000"/>
              </a:lightRig>
            </a:scene3d>
            <a:sp3d prstMaterial="dkEdge">
              <a:bevelT w="63500" h="50800" prst="relaxedInset"/>
            </a:sp3d>
          </p:spPr>
          <p:txBody>
            <a:bodyPr anchor="ctr"/>
            <a:lstStyle/>
            <a:p>
              <a:pPr algn="ctr">
                <a:defRPr/>
              </a:pPr>
              <a:endParaRPr lang="zh-TW" altLang="en-US" kern="0">
                <a:solidFill>
                  <a:prstClr val="white"/>
                </a:solidFill>
                <a:latin typeface="Calibri" panose="020F0502020204030204"/>
                <a:ea typeface="PMingLiU" panose="02020500000000000000" charset="-120"/>
              </a:endParaRPr>
            </a:p>
          </p:txBody>
        </p:sp>
        <p:sp>
          <p:nvSpPr>
            <p:cNvPr id="11" name="MH_Other_6"/>
            <p:cNvSpPr/>
            <p:nvPr>
              <p:custDataLst>
                <p:tags r:id="rId5"/>
              </p:custDataLst>
            </p:nvPr>
          </p:nvSpPr>
          <p:spPr>
            <a:xfrm>
              <a:off x="4398331" y="2104499"/>
              <a:ext cx="644422" cy="644422"/>
            </a:xfrm>
            <a:custGeom>
              <a:avLst/>
              <a:gdLst>
                <a:gd name="connsiteX0" fmla="*/ 106497 w 638970"/>
                <a:gd name="connsiteY0" fmla="*/ 0 h 638970"/>
                <a:gd name="connsiteX1" fmla="*/ 532473 w 638970"/>
                <a:gd name="connsiteY1" fmla="*/ 0 h 638970"/>
                <a:gd name="connsiteX2" fmla="*/ 638970 w 638970"/>
                <a:gd name="connsiteY2" fmla="*/ 106497 h 638970"/>
                <a:gd name="connsiteX3" fmla="*/ 638970 w 638970"/>
                <a:gd name="connsiteY3" fmla="*/ 532473 h 638970"/>
                <a:gd name="connsiteX4" fmla="*/ 532473 w 638970"/>
                <a:gd name="connsiteY4" fmla="*/ 638970 h 638970"/>
                <a:gd name="connsiteX5" fmla="*/ 106497 w 638970"/>
                <a:gd name="connsiteY5" fmla="*/ 638970 h 638970"/>
                <a:gd name="connsiteX6" fmla="*/ 0 w 638970"/>
                <a:gd name="connsiteY6" fmla="*/ 532473 h 638970"/>
                <a:gd name="connsiteX7" fmla="*/ 0 w 638970"/>
                <a:gd name="connsiteY7" fmla="*/ 106497 h 638970"/>
                <a:gd name="connsiteX8" fmla="*/ 106497 w 638970"/>
                <a:gd name="connsiteY8" fmla="*/ 0 h 63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970" h="638970">
                  <a:moveTo>
                    <a:pt x="106497" y="0"/>
                  </a:moveTo>
                  <a:lnTo>
                    <a:pt x="532473" y="0"/>
                  </a:lnTo>
                  <a:cubicBezTo>
                    <a:pt x="591290" y="0"/>
                    <a:pt x="638970" y="47680"/>
                    <a:pt x="638970" y="106497"/>
                  </a:cubicBezTo>
                  <a:lnTo>
                    <a:pt x="638970" y="532473"/>
                  </a:lnTo>
                  <a:cubicBezTo>
                    <a:pt x="638970" y="591290"/>
                    <a:pt x="591290" y="638970"/>
                    <a:pt x="532473" y="638970"/>
                  </a:cubicBezTo>
                  <a:lnTo>
                    <a:pt x="106497" y="638970"/>
                  </a:lnTo>
                  <a:cubicBezTo>
                    <a:pt x="47680" y="638970"/>
                    <a:pt x="0" y="591290"/>
                    <a:pt x="0" y="532473"/>
                  </a:cubicBezTo>
                  <a:lnTo>
                    <a:pt x="0" y="106497"/>
                  </a:lnTo>
                  <a:cubicBezTo>
                    <a:pt x="0" y="47680"/>
                    <a:pt x="47680" y="0"/>
                    <a:pt x="106497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b="1" kern="0" dirty="0">
                <a:ln w="10541" cmpd="sng">
                  <a:noFill/>
                  <a:prstDash val="solid"/>
                </a:ln>
                <a:solidFill>
                  <a:srgbClr val="4F81BD">
                    <a:lumMod val="75000"/>
                  </a:srgb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MH_SubTitle_1"/>
            <p:cNvSpPr/>
            <p:nvPr>
              <p:custDataLst>
                <p:tags r:id="rId6"/>
              </p:custDataLst>
            </p:nvPr>
          </p:nvSpPr>
          <p:spPr>
            <a:xfrm>
              <a:off x="3130683" y="2835428"/>
              <a:ext cx="1267648" cy="1267648"/>
            </a:xfrm>
            <a:custGeom>
              <a:avLst/>
              <a:gdLst>
                <a:gd name="connsiteX0" fmla="*/ 285705 w 1714196"/>
                <a:gd name="connsiteY0" fmla="*/ 0 h 2035606"/>
                <a:gd name="connsiteX1" fmla="*/ 1428491 w 1714196"/>
                <a:gd name="connsiteY1" fmla="*/ 0 h 2035606"/>
                <a:gd name="connsiteX2" fmla="*/ 1714196 w 1714196"/>
                <a:gd name="connsiteY2" fmla="*/ 285705 h 2035606"/>
                <a:gd name="connsiteX3" fmla="*/ 1714196 w 1714196"/>
                <a:gd name="connsiteY3" fmla="*/ 1749901 h 2035606"/>
                <a:gd name="connsiteX4" fmla="*/ 1428491 w 1714196"/>
                <a:gd name="connsiteY4" fmla="*/ 2035606 h 2035606"/>
                <a:gd name="connsiteX5" fmla="*/ 285705 w 1714196"/>
                <a:gd name="connsiteY5" fmla="*/ 2035606 h 2035606"/>
                <a:gd name="connsiteX6" fmla="*/ 0 w 1714196"/>
                <a:gd name="connsiteY6" fmla="*/ 1749901 h 2035606"/>
                <a:gd name="connsiteX7" fmla="*/ 0 w 1714196"/>
                <a:gd name="connsiteY7" fmla="*/ 285705 h 2035606"/>
                <a:gd name="connsiteX8" fmla="*/ 285705 w 1714196"/>
                <a:gd name="connsiteY8" fmla="*/ 0 h 203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196" h="2035606">
                  <a:moveTo>
                    <a:pt x="285705" y="0"/>
                  </a:moveTo>
                  <a:lnTo>
                    <a:pt x="1428491" y="0"/>
                  </a:lnTo>
                  <a:cubicBezTo>
                    <a:pt x="1586282" y="0"/>
                    <a:pt x="1714196" y="127914"/>
                    <a:pt x="1714196" y="285705"/>
                  </a:cubicBezTo>
                  <a:lnTo>
                    <a:pt x="1714196" y="1749901"/>
                  </a:lnTo>
                  <a:cubicBezTo>
                    <a:pt x="1714196" y="1907692"/>
                    <a:pt x="1586282" y="2035606"/>
                    <a:pt x="1428491" y="2035606"/>
                  </a:cubicBezTo>
                  <a:lnTo>
                    <a:pt x="285705" y="2035606"/>
                  </a:lnTo>
                  <a:cubicBezTo>
                    <a:pt x="127914" y="2035606"/>
                    <a:pt x="0" y="1907692"/>
                    <a:pt x="0" y="1749901"/>
                  </a:cubicBezTo>
                  <a:lnTo>
                    <a:pt x="0" y="285705"/>
                  </a:lnTo>
                  <a:cubicBezTo>
                    <a:pt x="0" y="127914"/>
                    <a:pt x="127914" y="0"/>
                    <a:pt x="285705" y="0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sz="2800" kern="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51703" y="2211600"/>
              <a:ext cx="697627" cy="400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 smtClean="0">
                  <a:solidFill>
                    <a:sysClr val="windowText" lastClr="000000"/>
                  </a:solidFill>
                </a:rPr>
                <a:t>文本</a:t>
              </a:r>
              <a:endParaRPr lang="zh-CN" altLang="en-US" sz="20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96896" y="2990504"/>
              <a:ext cx="972322" cy="892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kern="0" dirty="0" smtClean="0">
                  <a:solidFill>
                    <a:sysClr val="window" lastClr="FFFFFF"/>
                  </a:solidFill>
                </a:rPr>
                <a:t>添加</a:t>
              </a:r>
              <a:endParaRPr lang="en-US" altLang="zh-CN" sz="2000" b="1" kern="0" dirty="0" smtClean="0">
                <a:solidFill>
                  <a:sysClr val="window" lastClr="FFFFFF"/>
                </a:solidFill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</a:rPr>
                <a:t>关键字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52936" y="4192561"/>
            <a:ext cx="1953942" cy="1855816"/>
            <a:chOff x="3361433" y="4297752"/>
            <a:chExt cx="1953942" cy="1855387"/>
          </a:xfrm>
        </p:grpSpPr>
        <p:sp>
          <p:nvSpPr>
            <p:cNvPr id="16" name="MH_Other_1"/>
            <p:cNvSpPr/>
            <p:nvPr>
              <p:custDataLst>
                <p:tags r:id="rId1"/>
              </p:custDataLst>
            </p:nvPr>
          </p:nvSpPr>
          <p:spPr>
            <a:xfrm rot="16200000" flipH="1" flipV="1">
              <a:off x="4159788" y="4997552"/>
              <a:ext cx="1155587" cy="1155587"/>
            </a:xfrm>
            <a:custGeom>
              <a:avLst/>
              <a:gdLst>
                <a:gd name="connsiteX0" fmla="*/ 0 w 806805"/>
                <a:gd name="connsiteY0" fmla="*/ 801149 h 1176129"/>
                <a:gd name="connsiteX1" fmla="*/ 0 w 806805"/>
                <a:gd name="connsiteY1" fmla="*/ 1079922 h 1176129"/>
                <a:gd name="connsiteX2" fmla="*/ 96207 w 806805"/>
                <a:gd name="connsiteY2" fmla="*/ 1176129 h 1176129"/>
                <a:gd name="connsiteX3" fmla="*/ 337810 w 806805"/>
                <a:gd name="connsiteY3" fmla="*/ 1176129 h 1176129"/>
                <a:gd name="connsiteX4" fmla="*/ 337810 w 806805"/>
                <a:gd name="connsiteY4" fmla="*/ 769628 h 1176129"/>
                <a:gd name="connsiteX5" fmla="*/ 343752 w 806805"/>
                <a:gd name="connsiteY5" fmla="*/ 740194 h 1176129"/>
                <a:gd name="connsiteX6" fmla="*/ 347329 w 806805"/>
                <a:gd name="connsiteY6" fmla="*/ 734888 h 1176129"/>
                <a:gd name="connsiteX7" fmla="*/ 360020 w 806805"/>
                <a:gd name="connsiteY7" fmla="*/ 743445 h 1176129"/>
                <a:gd name="connsiteX8" fmla="*/ 392290 w 806805"/>
                <a:gd name="connsiteY8" fmla="*/ 749960 h 1176129"/>
                <a:gd name="connsiteX9" fmla="*/ 723900 w 806805"/>
                <a:gd name="connsiteY9" fmla="*/ 749960 h 1176129"/>
                <a:gd name="connsiteX10" fmla="*/ 806805 w 806805"/>
                <a:gd name="connsiteY10" fmla="*/ 667055 h 1176129"/>
                <a:gd name="connsiteX11" fmla="*/ 806805 w 806805"/>
                <a:gd name="connsiteY11" fmla="*/ 82905 h 1176129"/>
                <a:gd name="connsiteX12" fmla="*/ 723900 w 806805"/>
                <a:gd name="connsiteY12" fmla="*/ 0 h 1176129"/>
                <a:gd name="connsiteX13" fmla="*/ 392290 w 806805"/>
                <a:gd name="connsiteY13" fmla="*/ 0 h 1176129"/>
                <a:gd name="connsiteX14" fmla="*/ 309385 w 806805"/>
                <a:gd name="connsiteY14" fmla="*/ 82905 h 1176129"/>
                <a:gd name="connsiteX15" fmla="*/ 309385 w 806805"/>
                <a:gd name="connsiteY15" fmla="*/ 667055 h 1176129"/>
                <a:gd name="connsiteX16" fmla="*/ 309386 w 806805"/>
                <a:gd name="connsiteY16" fmla="*/ 667058 h 1176129"/>
                <a:gd name="connsiteX17" fmla="*/ 309386 w 806805"/>
                <a:gd name="connsiteY17" fmla="*/ 716968 h 1176129"/>
                <a:gd name="connsiteX18" fmla="*/ 225204 w 806805"/>
                <a:gd name="connsiteY18" fmla="*/ 801149 h 11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6805" h="1176129">
                  <a:moveTo>
                    <a:pt x="0" y="801149"/>
                  </a:moveTo>
                  <a:lnTo>
                    <a:pt x="0" y="1079922"/>
                  </a:lnTo>
                  <a:cubicBezTo>
                    <a:pt x="0" y="1133056"/>
                    <a:pt x="43073" y="1176129"/>
                    <a:pt x="96207" y="1176129"/>
                  </a:cubicBezTo>
                  <a:lnTo>
                    <a:pt x="337810" y="1176129"/>
                  </a:lnTo>
                  <a:lnTo>
                    <a:pt x="337810" y="769628"/>
                  </a:lnTo>
                  <a:cubicBezTo>
                    <a:pt x="337810" y="759187"/>
                    <a:pt x="339926" y="749240"/>
                    <a:pt x="343752" y="740194"/>
                  </a:cubicBezTo>
                  <a:lnTo>
                    <a:pt x="347329" y="734888"/>
                  </a:lnTo>
                  <a:lnTo>
                    <a:pt x="360020" y="743445"/>
                  </a:lnTo>
                  <a:cubicBezTo>
                    <a:pt x="369939" y="747640"/>
                    <a:pt x="380844" y="749960"/>
                    <a:pt x="392290" y="749960"/>
                  </a:cubicBezTo>
                  <a:lnTo>
                    <a:pt x="723900" y="749960"/>
                  </a:lnTo>
                  <a:cubicBezTo>
                    <a:pt x="769687" y="749960"/>
                    <a:pt x="806805" y="712842"/>
                    <a:pt x="806805" y="667055"/>
                  </a:cubicBezTo>
                  <a:lnTo>
                    <a:pt x="806805" y="82905"/>
                  </a:lnTo>
                  <a:cubicBezTo>
                    <a:pt x="806805" y="37118"/>
                    <a:pt x="769687" y="0"/>
                    <a:pt x="723900" y="0"/>
                  </a:cubicBezTo>
                  <a:lnTo>
                    <a:pt x="392290" y="0"/>
                  </a:lnTo>
                  <a:cubicBezTo>
                    <a:pt x="346503" y="0"/>
                    <a:pt x="309385" y="37118"/>
                    <a:pt x="309385" y="82905"/>
                  </a:cubicBezTo>
                  <a:lnTo>
                    <a:pt x="309385" y="667055"/>
                  </a:lnTo>
                  <a:lnTo>
                    <a:pt x="309386" y="667058"/>
                  </a:lnTo>
                  <a:lnTo>
                    <a:pt x="309386" y="716968"/>
                  </a:lnTo>
                  <a:cubicBezTo>
                    <a:pt x="309386" y="763460"/>
                    <a:pt x="271696" y="801149"/>
                    <a:pt x="225204" y="801149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TW" altLang="en-US" kern="0">
                <a:solidFill>
                  <a:prstClr val="white"/>
                </a:solidFill>
                <a:latin typeface="Calibri" panose="020F0502020204030204"/>
                <a:ea typeface="PMingLiU" panose="02020500000000000000" charset="-120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2"/>
              </p:custDataLst>
            </p:nvPr>
          </p:nvSpPr>
          <p:spPr>
            <a:xfrm>
              <a:off x="4650847" y="5495974"/>
              <a:ext cx="607028" cy="604678"/>
            </a:xfrm>
            <a:custGeom>
              <a:avLst/>
              <a:gdLst>
                <a:gd name="connsiteX0" fmla="*/ 59769 w 479228"/>
                <a:gd name="connsiteY0" fmla="*/ 0 h 358606"/>
                <a:gd name="connsiteX1" fmla="*/ 419459 w 479228"/>
                <a:gd name="connsiteY1" fmla="*/ 0 h 358606"/>
                <a:gd name="connsiteX2" fmla="*/ 479228 w 479228"/>
                <a:gd name="connsiteY2" fmla="*/ 59769 h 358606"/>
                <a:gd name="connsiteX3" fmla="*/ 479228 w 479228"/>
                <a:gd name="connsiteY3" fmla="*/ 298837 h 358606"/>
                <a:gd name="connsiteX4" fmla="*/ 419459 w 479228"/>
                <a:gd name="connsiteY4" fmla="*/ 358606 h 358606"/>
                <a:gd name="connsiteX5" fmla="*/ 59769 w 479228"/>
                <a:gd name="connsiteY5" fmla="*/ 358606 h 358606"/>
                <a:gd name="connsiteX6" fmla="*/ 0 w 479228"/>
                <a:gd name="connsiteY6" fmla="*/ 298837 h 358606"/>
                <a:gd name="connsiteX7" fmla="*/ 0 w 479228"/>
                <a:gd name="connsiteY7" fmla="*/ 59769 h 358606"/>
                <a:gd name="connsiteX8" fmla="*/ 59769 w 479228"/>
                <a:gd name="connsiteY8" fmla="*/ 0 h 35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228" h="358606">
                  <a:moveTo>
                    <a:pt x="59769" y="0"/>
                  </a:moveTo>
                  <a:lnTo>
                    <a:pt x="419459" y="0"/>
                  </a:lnTo>
                  <a:cubicBezTo>
                    <a:pt x="452469" y="0"/>
                    <a:pt x="479228" y="26759"/>
                    <a:pt x="479228" y="59769"/>
                  </a:cubicBezTo>
                  <a:lnTo>
                    <a:pt x="479228" y="298837"/>
                  </a:lnTo>
                  <a:cubicBezTo>
                    <a:pt x="479228" y="331847"/>
                    <a:pt x="452469" y="358606"/>
                    <a:pt x="419459" y="358606"/>
                  </a:cubicBezTo>
                  <a:lnTo>
                    <a:pt x="59769" y="358606"/>
                  </a:lnTo>
                  <a:cubicBezTo>
                    <a:pt x="26759" y="358606"/>
                    <a:pt x="0" y="331847"/>
                    <a:pt x="0" y="298837"/>
                  </a:cubicBezTo>
                  <a:lnTo>
                    <a:pt x="0" y="59769"/>
                  </a:lnTo>
                  <a:cubicBezTo>
                    <a:pt x="0" y="26759"/>
                    <a:pt x="26759" y="0"/>
                    <a:pt x="59769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b="1" kern="0" dirty="0">
                <a:ln w="10541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MH_SubTitle_3"/>
            <p:cNvSpPr/>
            <p:nvPr>
              <p:custDataLst>
                <p:tags r:id="rId3"/>
              </p:custDataLst>
            </p:nvPr>
          </p:nvSpPr>
          <p:spPr>
            <a:xfrm>
              <a:off x="3361433" y="4297752"/>
              <a:ext cx="1289414" cy="1323401"/>
            </a:xfrm>
            <a:custGeom>
              <a:avLst/>
              <a:gdLst>
                <a:gd name="connsiteX0" fmla="*/ 160709 w 964237"/>
                <a:gd name="connsiteY0" fmla="*/ 0 h 1046227"/>
                <a:gd name="connsiteX1" fmla="*/ 803528 w 964237"/>
                <a:gd name="connsiteY1" fmla="*/ 0 h 1046227"/>
                <a:gd name="connsiteX2" fmla="*/ 964237 w 964237"/>
                <a:gd name="connsiteY2" fmla="*/ 160709 h 1046227"/>
                <a:gd name="connsiteX3" fmla="*/ 964237 w 964237"/>
                <a:gd name="connsiteY3" fmla="*/ 885518 h 1046227"/>
                <a:gd name="connsiteX4" fmla="*/ 803528 w 964237"/>
                <a:gd name="connsiteY4" fmla="*/ 1046227 h 1046227"/>
                <a:gd name="connsiteX5" fmla="*/ 160709 w 964237"/>
                <a:gd name="connsiteY5" fmla="*/ 1046227 h 1046227"/>
                <a:gd name="connsiteX6" fmla="*/ 0 w 964237"/>
                <a:gd name="connsiteY6" fmla="*/ 885518 h 1046227"/>
                <a:gd name="connsiteX7" fmla="*/ 0 w 964237"/>
                <a:gd name="connsiteY7" fmla="*/ 160709 h 1046227"/>
                <a:gd name="connsiteX8" fmla="*/ 160709 w 964237"/>
                <a:gd name="connsiteY8" fmla="*/ 0 h 104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237" h="1046227">
                  <a:moveTo>
                    <a:pt x="160709" y="0"/>
                  </a:moveTo>
                  <a:lnTo>
                    <a:pt x="803528" y="0"/>
                  </a:lnTo>
                  <a:cubicBezTo>
                    <a:pt x="892285" y="0"/>
                    <a:pt x="964237" y="71952"/>
                    <a:pt x="964237" y="160709"/>
                  </a:cubicBezTo>
                  <a:lnTo>
                    <a:pt x="964237" y="885518"/>
                  </a:lnTo>
                  <a:cubicBezTo>
                    <a:pt x="964237" y="974275"/>
                    <a:pt x="892285" y="1046227"/>
                    <a:pt x="803528" y="1046227"/>
                  </a:cubicBezTo>
                  <a:lnTo>
                    <a:pt x="160709" y="1046227"/>
                  </a:lnTo>
                  <a:cubicBezTo>
                    <a:pt x="71952" y="1046227"/>
                    <a:pt x="0" y="974275"/>
                    <a:pt x="0" y="885518"/>
                  </a:cubicBezTo>
                  <a:lnTo>
                    <a:pt x="0" y="160709"/>
                  </a:lnTo>
                  <a:cubicBezTo>
                    <a:pt x="0" y="71952"/>
                    <a:pt x="71952" y="0"/>
                    <a:pt x="160709" y="0"/>
                  </a:cubicBezTo>
                  <a:close/>
                </a:path>
              </a:pathLst>
            </a:cu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sz="1600" kern="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61826" y="5598258"/>
              <a:ext cx="697627" cy="400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 smtClean="0">
                  <a:solidFill>
                    <a:sysClr val="windowText" lastClr="000000"/>
                  </a:solidFill>
                </a:rPr>
                <a:t>文本</a:t>
              </a:r>
              <a:endParaRPr lang="zh-CN" altLang="en-US" sz="20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9851" y="4420695"/>
              <a:ext cx="992579" cy="9323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b="1" kern="0" dirty="0" smtClean="0">
                  <a:solidFill>
                    <a:sysClr val="window" lastClr="FFFFFF"/>
                  </a:solidFill>
                </a:rPr>
                <a:t>添加</a:t>
              </a:r>
              <a:endParaRPr lang="en-US" altLang="zh-CN" sz="2100" b="1" kern="0" dirty="0" smtClean="0">
                <a:solidFill>
                  <a:sysClr val="window" lastClr="FFFFFF"/>
                </a:solidFill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100" b="1" kern="0" dirty="0">
                  <a:solidFill>
                    <a:sysClr val="window" lastClr="FFFFFF"/>
                  </a:solidFill>
                </a:rPr>
                <a:t>关键字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6448813" y="1667422"/>
            <a:ext cx="2224882" cy="2525139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44332" y="1667422"/>
            <a:ext cx="2224882" cy="2525139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48813" y="4315532"/>
            <a:ext cx="4720401" cy="2176426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359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>
                <a:solidFill>
                  <a:srgbClr val="002060"/>
                </a:solidFill>
                <a:latin typeface="+mn-ea"/>
              </a:rPr>
              <a:t>课</a:t>
            </a:r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前准备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1806003" y="2845970"/>
            <a:ext cx="298450" cy="344488"/>
          </a:xfrm>
          <a:custGeom>
            <a:avLst/>
            <a:gdLst>
              <a:gd name="T0" fmla="*/ 0 w 336"/>
              <a:gd name="T1" fmla="*/ 194 h 388"/>
              <a:gd name="T2" fmla="*/ 168 w 336"/>
              <a:gd name="T3" fmla="*/ 97 h 388"/>
              <a:gd name="T4" fmla="*/ 336 w 336"/>
              <a:gd name="T5" fmla="*/ 0 h 388"/>
              <a:gd name="T6" fmla="*/ 336 w 336"/>
              <a:gd name="T7" fmla="*/ 194 h 388"/>
              <a:gd name="T8" fmla="*/ 336 w 336"/>
              <a:gd name="T9" fmla="*/ 388 h 388"/>
              <a:gd name="T10" fmla="*/ 168 w 336"/>
              <a:gd name="T11" fmla="*/ 291 h 388"/>
              <a:gd name="T12" fmla="*/ 0 w 336"/>
              <a:gd name="T13" fmla="*/ 194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0" y="194"/>
                </a:moveTo>
                <a:lnTo>
                  <a:pt x="168" y="97"/>
                </a:lnTo>
                <a:lnTo>
                  <a:pt x="336" y="0"/>
                </a:lnTo>
                <a:lnTo>
                  <a:pt x="336" y="194"/>
                </a:lnTo>
                <a:lnTo>
                  <a:pt x="336" y="388"/>
                </a:lnTo>
                <a:lnTo>
                  <a:pt x="168" y="291"/>
                </a:lnTo>
                <a:lnTo>
                  <a:pt x="0" y="194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2015553" y="3507958"/>
            <a:ext cx="344488" cy="298450"/>
          </a:xfrm>
          <a:custGeom>
            <a:avLst/>
            <a:gdLst>
              <a:gd name="T0" fmla="*/ 0 w 388"/>
              <a:gd name="T1" fmla="*/ 336 h 336"/>
              <a:gd name="T2" fmla="*/ 97 w 388"/>
              <a:gd name="T3" fmla="*/ 168 h 336"/>
              <a:gd name="T4" fmla="*/ 194 w 388"/>
              <a:gd name="T5" fmla="*/ 0 h 336"/>
              <a:gd name="T6" fmla="*/ 291 w 388"/>
              <a:gd name="T7" fmla="*/ 168 h 336"/>
              <a:gd name="T8" fmla="*/ 388 w 388"/>
              <a:gd name="T9" fmla="*/ 336 h 336"/>
              <a:gd name="T10" fmla="*/ 194 w 388"/>
              <a:gd name="T11" fmla="*/ 336 h 336"/>
              <a:gd name="T12" fmla="*/ 0 w 388"/>
              <a:gd name="T13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" h="336">
                <a:moveTo>
                  <a:pt x="0" y="336"/>
                </a:moveTo>
                <a:lnTo>
                  <a:pt x="97" y="168"/>
                </a:lnTo>
                <a:lnTo>
                  <a:pt x="194" y="0"/>
                </a:lnTo>
                <a:lnTo>
                  <a:pt x="291" y="168"/>
                </a:lnTo>
                <a:lnTo>
                  <a:pt x="388" y="336"/>
                </a:lnTo>
                <a:lnTo>
                  <a:pt x="194" y="336"/>
                </a:lnTo>
                <a:lnTo>
                  <a:pt x="0" y="336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2501328" y="3988970"/>
            <a:ext cx="298450" cy="344488"/>
          </a:xfrm>
          <a:custGeom>
            <a:avLst/>
            <a:gdLst>
              <a:gd name="T0" fmla="*/ 0 w 336"/>
              <a:gd name="T1" fmla="*/ 388 h 388"/>
              <a:gd name="T2" fmla="*/ 0 w 336"/>
              <a:gd name="T3" fmla="*/ 194 h 388"/>
              <a:gd name="T4" fmla="*/ 0 w 336"/>
              <a:gd name="T5" fmla="*/ 0 h 388"/>
              <a:gd name="T6" fmla="*/ 168 w 336"/>
              <a:gd name="T7" fmla="*/ 97 h 388"/>
              <a:gd name="T8" fmla="*/ 336 w 336"/>
              <a:gd name="T9" fmla="*/ 194 h 388"/>
              <a:gd name="T10" fmla="*/ 168 w 336"/>
              <a:gd name="T11" fmla="*/ 291 h 388"/>
              <a:gd name="T12" fmla="*/ 0 w 336"/>
              <a:gd name="T13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0" y="388"/>
                </a:moveTo>
                <a:lnTo>
                  <a:pt x="0" y="194"/>
                </a:lnTo>
                <a:lnTo>
                  <a:pt x="0" y="0"/>
                </a:lnTo>
                <a:lnTo>
                  <a:pt x="168" y="97"/>
                </a:lnTo>
                <a:lnTo>
                  <a:pt x="336" y="194"/>
                </a:lnTo>
                <a:lnTo>
                  <a:pt x="168" y="291"/>
                </a:lnTo>
                <a:lnTo>
                  <a:pt x="0" y="388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3099816" y="4244558"/>
            <a:ext cx="344488" cy="298450"/>
          </a:xfrm>
          <a:custGeom>
            <a:avLst/>
            <a:gdLst>
              <a:gd name="T0" fmla="*/ 194 w 388"/>
              <a:gd name="T1" fmla="*/ 336 h 336"/>
              <a:gd name="T2" fmla="*/ 97 w 388"/>
              <a:gd name="T3" fmla="*/ 168 h 336"/>
              <a:gd name="T4" fmla="*/ 0 w 388"/>
              <a:gd name="T5" fmla="*/ 0 h 336"/>
              <a:gd name="T6" fmla="*/ 194 w 388"/>
              <a:gd name="T7" fmla="*/ 0 h 336"/>
              <a:gd name="T8" fmla="*/ 388 w 388"/>
              <a:gd name="T9" fmla="*/ 0 h 336"/>
              <a:gd name="T10" fmla="*/ 291 w 388"/>
              <a:gd name="T11" fmla="*/ 168 h 336"/>
              <a:gd name="T12" fmla="*/ 194 w 388"/>
              <a:gd name="T13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" h="336">
                <a:moveTo>
                  <a:pt x="194" y="336"/>
                </a:moveTo>
                <a:lnTo>
                  <a:pt x="97" y="168"/>
                </a:lnTo>
                <a:lnTo>
                  <a:pt x="0" y="0"/>
                </a:lnTo>
                <a:lnTo>
                  <a:pt x="194" y="0"/>
                </a:lnTo>
                <a:lnTo>
                  <a:pt x="388" y="0"/>
                </a:lnTo>
                <a:lnTo>
                  <a:pt x="291" y="168"/>
                </a:lnTo>
                <a:lnTo>
                  <a:pt x="194" y="336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" name="Freeform 18"/>
          <p:cNvSpPr>
            <a:spLocks/>
          </p:cNvSpPr>
          <p:nvPr/>
        </p:nvSpPr>
        <p:spPr bwMode="auto">
          <a:xfrm>
            <a:off x="3774503" y="4003258"/>
            <a:ext cx="298450" cy="344488"/>
          </a:xfrm>
          <a:custGeom>
            <a:avLst/>
            <a:gdLst>
              <a:gd name="T0" fmla="*/ 336 w 336"/>
              <a:gd name="T1" fmla="*/ 388 h 388"/>
              <a:gd name="T2" fmla="*/ 168 w 336"/>
              <a:gd name="T3" fmla="*/ 291 h 388"/>
              <a:gd name="T4" fmla="*/ 0 w 336"/>
              <a:gd name="T5" fmla="*/ 194 h 388"/>
              <a:gd name="T6" fmla="*/ 168 w 336"/>
              <a:gd name="T7" fmla="*/ 97 h 388"/>
              <a:gd name="T8" fmla="*/ 336 w 336"/>
              <a:gd name="T9" fmla="*/ 0 h 388"/>
              <a:gd name="T10" fmla="*/ 336 w 336"/>
              <a:gd name="T11" fmla="*/ 194 h 388"/>
              <a:gd name="T12" fmla="*/ 336 w 336"/>
              <a:gd name="T13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336" y="388"/>
                </a:moveTo>
                <a:lnTo>
                  <a:pt x="168" y="291"/>
                </a:lnTo>
                <a:lnTo>
                  <a:pt x="0" y="194"/>
                </a:lnTo>
                <a:lnTo>
                  <a:pt x="168" y="97"/>
                </a:lnTo>
                <a:lnTo>
                  <a:pt x="336" y="0"/>
                </a:lnTo>
                <a:lnTo>
                  <a:pt x="336" y="194"/>
                </a:lnTo>
                <a:lnTo>
                  <a:pt x="336" y="388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30" name="Freeform 19"/>
          <p:cNvSpPr>
            <a:spLocks/>
          </p:cNvSpPr>
          <p:nvPr/>
        </p:nvSpPr>
        <p:spPr bwMode="auto">
          <a:xfrm>
            <a:off x="4260278" y="3500020"/>
            <a:ext cx="344488" cy="298450"/>
          </a:xfrm>
          <a:custGeom>
            <a:avLst/>
            <a:gdLst>
              <a:gd name="T0" fmla="*/ 388 w 388"/>
              <a:gd name="T1" fmla="*/ 336 h 336"/>
              <a:gd name="T2" fmla="*/ 194 w 388"/>
              <a:gd name="T3" fmla="*/ 336 h 336"/>
              <a:gd name="T4" fmla="*/ 0 w 388"/>
              <a:gd name="T5" fmla="*/ 336 h 336"/>
              <a:gd name="T6" fmla="*/ 97 w 388"/>
              <a:gd name="T7" fmla="*/ 168 h 336"/>
              <a:gd name="T8" fmla="*/ 194 w 388"/>
              <a:gd name="T9" fmla="*/ 0 h 336"/>
              <a:gd name="T10" fmla="*/ 291 w 388"/>
              <a:gd name="T11" fmla="*/ 168 h 336"/>
              <a:gd name="T12" fmla="*/ 388 w 388"/>
              <a:gd name="T13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" h="336">
                <a:moveTo>
                  <a:pt x="388" y="336"/>
                </a:moveTo>
                <a:lnTo>
                  <a:pt x="194" y="336"/>
                </a:lnTo>
                <a:lnTo>
                  <a:pt x="0" y="336"/>
                </a:lnTo>
                <a:lnTo>
                  <a:pt x="97" y="168"/>
                </a:lnTo>
                <a:lnTo>
                  <a:pt x="194" y="0"/>
                </a:lnTo>
                <a:lnTo>
                  <a:pt x="291" y="168"/>
                </a:lnTo>
                <a:lnTo>
                  <a:pt x="388" y="336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31" name="Freeform 20"/>
          <p:cNvSpPr>
            <a:spLocks/>
          </p:cNvSpPr>
          <p:nvPr/>
        </p:nvSpPr>
        <p:spPr bwMode="auto">
          <a:xfrm>
            <a:off x="4509516" y="2842795"/>
            <a:ext cx="298450" cy="344488"/>
          </a:xfrm>
          <a:custGeom>
            <a:avLst/>
            <a:gdLst>
              <a:gd name="T0" fmla="*/ 336 w 336"/>
              <a:gd name="T1" fmla="*/ 194 h 388"/>
              <a:gd name="T2" fmla="*/ 168 w 336"/>
              <a:gd name="T3" fmla="*/ 291 h 388"/>
              <a:gd name="T4" fmla="*/ 0 w 336"/>
              <a:gd name="T5" fmla="*/ 388 h 388"/>
              <a:gd name="T6" fmla="*/ 0 w 336"/>
              <a:gd name="T7" fmla="*/ 194 h 388"/>
              <a:gd name="T8" fmla="*/ 0 w 336"/>
              <a:gd name="T9" fmla="*/ 0 h 388"/>
              <a:gd name="T10" fmla="*/ 168 w 336"/>
              <a:gd name="T11" fmla="*/ 97 h 388"/>
              <a:gd name="T12" fmla="*/ 336 w 336"/>
              <a:gd name="T13" fmla="*/ 194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336" y="194"/>
                </a:moveTo>
                <a:lnTo>
                  <a:pt x="168" y="291"/>
                </a:lnTo>
                <a:lnTo>
                  <a:pt x="0" y="388"/>
                </a:lnTo>
                <a:lnTo>
                  <a:pt x="0" y="194"/>
                </a:lnTo>
                <a:lnTo>
                  <a:pt x="0" y="0"/>
                </a:lnTo>
                <a:lnTo>
                  <a:pt x="168" y="97"/>
                </a:lnTo>
                <a:lnTo>
                  <a:pt x="336" y="194"/>
                </a:ln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253678" y="1998245"/>
            <a:ext cx="2058988" cy="2060575"/>
            <a:chOff x="1990725" y="836613"/>
            <a:chExt cx="2058988" cy="2060575"/>
          </a:xfrm>
          <a:solidFill>
            <a:srgbClr val="C00000"/>
          </a:solidFill>
        </p:grpSpPr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1990725" y="836613"/>
              <a:ext cx="2058988" cy="2060575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5973" y="1625541"/>
              <a:ext cx="17716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800" b="1" i="0" u="none" strike="noStrike" kern="0" normalizeH="0" baseline="0" noProof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uLnTx/>
                  <a:uFillTx/>
                  <a:latin typeface="微软雅黑"/>
                  <a:ea typeface="微软雅黑"/>
                </a:rPr>
                <a:t>关键文本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63528" y="2585620"/>
            <a:ext cx="981075" cy="979488"/>
            <a:chOff x="4600575" y="1423988"/>
            <a:chExt cx="981075" cy="979488"/>
          </a:xfrm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4600575" y="1423988"/>
              <a:ext cx="981075" cy="979488"/>
            </a:xfrm>
            <a:custGeom>
              <a:avLst/>
              <a:gdLst>
                <a:gd name="T0" fmla="*/ 429 w 1106"/>
                <a:gd name="T1" fmla="*/ 68 h 1105"/>
                <a:gd name="T2" fmla="*/ 1038 w 1106"/>
                <a:gd name="T3" fmla="*/ 429 h 1105"/>
                <a:gd name="T4" fmla="*/ 677 w 1106"/>
                <a:gd name="T5" fmla="*/ 1037 h 1105"/>
                <a:gd name="T6" fmla="*/ 69 w 1106"/>
                <a:gd name="T7" fmla="*/ 677 h 1105"/>
                <a:gd name="T8" fmla="*/ 429 w 1106"/>
                <a:gd name="T9" fmla="*/ 68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105">
                  <a:moveTo>
                    <a:pt x="429" y="68"/>
                  </a:moveTo>
                  <a:cubicBezTo>
                    <a:pt x="697" y="0"/>
                    <a:pt x="969" y="161"/>
                    <a:pt x="1038" y="429"/>
                  </a:cubicBezTo>
                  <a:cubicBezTo>
                    <a:pt x="1106" y="696"/>
                    <a:pt x="945" y="968"/>
                    <a:pt x="677" y="1037"/>
                  </a:cubicBezTo>
                  <a:cubicBezTo>
                    <a:pt x="410" y="1105"/>
                    <a:pt x="137" y="944"/>
                    <a:pt x="69" y="677"/>
                  </a:cubicBezTo>
                  <a:cubicBezTo>
                    <a:pt x="0" y="409"/>
                    <a:pt x="162" y="137"/>
                    <a:pt x="429" y="68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80228" y="1570552"/>
              <a:ext cx="773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关键词七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71428" y="3614320"/>
            <a:ext cx="987425" cy="987425"/>
            <a:chOff x="4308475" y="2452688"/>
            <a:chExt cx="987425" cy="987425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4308475" y="2452688"/>
              <a:ext cx="987425" cy="987425"/>
            </a:xfrm>
            <a:custGeom>
              <a:avLst/>
              <a:gdLst>
                <a:gd name="T0" fmla="*/ 691 w 1112"/>
                <a:gd name="T1" fmla="*/ 75 h 1112"/>
                <a:gd name="T2" fmla="*/ 1037 w 1112"/>
                <a:gd name="T3" fmla="*/ 691 h 1112"/>
                <a:gd name="T4" fmla="*/ 421 w 1112"/>
                <a:gd name="T5" fmla="*/ 1038 h 1112"/>
                <a:gd name="T6" fmla="*/ 74 w 1112"/>
                <a:gd name="T7" fmla="*/ 421 h 1112"/>
                <a:gd name="T8" fmla="*/ 691 w 1112"/>
                <a:gd name="T9" fmla="*/ 75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2">
                  <a:moveTo>
                    <a:pt x="691" y="75"/>
                  </a:moveTo>
                  <a:cubicBezTo>
                    <a:pt x="956" y="149"/>
                    <a:pt x="1112" y="425"/>
                    <a:pt x="1037" y="691"/>
                  </a:cubicBezTo>
                  <a:cubicBezTo>
                    <a:pt x="963" y="957"/>
                    <a:pt x="687" y="1112"/>
                    <a:pt x="421" y="1038"/>
                  </a:cubicBezTo>
                  <a:cubicBezTo>
                    <a:pt x="155" y="963"/>
                    <a:pt x="0" y="687"/>
                    <a:pt x="74" y="421"/>
                  </a:cubicBezTo>
                  <a:cubicBezTo>
                    <a:pt x="149" y="156"/>
                    <a:pt x="425" y="0"/>
                    <a:pt x="691" y="75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35135" y="2625971"/>
              <a:ext cx="94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词六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09428" y="4368383"/>
            <a:ext cx="976313" cy="977900"/>
            <a:chOff x="3546475" y="3206751"/>
            <a:chExt cx="976313" cy="977900"/>
          </a:xfrm>
        </p:grpSpPr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3546475" y="3206751"/>
              <a:ext cx="976313" cy="977900"/>
            </a:xfrm>
            <a:custGeom>
              <a:avLst/>
              <a:gdLst>
                <a:gd name="T0" fmla="*/ 908 w 1101"/>
                <a:gd name="T1" fmla="*/ 201 h 1101"/>
                <a:gd name="T2" fmla="*/ 900 w 1101"/>
                <a:gd name="T3" fmla="*/ 908 h 1101"/>
                <a:gd name="T4" fmla="*/ 193 w 1101"/>
                <a:gd name="T5" fmla="*/ 900 h 1101"/>
                <a:gd name="T6" fmla="*/ 201 w 1101"/>
                <a:gd name="T7" fmla="*/ 193 h 1101"/>
                <a:gd name="T8" fmla="*/ 908 w 1101"/>
                <a:gd name="T9" fmla="*/ 201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101">
                  <a:moveTo>
                    <a:pt x="908" y="201"/>
                  </a:moveTo>
                  <a:cubicBezTo>
                    <a:pt x="1101" y="398"/>
                    <a:pt x="1097" y="715"/>
                    <a:pt x="900" y="908"/>
                  </a:cubicBezTo>
                  <a:cubicBezTo>
                    <a:pt x="703" y="1101"/>
                    <a:pt x="386" y="1098"/>
                    <a:pt x="193" y="900"/>
                  </a:cubicBezTo>
                  <a:cubicBezTo>
                    <a:pt x="0" y="703"/>
                    <a:pt x="3" y="386"/>
                    <a:pt x="201" y="193"/>
                  </a:cubicBezTo>
                  <a:cubicBezTo>
                    <a:pt x="398" y="0"/>
                    <a:pt x="715" y="4"/>
                    <a:pt x="908" y="201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94228" y="3396997"/>
              <a:ext cx="9109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词五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68028" y="4631908"/>
            <a:ext cx="981075" cy="981075"/>
            <a:chOff x="2505075" y="3470276"/>
            <a:chExt cx="981075" cy="981075"/>
          </a:xfrm>
        </p:grpSpPr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2505075" y="3470276"/>
              <a:ext cx="981075" cy="981075"/>
            </a:xfrm>
            <a:custGeom>
              <a:avLst/>
              <a:gdLst>
                <a:gd name="T0" fmla="*/ 1037 w 1105"/>
                <a:gd name="T1" fmla="*/ 429 h 1106"/>
                <a:gd name="T2" fmla="*/ 676 w 1105"/>
                <a:gd name="T3" fmla="*/ 1037 h 1106"/>
                <a:gd name="T4" fmla="*/ 68 w 1105"/>
                <a:gd name="T5" fmla="*/ 677 h 1106"/>
                <a:gd name="T6" fmla="*/ 428 w 1105"/>
                <a:gd name="T7" fmla="*/ 68 h 1106"/>
                <a:gd name="T8" fmla="*/ 1037 w 1105"/>
                <a:gd name="T9" fmla="*/ 429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106">
                  <a:moveTo>
                    <a:pt x="1037" y="429"/>
                  </a:moveTo>
                  <a:cubicBezTo>
                    <a:pt x="1105" y="696"/>
                    <a:pt x="944" y="969"/>
                    <a:pt x="676" y="1037"/>
                  </a:cubicBezTo>
                  <a:cubicBezTo>
                    <a:pt x="409" y="1106"/>
                    <a:pt x="137" y="944"/>
                    <a:pt x="68" y="677"/>
                  </a:cubicBezTo>
                  <a:cubicBezTo>
                    <a:pt x="0" y="409"/>
                    <a:pt x="161" y="137"/>
                    <a:pt x="428" y="68"/>
                  </a:cubicBezTo>
                  <a:cubicBezTo>
                    <a:pt x="696" y="0"/>
                    <a:pt x="968" y="161"/>
                    <a:pt x="1037" y="429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39069" y="3635581"/>
              <a:ext cx="8868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词四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32978" y="4339808"/>
            <a:ext cx="987425" cy="985838"/>
            <a:chOff x="1470025" y="3178176"/>
            <a:chExt cx="987425" cy="985838"/>
          </a:xfrm>
        </p:grpSpPr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1470025" y="3178176"/>
              <a:ext cx="987425" cy="985838"/>
            </a:xfrm>
            <a:custGeom>
              <a:avLst/>
              <a:gdLst>
                <a:gd name="T0" fmla="*/ 1037 w 1112"/>
                <a:gd name="T1" fmla="*/ 691 h 1112"/>
                <a:gd name="T2" fmla="*/ 421 w 1112"/>
                <a:gd name="T3" fmla="*/ 1038 h 1112"/>
                <a:gd name="T4" fmla="*/ 74 w 1112"/>
                <a:gd name="T5" fmla="*/ 422 h 1112"/>
                <a:gd name="T6" fmla="*/ 691 w 1112"/>
                <a:gd name="T7" fmla="*/ 75 h 1112"/>
                <a:gd name="T8" fmla="*/ 1037 w 1112"/>
                <a:gd name="T9" fmla="*/ 691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2">
                  <a:moveTo>
                    <a:pt x="1037" y="691"/>
                  </a:moveTo>
                  <a:cubicBezTo>
                    <a:pt x="963" y="957"/>
                    <a:pt x="687" y="1112"/>
                    <a:pt x="421" y="1038"/>
                  </a:cubicBezTo>
                  <a:cubicBezTo>
                    <a:pt x="155" y="964"/>
                    <a:pt x="0" y="688"/>
                    <a:pt x="74" y="422"/>
                  </a:cubicBezTo>
                  <a:cubicBezTo>
                    <a:pt x="149" y="156"/>
                    <a:pt x="425" y="0"/>
                    <a:pt x="691" y="75"/>
                  </a:cubicBezTo>
                  <a:cubicBezTo>
                    <a:pt x="956" y="149"/>
                    <a:pt x="1112" y="425"/>
                    <a:pt x="1037" y="691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593182" y="3365466"/>
              <a:ext cx="7411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关键词三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8441" y="3577808"/>
            <a:ext cx="977900" cy="977900"/>
            <a:chOff x="725488" y="2416176"/>
            <a:chExt cx="977900" cy="977900"/>
          </a:xfrm>
        </p:grpSpPr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725488" y="2416176"/>
              <a:ext cx="977900" cy="977900"/>
            </a:xfrm>
            <a:custGeom>
              <a:avLst/>
              <a:gdLst>
                <a:gd name="T0" fmla="*/ 900 w 1101"/>
                <a:gd name="T1" fmla="*/ 908 h 1102"/>
                <a:gd name="T2" fmla="*/ 193 w 1101"/>
                <a:gd name="T3" fmla="*/ 901 h 1102"/>
                <a:gd name="T4" fmla="*/ 201 w 1101"/>
                <a:gd name="T5" fmla="*/ 193 h 1102"/>
                <a:gd name="T6" fmla="*/ 908 w 1101"/>
                <a:gd name="T7" fmla="*/ 201 h 1102"/>
                <a:gd name="T8" fmla="*/ 900 w 1101"/>
                <a:gd name="T9" fmla="*/ 908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102">
                  <a:moveTo>
                    <a:pt x="900" y="908"/>
                  </a:moveTo>
                  <a:cubicBezTo>
                    <a:pt x="702" y="1102"/>
                    <a:pt x="386" y="1098"/>
                    <a:pt x="193" y="901"/>
                  </a:cubicBezTo>
                  <a:cubicBezTo>
                    <a:pt x="0" y="703"/>
                    <a:pt x="3" y="387"/>
                    <a:pt x="201" y="193"/>
                  </a:cubicBezTo>
                  <a:cubicBezTo>
                    <a:pt x="398" y="0"/>
                    <a:pt x="715" y="4"/>
                    <a:pt x="908" y="201"/>
                  </a:cubicBezTo>
                  <a:cubicBezTo>
                    <a:pt x="1101" y="399"/>
                    <a:pt x="1097" y="715"/>
                    <a:pt x="900" y="908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8182" y="2623234"/>
              <a:ext cx="7725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关键词二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0153" y="2536408"/>
            <a:ext cx="982663" cy="981075"/>
            <a:chOff x="457200" y="1374776"/>
            <a:chExt cx="982663" cy="981075"/>
          </a:xfrm>
        </p:grpSpPr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457200" y="1374776"/>
              <a:ext cx="982663" cy="981075"/>
            </a:xfrm>
            <a:custGeom>
              <a:avLst/>
              <a:gdLst>
                <a:gd name="T0" fmla="*/ 677 w 1106"/>
                <a:gd name="T1" fmla="*/ 1037 h 1106"/>
                <a:gd name="T2" fmla="*/ 69 w 1106"/>
                <a:gd name="T3" fmla="*/ 677 h 1106"/>
                <a:gd name="T4" fmla="*/ 429 w 1106"/>
                <a:gd name="T5" fmla="*/ 69 h 1106"/>
                <a:gd name="T6" fmla="*/ 1037 w 1106"/>
                <a:gd name="T7" fmla="*/ 429 h 1106"/>
                <a:gd name="T8" fmla="*/ 677 w 1106"/>
                <a:gd name="T9" fmla="*/ 1037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106">
                  <a:moveTo>
                    <a:pt x="677" y="1037"/>
                  </a:moveTo>
                  <a:cubicBezTo>
                    <a:pt x="410" y="1106"/>
                    <a:pt x="137" y="945"/>
                    <a:pt x="69" y="677"/>
                  </a:cubicBezTo>
                  <a:cubicBezTo>
                    <a:pt x="0" y="410"/>
                    <a:pt x="162" y="137"/>
                    <a:pt x="429" y="69"/>
                  </a:cubicBezTo>
                  <a:cubicBezTo>
                    <a:pt x="697" y="0"/>
                    <a:pt x="969" y="162"/>
                    <a:pt x="1037" y="429"/>
                  </a:cubicBezTo>
                  <a:cubicBezTo>
                    <a:pt x="1106" y="696"/>
                    <a:pt x="945" y="969"/>
                    <a:pt x="677" y="1037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74090" y="1552431"/>
              <a:ext cx="7488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关键词一</a:t>
              </a:r>
            </a:p>
          </p:txBody>
        </p:sp>
      </p:grpSp>
      <p:sp>
        <p:nvSpPr>
          <p:cNvPr id="56" name="矩形 83"/>
          <p:cNvSpPr>
            <a:spLocks noChangeArrowheads="1"/>
          </p:cNvSpPr>
          <p:nvPr/>
        </p:nvSpPr>
        <p:spPr bwMode="auto">
          <a:xfrm>
            <a:off x="6463076" y="1684274"/>
            <a:ext cx="4863138" cy="4536836"/>
          </a:xfrm>
          <a:prstGeom prst="rect">
            <a:avLst/>
          </a:prstGeom>
          <a:solidFill>
            <a:srgbClr val="F2F2F2"/>
          </a:solidFill>
          <a:ln w="9525" cmpd="sng">
            <a:solidFill>
              <a:srgbClr val="484849">
                <a:lumMod val="40000"/>
                <a:lumOff val="60000"/>
              </a:srgbClr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" name="TextBox 84"/>
          <p:cNvSpPr txBox="1">
            <a:spLocks noChangeArrowheads="1"/>
          </p:cNvSpPr>
          <p:nvPr/>
        </p:nvSpPr>
        <p:spPr bwMode="auto">
          <a:xfrm>
            <a:off x="6844691" y="2241309"/>
            <a:ext cx="4099907" cy="336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模板中的文字是随机填充的，若要替换成自己的文字，切勿删除文本框。请替换文字（可有两种做法）：</a:t>
            </a: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M1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：只删除掉框内文字</a:t>
            </a: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(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不删除框），重新输入。</a:t>
            </a: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M2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：复制需要的文字→单击目标文本框→选中框内文字→右击→在右键菜单选择粘贴的方式：“只保留文本”。</a:t>
            </a: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6402110" y="15928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 flipH="1" flipV="1">
            <a:off x="10895621" y="575817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94A5A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24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1378E-6 -1.85185E-6 L 0.10732 -1.85185E-6 " pathEditMode="relative" rAng="0" ptsTypes="AA">
                                      <p:cBhvr>
                                        <p:cTn id="12" dur="3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0853E-6 1.11111E-6 L 0.08833 -0.09329 " pathEditMode="relative" rAng="0" ptsTypes="AA">
                                      <p:cBhvr>
                                        <p:cTn id="16" dur="3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467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99805E-6 1.48148E-6 L 0.05034 -0.16667 " pathEditMode="relative" rAng="0" ptsTypes="AA">
                                      <p:cBhvr>
                                        <p:cTn id="20" dur="3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" y="-83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9.88682E-8 3.7037E-6 L -9.88682E-8 -0.2007 " pathEditMode="relative" rAng="0" ptsTypes="AA">
                                      <p:cBhvr>
                                        <p:cTn id="24" dur="3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00898E-6 -1.85185E-6 L -0.05347 -0.16875 " pathEditMode="relative" rAng="0" ptsTypes="AA">
                                      <p:cBhvr>
                                        <p:cTn id="28" dur="3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0" y="-844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28516E-6 -1.48148E-6 L -0.09562 -0.09213 " pathEditMode="relative" rAng="0" ptsTypes="AA">
                                      <p:cBhvr>
                                        <p:cTn id="32" dur="3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7" y="-46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492E-6 1.11111E-6 L -0.1137 1.11111E-6 " pathEditMode="relative" rAng="0" ptsTypes="AA">
                                      <p:cBhvr>
                                        <p:cTn id="36" dur="3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7538E-6 -2.95097E-6 L 0.16536 0.28539 " pathEditMode="relative" rAng="0" ptsTypes="AA">
                                      <p:cBhvr>
                                        <p:cTn id="77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262" y="1426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299E-7 3.02498E-6 L -0.15392 -0.26827 " pathEditMode="relative" rAng="0" ptsTypes="AA">
                                      <p:cBhvr>
                                        <p:cTn id="81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02" y="-1341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56" grpId="0" animBg="1" autoUpdateAnimBg="0"/>
      <p:bldP spid="58" grpId="0" animBg="1"/>
      <p:bldP spid="58" grpId="1" animBg="1"/>
      <p:bldP spid="59" grpId="0" animBg="1"/>
      <p:bldP spid="5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316980" y="1704420"/>
            <a:ext cx="4529090" cy="2191294"/>
          </a:xfrm>
          <a:prstGeom prst="roundRect">
            <a:avLst>
              <a:gd name="adj" fmla="val 12535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716" y="2236656"/>
            <a:ext cx="1765488" cy="117708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6" name="TextBox 105"/>
          <p:cNvSpPr txBox="1"/>
          <p:nvPr/>
        </p:nvSpPr>
        <p:spPr>
          <a:xfrm>
            <a:off x="4829466" y="2042349"/>
            <a:ext cx="1528618" cy="44627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spc="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关键文本</a:t>
            </a:r>
            <a:endParaRPr lang="zh-CN" altLang="en-US" sz="2100" b="1" spc="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711836" y="2482667"/>
            <a:ext cx="1991780" cy="13049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7198790" y="1704420"/>
            <a:ext cx="4529090" cy="2191294"/>
          </a:xfrm>
          <a:prstGeom prst="roundRect">
            <a:avLst>
              <a:gd name="adj" fmla="val 12535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652" y="2222061"/>
            <a:ext cx="1868914" cy="119968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0" name="TextBox 109"/>
          <p:cNvSpPr txBox="1"/>
          <p:nvPr/>
        </p:nvSpPr>
        <p:spPr>
          <a:xfrm>
            <a:off x="9711275" y="2042349"/>
            <a:ext cx="1528618" cy="44627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spc="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关键文本</a:t>
            </a:r>
            <a:endParaRPr lang="zh-CN" altLang="en-US" sz="2100" b="1" spc="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9593646" y="2482667"/>
            <a:ext cx="1925648" cy="13049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7198790" y="4184034"/>
            <a:ext cx="4529090" cy="2191294"/>
          </a:xfrm>
          <a:prstGeom prst="roundRect">
            <a:avLst>
              <a:gd name="adj" fmla="val 12535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"/>
          <a:stretch/>
        </p:blipFill>
        <p:spPr>
          <a:xfrm>
            <a:off x="7466652" y="4693595"/>
            <a:ext cx="1868914" cy="119764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4" name="TextBox 113"/>
          <p:cNvSpPr txBox="1"/>
          <p:nvPr/>
        </p:nvSpPr>
        <p:spPr>
          <a:xfrm>
            <a:off x="9711275" y="4521963"/>
            <a:ext cx="1554070" cy="45151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>
              <a:defRPr sz="2100" b="1" spc="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关键文本</a:t>
            </a:r>
          </a:p>
        </p:txBody>
      </p:sp>
      <p:sp>
        <p:nvSpPr>
          <p:cNvPr id="115" name="矩形 114"/>
          <p:cNvSpPr/>
          <p:nvPr/>
        </p:nvSpPr>
        <p:spPr>
          <a:xfrm>
            <a:off x="9593646" y="4962281"/>
            <a:ext cx="1925648" cy="13049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2316980" y="4184034"/>
            <a:ext cx="4529090" cy="2191294"/>
          </a:xfrm>
          <a:prstGeom prst="roundRect">
            <a:avLst>
              <a:gd name="adj" fmla="val 12535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641" y="4693595"/>
            <a:ext cx="1837563" cy="120119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8" name="TextBox 117"/>
          <p:cNvSpPr txBox="1"/>
          <p:nvPr/>
        </p:nvSpPr>
        <p:spPr>
          <a:xfrm>
            <a:off x="4829465" y="4521963"/>
            <a:ext cx="1554070" cy="45151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>
              <a:defRPr sz="2100" b="1" spc="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关键文本</a:t>
            </a:r>
          </a:p>
        </p:txBody>
      </p:sp>
      <p:sp>
        <p:nvSpPr>
          <p:cNvPr id="119" name="矩形 118"/>
          <p:cNvSpPr/>
          <p:nvPr/>
        </p:nvSpPr>
        <p:spPr>
          <a:xfrm>
            <a:off x="4711836" y="4962281"/>
            <a:ext cx="1991780" cy="13049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4321795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26" presetClass="emph" presetSubtype="0" repeatCount="3000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3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15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/>
          <p:bldP spid="70" grpId="0"/>
          <p:bldP spid="71" grpId="0"/>
          <p:bldP spid="72" grpId="0"/>
          <p:bldP spid="73" grpId="0" animBg="1"/>
          <p:bldP spid="73" grpId="1" animBg="1"/>
          <p:bldP spid="74" grpId="0" animBg="1"/>
          <p:bldP spid="75" grpId="0" animBg="1"/>
          <p:bldP spid="76" grpId="0" animBg="1"/>
          <p:bldP spid="104" grpId="0" animBg="1"/>
          <p:bldP spid="106" grpId="0"/>
          <p:bldP spid="107" grpId="0"/>
          <p:bldP spid="108" grpId="0" animBg="1"/>
          <p:bldP spid="110" grpId="0"/>
          <p:bldP spid="111" grpId="0"/>
          <p:bldP spid="112" grpId="0" animBg="1"/>
          <p:bldP spid="114" grpId="0"/>
          <p:bldP spid="115" grpId="0"/>
          <p:bldP spid="116" grpId="0" animBg="1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7" presetID="26" presetClass="emph" presetSubtype="0" repeatCount="3000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3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15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/>
          <p:bldP spid="70" grpId="0"/>
          <p:bldP spid="71" grpId="0"/>
          <p:bldP spid="72" grpId="0"/>
          <p:bldP spid="73" grpId="0" animBg="1"/>
          <p:bldP spid="73" grpId="1" animBg="1"/>
          <p:bldP spid="74" grpId="0" animBg="1"/>
          <p:bldP spid="75" grpId="0" animBg="1"/>
          <p:bldP spid="76" grpId="0" animBg="1"/>
          <p:bldP spid="104" grpId="0" animBg="1"/>
          <p:bldP spid="106" grpId="0"/>
          <p:bldP spid="107" grpId="0"/>
          <p:bldP spid="108" grpId="0" animBg="1"/>
          <p:bldP spid="110" grpId="0"/>
          <p:bldP spid="111" grpId="0"/>
          <p:bldP spid="112" grpId="0" animBg="1"/>
          <p:bldP spid="114" grpId="0"/>
          <p:bldP spid="115" grpId="0"/>
          <p:bldP spid="116" grpId="0" animBg="1"/>
          <p:bldP spid="118" grpId="0"/>
          <p:bldP spid="1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26" name="下箭头 25"/>
          <p:cNvSpPr/>
          <p:nvPr/>
        </p:nvSpPr>
        <p:spPr>
          <a:xfrm rot="16200000">
            <a:off x="3634189" y="-843954"/>
            <a:ext cx="4918598" cy="9951565"/>
          </a:xfrm>
          <a:prstGeom prst="downArrow">
            <a:avLst>
              <a:gd name="adj1" fmla="val 50000"/>
              <a:gd name="adj2" fmla="val 41442"/>
            </a:avLst>
          </a:prstGeom>
          <a:gradFill>
            <a:gsLst>
              <a:gs pos="0">
                <a:schemeClr val="accent3">
                  <a:tint val="79000"/>
                  <a:satMod val="180000"/>
                  <a:alpha val="32000"/>
                </a:schemeClr>
              </a:gs>
              <a:gs pos="34000">
                <a:schemeClr val="accent3">
                  <a:tint val="52000"/>
                  <a:satMod val="250000"/>
                  <a:alpha val="20000"/>
                </a:schemeClr>
              </a:gs>
              <a:gs pos="100000">
                <a:schemeClr val="accent3">
                  <a:tint val="29000"/>
                  <a:satMod val="30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466672" y="1955111"/>
            <a:ext cx="2706213" cy="4157807"/>
            <a:chOff x="1145383" y="1955111"/>
            <a:chExt cx="2706213" cy="4157807"/>
          </a:xfrm>
        </p:grpSpPr>
        <p:grpSp>
          <p:nvGrpSpPr>
            <p:cNvPr id="28" name="组合 27"/>
            <p:cNvGrpSpPr/>
            <p:nvPr/>
          </p:nvGrpSpPr>
          <p:grpSpPr>
            <a:xfrm>
              <a:off x="1145383" y="1955111"/>
              <a:ext cx="2706213" cy="4157807"/>
              <a:chOff x="982638" y="1955111"/>
              <a:chExt cx="2706213" cy="4157807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982638" y="1955111"/>
                <a:ext cx="2706213" cy="4157807"/>
              </a:xfrm>
              <a:prstGeom prst="roundRect">
                <a:avLst/>
              </a:prstGeom>
              <a:gradFill flip="none" rotWithShape="1">
                <a:gsLst>
                  <a:gs pos="50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  <a:gs pos="0">
                    <a:sysClr val="window" lastClr="FFFFFF"/>
                  </a:gs>
                </a:gsLst>
                <a:lin ang="18900000" scaled="0"/>
                <a:tileRect/>
              </a:gradFill>
              <a:ln w="22225" cap="flat" cmpd="sng" algn="ctr">
                <a:gradFill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8100000" scaled="0"/>
                </a:gradFill>
                <a:prstDash val="solid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indent="0" algn="ctr" defTabSz="91440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031359" y="2127512"/>
                <a:ext cx="608769" cy="86153"/>
                <a:chOff x="2347118" y="2347453"/>
                <a:chExt cx="554507" cy="78474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2347118" y="2350917"/>
                  <a:ext cx="440314" cy="7154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382AD"/>
                </a:soli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0"/>
                  </a:gradFill>
                </a:ln>
                <a:effectLst>
                  <a:innerShdw blurRad="127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823151" y="2347453"/>
                  <a:ext cx="78474" cy="78474"/>
                </a:xfrm>
                <a:prstGeom prst="ellipse">
                  <a:avLst/>
                </a:prstGeom>
                <a:solidFill>
                  <a:srgbClr val="2382AD"/>
                </a:solidFill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0"/>
                  </a:gradFill>
                </a:ln>
                <a:effectLst>
                  <a:innerShdw blurRad="127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2224202" y="5734050"/>
                <a:ext cx="223084" cy="223084"/>
              </a:xfrm>
              <a:prstGeom prst="ellipse">
                <a:avLst/>
              </a:prstGeom>
              <a:solidFill>
                <a:srgbClr val="2382AD"/>
              </a:solidFill>
              <a:ln w="635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0"/>
                </a:gradFill>
              </a:ln>
              <a:effectLst>
                <a:outerShdw blurRad="889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418369" y="2421682"/>
              <a:ext cx="2160240" cy="3096344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2225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700696" y="2611582"/>
            <a:ext cx="2657342" cy="3042958"/>
          </a:xfrm>
          <a:prstGeom prst="rect">
            <a:avLst/>
          </a:prstGeom>
          <a:noFill/>
          <a:ln w="381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423897" y="2410829"/>
            <a:ext cx="3294182" cy="734194"/>
            <a:chOff x="5015086" y="2276872"/>
            <a:chExt cx="3888433" cy="734194"/>
          </a:xfrm>
        </p:grpSpPr>
        <p:sp>
          <p:nvSpPr>
            <p:cNvPr id="37" name="圆角矩形 36"/>
            <p:cNvSpPr/>
            <p:nvPr/>
          </p:nvSpPr>
          <p:spPr>
            <a:xfrm>
              <a:off x="5015086" y="2276872"/>
              <a:ext cx="3888433" cy="734194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27722" y="237597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/>
                <a:t>添加关键说明文本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23897" y="3764732"/>
            <a:ext cx="3294182" cy="734194"/>
            <a:chOff x="5015086" y="3638166"/>
            <a:chExt cx="3888433" cy="734194"/>
          </a:xfrm>
        </p:grpSpPr>
        <p:sp>
          <p:nvSpPr>
            <p:cNvPr id="40" name="圆角矩形 39"/>
            <p:cNvSpPr/>
            <p:nvPr/>
          </p:nvSpPr>
          <p:spPr>
            <a:xfrm>
              <a:off x="5015086" y="3638166"/>
              <a:ext cx="3888433" cy="734194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20730" y="3741903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添加关键说明文本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23897" y="5118635"/>
            <a:ext cx="3294182" cy="734194"/>
            <a:chOff x="5015086" y="4984678"/>
            <a:chExt cx="3888433" cy="734194"/>
          </a:xfrm>
        </p:grpSpPr>
        <p:sp>
          <p:nvSpPr>
            <p:cNvPr id="43" name="圆角矩形 42"/>
            <p:cNvSpPr/>
            <p:nvPr/>
          </p:nvSpPr>
          <p:spPr>
            <a:xfrm>
              <a:off x="5015086" y="4984678"/>
              <a:ext cx="3888433" cy="734194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94902" y="5081668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添加关键说明文本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54610" y="1834462"/>
            <a:ext cx="1414219" cy="1414219"/>
            <a:chOff x="8564202" y="1666777"/>
            <a:chExt cx="1707468" cy="1707468"/>
          </a:xfrm>
        </p:grpSpPr>
        <p:sp>
          <p:nvSpPr>
            <p:cNvPr id="46" name="椭圆 45"/>
            <p:cNvSpPr/>
            <p:nvPr/>
          </p:nvSpPr>
          <p:spPr>
            <a:xfrm>
              <a:off x="8564202" y="1666777"/>
              <a:ext cx="1707468" cy="1707468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966530" y="2053956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关键</a:t>
              </a:r>
              <a:endPara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algn="ctr"/>
              <a:r>
                <a:rPr lang="zh-CN" altLang="en-US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文本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54609" y="4970180"/>
            <a:ext cx="1414219" cy="1414219"/>
            <a:chOff x="8857526" y="4721188"/>
            <a:chExt cx="1707468" cy="1707468"/>
          </a:xfrm>
        </p:grpSpPr>
        <p:sp>
          <p:nvSpPr>
            <p:cNvPr id="49" name="椭圆 48"/>
            <p:cNvSpPr/>
            <p:nvPr/>
          </p:nvSpPr>
          <p:spPr>
            <a:xfrm>
              <a:off x="8857526" y="4721188"/>
              <a:ext cx="1707468" cy="1707468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259855" y="5128859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关键</a:t>
              </a:r>
              <a:endPara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algn="ctr"/>
              <a:r>
                <a:rPr lang="zh-CN" alt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文本</a:t>
              </a:r>
              <a:endPara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369619" y="3365764"/>
            <a:ext cx="1414219" cy="1414219"/>
            <a:chOff x="10057460" y="3089684"/>
            <a:chExt cx="1707468" cy="1707468"/>
          </a:xfrm>
        </p:grpSpPr>
        <p:sp>
          <p:nvSpPr>
            <p:cNvPr id="52" name="椭圆 51"/>
            <p:cNvSpPr/>
            <p:nvPr/>
          </p:nvSpPr>
          <p:spPr>
            <a:xfrm>
              <a:off x="10057460" y="3089684"/>
              <a:ext cx="1707468" cy="1707468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460588" y="3466364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关键</a:t>
              </a:r>
              <a:endPara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pPr algn="ctr"/>
              <a:r>
                <a:rPr lang="zh-CN" alt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文本</a:t>
              </a:r>
              <a:endPara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7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61415" y="3363545"/>
            <a:ext cx="1343974" cy="1135992"/>
            <a:chOff x="8507413" y="4900613"/>
            <a:chExt cx="706438" cy="596900"/>
          </a:xfrm>
        </p:grpSpPr>
        <p:sp>
          <p:nvSpPr>
            <p:cNvPr id="31" name="Oval 188"/>
            <p:cNvSpPr>
              <a:spLocks noChangeArrowheads="1"/>
            </p:cNvSpPr>
            <p:nvPr/>
          </p:nvSpPr>
          <p:spPr bwMode="auto">
            <a:xfrm>
              <a:off x="8759826" y="4967288"/>
              <a:ext cx="203200" cy="203200"/>
            </a:xfrm>
            <a:prstGeom prst="ellipse">
              <a:avLst/>
            </a:pr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189"/>
            <p:cNvSpPr>
              <a:spLocks/>
            </p:cNvSpPr>
            <p:nvPr/>
          </p:nvSpPr>
          <p:spPr bwMode="auto">
            <a:xfrm>
              <a:off x="8683626" y="5189538"/>
              <a:ext cx="357188" cy="307975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190"/>
            <p:cNvSpPr>
              <a:spLocks/>
            </p:cNvSpPr>
            <p:nvPr/>
          </p:nvSpPr>
          <p:spPr bwMode="auto">
            <a:xfrm>
              <a:off x="8958263" y="4900613"/>
              <a:ext cx="184150" cy="187325"/>
            </a:xfrm>
            <a:custGeom>
              <a:avLst/>
              <a:gdLst>
                <a:gd name="T0" fmla="*/ 24 w 49"/>
                <a:gd name="T1" fmla="*/ 0 h 50"/>
                <a:gd name="T2" fmla="*/ 0 w 49"/>
                <a:gd name="T3" fmla="*/ 18 h 50"/>
                <a:gd name="T4" fmla="*/ 11 w 49"/>
                <a:gd name="T5" fmla="*/ 45 h 50"/>
                <a:gd name="T6" fmla="*/ 11 w 49"/>
                <a:gd name="T7" fmla="*/ 46 h 50"/>
                <a:gd name="T8" fmla="*/ 24 w 49"/>
                <a:gd name="T9" fmla="*/ 50 h 50"/>
                <a:gd name="T10" fmla="*/ 49 w 49"/>
                <a:gd name="T11" fmla="*/ 25 h 50"/>
                <a:gd name="T12" fmla="*/ 24 w 4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cubicBezTo>
                    <a:pt x="12" y="0"/>
                    <a:pt x="2" y="8"/>
                    <a:pt x="0" y="18"/>
                  </a:cubicBezTo>
                  <a:cubicBezTo>
                    <a:pt x="6" y="25"/>
                    <a:pt x="11" y="34"/>
                    <a:pt x="11" y="45"/>
                  </a:cubicBezTo>
                  <a:cubicBezTo>
                    <a:pt x="11" y="45"/>
                    <a:pt x="11" y="46"/>
                    <a:pt x="11" y="46"/>
                  </a:cubicBezTo>
                  <a:cubicBezTo>
                    <a:pt x="14" y="49"/>
                    <a:pt x="19" y="50"/>
                    <a:pt x="24" y="50"/>
                  </a:cubicBezTo>
                  <a:cubicBezTo>
                    <a:pt x="37" y="50"/>
                    <a:pt x="49" y="39"/>
                    <a:pt x="49" y="25"/>
                  </a:cubicBezTo>
                  <a:cubicBezTo>
                    <a:pt x="49" y="11"/>
                    <a:pt x="37" y="0"/>
                    <a:pt x="24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191"/>
            <p:cNvSpPr>
              <a:spLocks/>
            </p:cNvSpPr>
            <p:nvPr/>
          </p:nvSpPr>
          <p:spPr bwMode="auto">
            <a:xfrm>
              <a:off x="8575676" y="4900613"/>
              <a:ext cx="187325" cy="187325"/>
            </a:xfrm>
            <a:custGeom>
              <a:avLst/>
              <a:gdLst>
                <a:gd name="T0" fmla="*/ 40 w 50"/>
                <a:gd name="T1" fmla="*/ 45 h 50"/>
                <a:gd name="T2" fmla="*/ 50 w 50"/>
                <a:gd name="T3" fmla="*/ 20 h 50"/>
                <a:gd name="T4" fmla="*/ 25 w 50"/>
                <a:gd name="T5" fmla="*/ 0 h 50"/>
                <a:gd name="T6" fmla="*/ 0 w 50"/>
                <a:gd name="T7" fmla="*/ 25 h 50"/>
                <a:gd name="T8" fmla="*/ 25 w 50"/>
                <a:gd name="T9" fmla="*/ 50 h 50"/>
                <a:gd name="T10" fmla="*/ 40 w 50"/>
                <a:gd name="T11" fmla="*/ 45 h 50"/>
                <a:gd name="T12" fmla="*/ 40 w 50"/>
                <a:gd name="T1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0">
                  <a:moveTo>
                    <a:pt x="40" y="45"/>
                  </a:moveTo>
                  <a:cubicBezTo>
                    <a:pt x="40" y="35"/>
                    <a:pt x="44" y="26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1" y="50"/>
                    <a:pt x="36" y="48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Freeform 192"/>
            <p:cNvSpPr>
              <a:spLocks/>
            </p:cNvSpPr>
            <p:nvPr/>
          </p:nvSpPr>
          <p:spPr bwMode="auto">
            <a:xfrm>
              <a:off x="8958263" y="5103813"/>
              <a:ext cx="255588" cy="285750"/>
            </a:xfrm>
            <a:custGeom>
              <a:avLst/>
              <a:gdLst>
                <a:gd name="T0" fmla="*/ 40 w 68"/>
                <a:gd name="T1" fmla="*/ 0 h 76"/>
                <a:gd name="T2" fmla="*/ 24 w 68"/>
                <a:gd name="T3" fmla="*/ 19 h 76"/>
                <a:gd name="T4" fmla="*/ 9 w 68"/>
                <a:gd name="T5" fmla="*/ 2 h 76"/>
                <a:gd name="T6" fmla="*/ 0 w 68"/>
                <a:gd name="T7" fmla="*/ 16 h 76"/>
                <a:gd name="T8" fmla="*/ 32 w 68"/>
                <a:gd name="T9" fmla="*/ 74 h 76"/>
                <a:gd name="T10" fmla="*/ 31 w 68"/>
                <a:gd name="T11" fmla="*/ 76 h 76"/>
                <a:gd name="T12" fmla="*/ 67 w 68"/>
                <a:gd name="T13" fmla="*/ 57 h 76"/>
                <a:gd name="T14" fmla="*/ 68 w 68"/>
                <a:gd name="T15" fmla="*/ 48 h 76"/>
                <a:gd name="T16" fmla="*/ 40 w 6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6">
                  <a:moveTo>
                    <a:pt x="40" y="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7"/>
                    <a:pt x="4" y="12"/>
                    <a:pt x="0" y="16"/>
                  </a:cubicBezTo>
                  <a:cubicBezTo>
                    <a:pt x="19" y="27"/>
                    <a:pt x="32" y="49"/>
                    <a:pt x="32" y="74"/>
                  </a:cubicBezTo>
                  <a:cubicBezTo>
                    <a:pt x="32" y="75"/>
                    <a:pt x="31" y="75"/>
                    <a:pt x="31" y="76"/>
                  </a:cubicBezTo>
                  <a:cubicBezTo>
                    <a:pt x="46" y="74"/>
                    <a:pt x="59" y="67"/>
                    <a:pt x="67" y="57"/>
                  </a:cubicBezTo>
                  <a:cubicBezTo>
                    <a:pt x="68" y="54"/>
                    <a:pt x="68" y="51"/>
                    <a:pt x="68" y="48"/>
                  </a:cubicBezTo>
                  <a:cubicBezTo>
                    <a:pt x="68" y="26"/>
                    <a:pt x="56" y="8"/>
                    <a:pt x="40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Freeform 193"/>
            <p:cNvSpPr>
              <a:spLocks/>
            </p:cNvSpPr>
            <p:nvPr/>
          </p:nvSpPr>
          <p:spPr bwMode="auto">
            <a:xfrm>
              <a:off x="8507413" y="5103813"/>
              <a:ext cx="258763" cy="285750"/>
            </a:xfrm>
            <a:custGeom>
              <a:avLst/>
              <a:gdLst>
                <a:gd name="T0" fmla="*/ 38 w 69"/>
                <a:gd name="T1" fmla="*/ 74 h 76"/>
                <a:gd name="T2" fmla="*/ 69 w 69"/>
                <a:gd name="T3" fmla="*/ 17 h 76"/>
                <a:gd name="T4" fmla="*/ 59 w 69"/>
                <a:gd name="T5" fmla="*/ 0 h 76"/>
                <a:gd name="T6" fmla="*/ 59 w 69"/>
                <a:gd name="T7" fmla="*/ 0 h 76"/>
                <a:gd name="T8" fmla="*/ 44 w 69"/>
                <a:gd name="T9" fmla="*/ 19 h 76"/>
                <a:gd name="T10" fmla="*/ 28 w 69"/>
                <a:gd name="T11" fmla="*/ 1 h 76"/>
                <a:gd name="T12" fmla="*/ 0 w 69"/>
                <a:gd name="T13" fmla="*/ 48 h 76"/>
                <a:gd name="T14" fmla="*/ 0 w 69"/>
                <a:gd name="T15" fmla="*/ 57 h 76"/>
                <a:gd name="T16" fmla="*/ 38 w 69"/>
                <a:gd name="T17" fmla="*/ 76 h 76"/>
                <a:gd name="T18" fmla="*/ 38 w 69"/>
                <a:gd name="T1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6">
                  <a:moveTo>
                    <a:pt x="38" y="74"/>
                  </a:moveTo>
                  <a:cubicBezTo>
                    <a:pt x="38" y="49"/>
                    <a:pt x="50" y="28"/>
                    <a:pt x="69" y="17"/>
                  </a:cubicBezTo>
                  <a:cubicBezTo>
                    <a:pt x="65" y="12"/>
                    <a:pt x="61" y="7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2" y="8"/>
                    <a:pt x="0" y="26"/>
                    <a:pt x="0" y="48"/>
                  </a:cubicBezTo>
                  <a:cubicBezTo>
                    <a:pt x="0" y="51"/>
                    <a:pt x="0" y="54"/>
                    <a:pt x="0" y="57"/>
                  </a:cubicBezTo>
                  <a:cubicBezTo>
                    <a:pt x="9" y="67"/>
                    <a:pt x="22" y="75"/>
                    <a:pt x="38" y="76"/>
                  </a:cubicBezTo>
                  <a:cubicBezTo>
                    <a:pt x="38" y="75"/>
                    <a:pt x="38" y="75"/>
                    <a:pt x="38" y="74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46206" y="4148413"/>
            <a:ext cx="679538" cy="1009099"/>
            <a:chOff x="2159166" y="2577746"/>
            <a:chExt cx="509720" cy="756649"/>
          </a:xfrm>
          <a:solidFill>
            <a:schemeClr val="accent2"/>
          </a:solidFill>
        </p:grpSpPr>
        <p:sp>
          <p:nvSpPr>
            <p:cNvPr id="38" name="Oval 188"/>
            <p:cNvSpPr>
              <a:spLocks noChangeArrowheads="1"/>
            </p:cNvSpPr>
            <p:nvPr/>
          </p:nvSpPr>
          <p:spPr bwMode="auto">
            <a:xfrm>
              <a:off x="2267906" y="2577746"/>
              <a:ext cx="289974" cy="289973"/>
            </a:xfrm>
            <a:prstGeom prst="ellipse">
              <a:avLst/>
            </a:pr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9" name="Freeform 189"/>
            <p:cNvSpPr>
              <a:spLocks/>
            </p:cNvSpPr>
            <p:nvPr/>
          </p:nvSpPr>
          <p:spPr bwMode="auto">
            <a:xfrm>
              <a:off x="2159166" y="2894904"/>
              <a:ext cx="509720" cy="439491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18553" y="4275540"/>
            <a:ext cx="679538" cy="1009099"/>
            <a:chOff x="2159166" y="2577746"/>
            <a:chExt cx="509720" cy="756649"/>
          </a:xfrm>
          <a:solidFill>
            <a:schemeClr val="accent1"/>
          </a:solidFill>
        </p:grpSpPr>
        <p:sp>
          <p:nvSpPr>
            <p:cNvPr id="41" name="Oval 188"/>
            <p:cNvSpPr>
              <a:spLocks noChangeArrowheads="1"/>
            </p:cNvSpPr>
            <p:nvPr/>
          </p:nvSpPr>
          <p:spPr bwMode="auto">
            <a:xfrm>
              <a:off x="2267906" y="2577746"/>
              <a:ext cx="289974" cy="289973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189"/>
            <p:cNvSpPr>
              <a:spLocks/>
            </p:cNvSpPr>
            <p:nvPr/>
          </p:nvSpPr>
          <p:spPr bwMode="auto">
            <a:xfrm>
              <a:off x="2159166" y="2894904"/>
              <a:ext cx="509720" cy="439491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336995" y="2354446"/>
            <a:ext cx="679538" cy="1009099"/>
            <a:chOff x="2159166" y="2577746"/>
            <a:chExt cx="509720" cy="756649"/>
          </a:xfrm>
          <a:solidFill>
            <a:schemeClr val="accent1"/>
          </a:solidFill>
        </p:grpSpPr>
        <p:sp>
          <p:nvSpPr>
            <p:cNvPr id="44" name="Oval 188"/>
            <p:cNvSpPr>
              <a:spLocks noChangeArrowheads="1"/>
            </p:cNvSpPr>
            <p:nvPr/>
          </p:nvSpPr>
          <p:spPr bwMode="auto">
            <a:xfrm>
              <a:off x="2267906" y="2577746"/>
              <a:ext cx="289974" cy="289973"/>
            </a:xfrm>
            <a:prstGeom prst="ellipse">
              <a:avLst/>
            </a:prstGeom>
            <a:ln/>
            <a:extLst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189"/>
            <p:cNvSpPr>
              <a:spLocks/>
            </p:cNvSpPr>
            <p:nvPr/>
          </p:nvSpPr>
          <p:spPr bwMode="auto">
            <a:xfrm>
              <a:off x="2159166" y="2894904"/>
              <a:ext cx="509720" cy="439491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549297" y="2354623"/>
            <a:ext cx="679538" cy="1009099"/>
            <a:chOff x="2159166" y="2577746"/>
            <a:chExt cx="509720" cy="756649"/>
          </a:xfrm>
          <a:solidFill>
            <a:schemeClr val="accent2"/>
          </a:solidFill>
        </p:grpSpPr>
        <p:sp>
          <p:nvSpPr>
            <p:cNvPr id="47" name="Oval 188"/>
            <p:cNvSpPr>
              <a:spLocks noChangeArrowheads="1"/>
            </p:cNvSpPr>
            <p:nvPr/>
          </p:nvSpPr>
          <p:spPr bwMode="auto">
            <a:xfrm>
              <a:off x="2267906" y="2577746"/>
              <a:ext cx="289974" cy="289973"/>
            </a:xfrm>
            <a:prstGeom prst="ellipse">
              <a:avLst/>
            </a:prstGeom>
            <a:ln/>
            <a:ex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89"/>
            <p:cNvSpPr>
              <a:spLocks/>
            </p:cNvSpPr>
            <p:nvPr/>
          </p:nvSpPr>
          <p:spPr bwMode="auto">
            <a:xfrm>
              <a:off x="2159166" y="2894904"/>
              <a:ext cx="509720" cy="439491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ln/>
            <a:ex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516002">
            <a:off x="7477931" y="2860274"/>
            <a:ext cx="927279" cy="1039948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任意多边形 49"/>
          <p:cNvSpPr/>
          <p:nvPr/>
        </p:nvSpPr>
        <p:spPr>
          <a:xfrm rot="252849" flipH="1">
            <a:off x="4987042" y="3006935"/>
            <a:ext cx="1106390" cy="830696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任意多边形 50"/>
          <p:cNvSpPr/>
          <p:nvPr/>
        </p:nvSpPr>
        <p:spPr>
          <a:xfrm rot="17754202" flipH="1">
            <a:off x="5190277" y="4103160"/>
            <a:ext cx="865923" cy="516537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任意多边形 51"/>
          <p:cNvSpPr/>
          <p:nvPr/>
        </p:nvSpPr>
        <p:spPr>
          <a:xfrm rot="15410547" flipH="1" flipV="1">
            <a:off x="7436762" y="4177036"/>
            <a:ext cx="695880" cy="550653"/>
          </a:xfrm>
          <a:custGeom>
            <a:avLst/>
            <a:gdLst>
              <a:gd name="connsiteX0" fmla="*/ 0 w 1733550"/>
              <a:gd name="connsiteY0" fmla="*/ 0 h 19050"/>
              <a:gd name="connsiteX1" fmla="*/ 876300 w 1733550"/>
              <a:gd name="connsiteY1" fmla="*/ 0 h 19050"/>
              <a:gd name="connsiteX2" fmla="*/ 1733550 w 1733550"/>
              <a:gd name="connsiteY2" fmla="*/ 19050 h 19050"/>
              <a:gd name="connsiteX0" fmla="*/ 0 w 1733550"/>
              <a:gd name="connsiteY0" fmla="*/ 263610 h 282660"/>
              <a:gd name="connsiteX1" fmla="*/ 826873 w 1733550"/>
              <a:gd name="connsiteY1" fmla="*/ 0 h 282660"/>
              <a:gd name="connsiteX2" fmla="*/ 1733550 w 1733550"/>
              <a:gd name="connsiteY2" fmla="*/ 282660 h 282660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73432 h 292482"/>
              <a:gd name="connsiteX1" fmla="*/ 826873 w 1733550"/>
              <a:gd name="connsiteY1" fmla="*/ 9822 h 292482"/>
              <a:gd name="connsiteX2" fmla="*/ 1733550 w 1733550"/>
              <a:gd name="connsiteY2" fmla="*/ 292482 h 292482"/>
              <a:gd name="connsiteX0" fmla="*/ 0 w 1733550"/>
              <a:gd name="connsiteY0" fmla="*/ 267630 h 286680"/>
              <a:gd name="connsiteX1" fmla="*/ 826873 w 1733550"/>
              <a:gd name="connsiteY1" fmla="*/ 4020 h 286680"/>
              <a:gd name="connsiteX2" fmla="*/ 1733550 w 1733550"/>
              <a:gd name="connsiteY2" fmla="*/ 286680 h 286680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075 h 283125"/>
              <a:gd name="connsiteX1" fmla="*/ 826873 w 1733550"/>
              <a:gd name="connsiteY1" fmla="*/ 465 h 283125"/>
              <a:gd name="connsiteX2" fmla="*/ 1733550 w 1733550"/>
              <a:gd name="connsiteY2" fmla="*/ 283125 h 283125"/>
              <a:gd name="connsiteX0" fmla="*/ 0 w 1733550"/>
              <a:gd name="connsiteY0" fmla="*/ 264801 h 283851"/>
              <a:gd name="connsiteX1" fmla="*/ 826873 w 1733550"/>
              <a:gd name="connsiteY1" fmla="*/ 1191 h 283851"/>
              <a:gd name="connsiteX2" fmla="*/ 1733550 w 1733550"/>
              <a:gd name="connsiteY2" fmla="*/ 283851 h 283851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264526 h 283576"/>
              <a:gd name="connsiteX1" fmla="*/ 826873 w 1733550"/>
              <a:gd name="connsiteY1" fmla="*/ 916 h 283576"/>
              <a:gd name="connsiteX2" fmla="*/ 1733550 w 1733550"/>
              <a:gd name="connsiteY2" fmla="*/ 283576 h 283576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733550"/>
              <a:gd name="connsiteY0" fmla="*/ 308098 h 327148"/>
              <a:gd name="connsiteX1" fmla="*/ 860806 w 1733550"/>
              <a:gd name="connsiteY1" fmla="*/ 639 h 327148"/>
              <a:gd name="connsiteX2" fmla="*/ 1733550 w 1733550"/>
              <a:gd name="connsiteY2" fmla="*/ 327148 h 327148"/>
              <a:gd name="connsiteX0" fmla="*/ 0 w 1341175"/>
              <a:gd name="connsiteY0" fmla="*/ 913418 h 913418"/>
              <a:gd name="connsiteX1" fmla="*/ 468431 w 1341175"/>
              <a:gd name="connsiteY1" fmla="*/ 121 h 913418"/>
              <a:gd name="connsiteX2" fmla="*/ 1341175 w 1341175"/>
              <a:gd name="connsiteY2" fmla="*/ 326630 h 913418"/>
              <a:gd name="connsiteX0" fmla="*/ 0 w 1341175"/>
              <a:gd name="connsiteY0" fmla="*/ 638331 h 638331"/>
              <a:gd name="connsiteX1" fmla="*/ 651539 w 1341175"/>
              <a:gd name="connsiteY1" fmla="*/ 128925 h 638331"/>
              <a:gd name="connsiteX2" fmla="*/ 1341175 w 1341175"/>
              <a:gd name="connsiteY2" fmla="*/ 51543 h 638331"/>
              <a:gd name="connsiteX0" fmla="*/ 0 w 1131909"/>
              <a:gd name="connsiteY0" fmla="*/ 811428 h 811428"/>
              <a:gd name="connsiteX1" fmla="*/ 442273 w 1131909"/>
              <a:gd name="connsiteY1" fmla="*/ 128925 h 811428"/>
              <a:gd name="connsiteX2" fmla="*/ 1131909 w 1131909"/>
              <a:gd name="connsiteY2" fmla="*/ 51543 h 811428"/>
              <a:gd name="connsiteX0" fmla="*/ 0 w 1131909"/>
              <a:gd name="connsiteY0" fmla="*/ 797119 h 797119"/>
              <a:gd name="connsiteX1" fmla="*/ 506036 w 1131909"/>
              <a:gd name="connsiteY1" fmla="*/ 244439 h 797119"/>
              <a:gd name="connsiteX2" fmla="*/ 1131909 w 1131909"/>
              <a:gd name="connsiteY2" fmla="*/ 37234 h 797119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1131909"/>
              <a:gd name="connsiteY0" fmla="*/ 824446 h 824446"/>
              <a:gd name="connsiteX1" fmla="*/ 506036 w 1131909"/>
              <a:gd name="connsiteY1" fmla="*/ 271766 h 824446"/>
              <a:gd name="connsiteX2" fmla="*/ 1131909 w 1131909"/>
              <a:gd name="connsiteY2" fmla="*/ 64561 h 824446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867055"/>
              <a:gd name="connsiteY0" fmla="*/ 851494 h 851494"/>
              <a:gd name="connsiteX1" fmla="*/ 241182 w 867055"/>
              <a:gd name="connsiteY1" fmla="*/ 271766 h 851494"/>
              <a:gd name="connsiteX2" fmla="*/ 867055 w 867055"/>
              <a:gd name="connsiteY2" fmla="*/ 64561 h 851494"/>
              <a:gd name="connsiteX0" fmla="*/ 0 w 950434"/>
              <a:gd name="connsiteY0" fmla="*/ 791687 h 791687"/>
              <a:gd name="connsiteX1" fmla="*/ 241182 w 950434"/>
              <a:gd name="connsiteY1" fmla="*/ 211959 h 791687"/>
              <a:gd name="connsiteX2" fmla="*/ 950434 w 950434"/>
              <a:gd name="connsiteY2" fmla="*/ 85892 h 791687"/>
              <a:gd name="connsiteX0" fmla="*/ 0 w 950434"/>
              <a:gd name="connsiteY0" fmla="*/ 758787 h 758787"/>
              <a:gd name="connsiteX1" fmla="*/ 241182 w 950434"/>
              <a:gd name="connsiteY1" fmla="*/ 179059 h 758787"/>
              <a:gd name="connsiteX2" fmla="*/ 950434 w 950434"/>
              <a:gd name="connsiteY2" fmla="*/ 52992 h 758787"/>
              <a:gd name="connsiteX0" fmla="*/ 0 w 950434"/>
              <a:gd name="connsiteY0" fmla="*/ 771949 h 771949"/>
              <a:gd name="connsiteX1" fmla="*/ 314750 w 950434"/>
              <a:gd name="connsiteY1" fmla="*/ 159767 h 771949"/>
              <a:gd name="connsiteX2" fmla="*/ 950434 w 950434"/>
              <a:gd name="connsiteY2" fmla="*/ 66154 h 771949"/>
              <a:gd name="connsiteX0" fmla="*/ 0 w 950434"/>
              <a:gd name="connsiteY0" fmla="*/ 740042 h 740042"/>
              <a:gd name="connsiteX1" fmla="*/ 314750 w 950434"/>
              <a:gd name="connsiteY1" fmla="*/ 127860 h 740042"/>
              <a:gd name="connsiteX2" fmla="*/ 950434 w 950434"/>
              <a:gd name="connsiteY2" fmla="*/ 34247 h 740042"/>
              <a:gd name="connsiteX0" fmla="*/ 0 w 950434"/>
              <a:gd name="connsiteY0" fmla="*/ 716183 h 716183"/>
              <a:gd name="connsiteX1" fmla="*/ 314750 w 950434"/>
              <a:gd name="connsiteY1" fmla="*/ 104001 h 716183"/>
              <a:gd name="connsiteX2" fmla="*/ 950434 w 950434"/>
              <a:gd name="connsiteY2" fmla="*/ 10388 h 716183"/>
              <a:gd name="connsiteX0" fmla="*/ 0 w 950434"/>
              <a:gd name="connsiteY0" fmla="*/ 711017 h 711017"/>
              <a:gd name="connsiteX1" fmla="*/ 353988 w 950434"/>
              <a:gd name="connsiteY1" fmla="*/ 142109 h 711017"/>
              <a:gd name="connsiteX2" fmla="*/ 950434 w 950434"/>
              <a:gd name="connsiteY2" fmla="*/ 5222 h 711017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10379 h 710379"/>
              <a:gd name="connsiteX1" fmla="*/ 373606 w 950434"/>
              <a:gd name="connsiteY1" fmla="*/ 152291 h 710379"/>
              <a:gd name="connsiteX2" fmla="*/ 950434 w 950434"/>
              <a:gd name="connsiteY2" fmla="*/ 4584 h 710379"/>
              <a:gd name="connsiteX0" fmla="*/ 0 w 950434"/>
              <a:gd name="connsiteY0" fmla="*/ 709277 h 709277"/>
              <a:gd name="connsiteX1" fmla="*/ 353988 w 950434"/>
              <a:gd name="connsiteY1" fmla="*/ 178235 h 709277"/>
              <a:gd name="connsiteX2" fmla="*/ 950434 w 950434"/>
              <a:gd name="connsiteY2" fmla="*/ 3482 h 709277"/>
              <a:gd name="connsiteX0" fmla="*/ 0 w 955338"/>
              <a:gd name="connsiteY0" fmla="*/ 746245 h 746245"/>
              <a:gd name="connsiteX1" fmla="*/ 353988 w 955338"/>
              <a:gd name="connsiteY1" fmla="*/ 215203 h 746245"/>
              <a:gd name="connsiteX2" fmla="*/ 955338 w 955338"/>
              <a:gd name="connsiteY2" fmla="*/ 2587 h 746245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43658 h 743658"/>
              <a:gd name="connsiteX1" fmla="*/ 353988 w 955338"/>
              <a:gd name="connsiteY1" fmla="*/ 212616 h 743658"/>
              <a:gd name="connsiteX2" fmla="*/ 955338 w 955338"/>
              <a:gd name="connsiteY2" fmla="*/ 0 h 743658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9436 h 769436"/>
              <a:gd name="connsiteX1" fmla="*/ 353988 w 955338"/>
              <a:gd name="connsiteY1" fmla="*/ 238394 h 769436"/>
              <a:gd name="connsiteX2" fmla="*/ 955338 w 955338"/>
              <a:gd name="connsiteY2" fmla="*/ 4141 h 769436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55338"/>
              <a:gd name="connsiteY0" fmla="*/ 765295 h 765295"/>
              <a:gd name="connsiteX1" fmla="*/ 353988 w 955338"/>
              <a:gd name="connsiteY1" fmla="*/ 234253 h 765295"/>
              <a:gd name="connsiteX2" fmla="*/ 955338 w 955338"/>
              <a:gd name="connsiteY2" fmla="*/ 0 h 765295"/>
              <a:gd name="connsiteX0" fmla="*/ 0 w 974957"/>
              <a:gd name="connsiteY0" fmla="*/ 749069 h 749069"/>
              <a:gd name="connsiteX1" fmla="*/ 353988 w 974957"/>
              <a:gd name="connsiteY1" fmla="*/ 218027 h 749069"/>
              <a:gd name="connsiteX2" fmla="*/ 974957 w 974957"/>
              <a:gd name="connsiteY2" fmla="*/ 0 h 749069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984767"/>
              <a:gd name="connsiteY0" fmla="*/ 722023 h 722023"/>
              <a:gd name="connsiteX1" fmla="*/ 363798 w 984767"/>
              <a:gd name="connsiteY1" fmla="*/ 218027 h 722023"/>
              <a:gd name="connsiteX2" fmla="*/ 984767 w 984767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  <a:gd name="connsiteX0" fmla="*/ 0 w 1004386"/>
              <a:gd name="connsiteY0" fmla="*/ 722023 h 722023"/>
              <a:gd name="connsiteX1" fmla="*/ 383417 w 1004386"/>
              <a:gd name="connsiteY1" fmla="*/ 218027 h 722023"/>
              <a:gd name="connsiteX2" fmla="*/ 1004386 w 1004386"/>
              <a:gd name="connsiteY2" fmla="*/ 0 h 722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386" h="722023">
                <a:moveTo>
                  <a:pt x="0" y="722023"/>
                </a:moveTo>
                <a:cubicBezTo>
                  <a:pt x="83962" y="513662"/>
                  <a:pt x="221793" y="342274"/>
                  <a:pt x="383417" y="218027"/>
                </a:cubicBezTo>
                <a:cubicBezTo>
                  <a:pt x="570245" y="70172"/>
                  <a:pt x="779441" y="21076"/>
                  <a:pt x="1004386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TextBox 6"/>
          <p:cNvSpPr txBox="1">
            <a:spLocks noChangeArrowheads="1"/>
          </p:cNvSpPr>
          <p:nvPr/>
        </p:nvSpPr>
        <p:spPr bwMode="auto">
          <a:xfrm>
            <a:off x="9012811" y="4406615"/>
            <a:ext cx="2031509" cy="17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6"/>
          <p:cNvSpPr txBox="1">
            <a:spLocks noChangeArrowheads="1"/>
          </p:cNvSpPr>
          <p:nvPr/>
        </p:nvSpPr>
        <p:spPr bwMode="auto">
          <a:xfrm>
            <a:off x="9334442" y="2231861"/>
            <a:ext cx="1945340" cy="17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6"/>
          <p:cNvSpPr txBox="1">
            <a:spLocks noChangeArrowheads="1"/>
          </p:cNvSpPr>
          <p:nvPr/>
        </p:nvSpPr>
        <p:spPr bwMode="auto">
          <a:xfrm>
            <a:off x="2350790" y="2293352"/>
            <a:ext cx="1874986" cy="17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2350790" y="4361428"/>
            <a:ext cx="1874986" cy="17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2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3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1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3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1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49" grpId="0" animBg="1"/>
          <p:bldP spid="50" grpId="0" animBg="1"/>
          <p:bldP spid="51" grpId="0" animBg="1"/>
          <p:bldP spid="52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-2304288" y="967981"/>
            <a:ext cx="9096974" cy="501023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346204" y="1164760"/>
            <a:ext cx="4200894" cy="4370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800" b="1" i="1" u="none" strike="noStrike" kern="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/>
              </a:rPr>
              <a:t>c</a:t>
            </a:r>
            <a:r>
              <a:rPr kumimoji="0" lang="en-US" altLang="zh-CN" sz="4400" b="1" i="1" u="none" strike="noStrike" kern="0" cap="none" spc="0" normalizeH="0" baseline="0" noProof="0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rgbClr val="E7E6E6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/>
              </a:rPr>
              <a:t>ontents</a:t>
            </a:r>
            <a:endParaRPr kumimoji="0" lang="zh-CN" altLang="en-US" sz="4400" b="1" i="1" u="none" strike="noStrike" kern="0" cap="none" spc="0" normalizeH="0" baseline="0" noProof="0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rgbClr val="E7E6E6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808766" y="1538921"/>
            <a:ext cx="669472" cy="669472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1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96495" y="2677604"/>
            <a:ext cx="669472" cy="669472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2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359731" y="3758920"/>
            <a:ext cx="669472" cy="669472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3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39294" y="4914477"/>
            <a:ext cx="669472" cy="669472"/>
          </a:xfrm>
          <a:prstGeom prst="ellips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4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568046" y="1522048"/>
            <a:ext cx="8619742" cy="743712"/>
            <a:chOff x="5568046" y="1522048"/>
            <a:chExt cx="8619742" cy="743712"/>
          </a:xfrm>
        </p:grpSpPr>
        <p:sp>
          <p:nvSpPr>
            <p:cNvPr id="39" name="平行四边形 38"/>
            <p:cNvSpPr/>
            <p:nvPr/>
          </p:nvSpPr>
          <p:spPr>
            <a:xfrm>
              <a:off x="5568046" y="1522048"/>
              <a:ext cx="8619742" cy="743712"/>
            </a:xfrm>
            <a:prstGeom prst="parallelogram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531430" y="1619429"/>
              <a:ext cx="60444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/>
              <a:r>
                <a:rPr kumimoji="0" lang="zh-CN" altLang="en-US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</a:rPr>
                <a:t>教学分析 </a:t>
              </a:r>
              <a:r>
                <a:rPr lang="en-US" altLang="zh-CN" sz="3600" b="1" kern="0" dirty="0" smtClean="0">
                  <a:solidFill>
                    <a:schemeClr val="bg1">
                      <a:lumMod val="65000"/>
                    </a:schemeClr>
                  </a:solidFill>
                </a:rPr>
                <a:t>Teaching </a:t>
              </a:r>
              <a:r>
                <a:rPr lang="en-US" altLang="zh-CN" sz="3600" b="1" kern="0" dirty="0">
                  <a:solidFill>
                    <a:schemeClr val="bg1">
                      <a:lumMod val="65000"/>
                    </a:schemeClr>
                  </a:solidFill>
                </a:rPr>
                <a:t>analysis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23117" y="2640484"/>
            <a:ext cx="8619742" cy="743712"/>
            <a:chOff x="5323117" y="2640484"/>
            <a:chExt cx="8619742" cy="743712"/>
          </a:xfrm>
        </p:grpSpPr>
        <p:sp>
          <p:nvSpPr>
            <p:cNvPr id="42" name="平行四边形 41"/>
            <p:cNvSpPr/>
            <p:nvPr/>
          </p:nvSpPr>
          <p:spPr>
            <a:xfrm>
              <a:off x="5323117" y="2640484"/>
              <a:ext cx="8619742" cy="743712"/>
            </a:xfrm>
            <a:prstGeom prst="parallelogram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04450" y="2703643"/>
              <a:ext cx="59004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/>
              <a:r>
                <a:rPr kumimoji="0" lang="zh-CN" altLang="en-US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</a:rPr>
                <a:t>教学设计 </a:t>
              </a:r>
              <a:r>
                <a:rPr lang="en-US" altLang="zh-CN" sz="3600" b="1" kern="0" dirty="0" smtClean="0">
                  <a:solidFill>
                    <a:schemeClr val="bg1">
                      <a:lumMod val="65000"/>
                    </a:schemeClr>
                  </a:solidFill>
                </a:rPr>
                <a:t>Teaching </a:t>
              </a:r>
              <a:r>
                <a:rPr lang="en-US" altLang="zh-CN" sz="3600" b="1" kern="0" dirty="0">
                  <a:solidFill>
                    <a:schemeClr val="bg1">
                      <a:lumMod val="65000"/>
                    </a:schemeClr>
                  </a:solidFill>
                </a:rPr>
                <a:t>design</a:t>
              </a:r>
              <a:endParaRPr lang="zh-CN" altLang="en-US" sz="3600" b="1" kern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43502" y="3758920"/>
            <a:ext cx="8619742" cy="743712"/>
            <a:chOff x="5143502" y="3758920"/>
            <a:chExt cx="8619742" cy="743712"/>
          </a:xfrm>
        </p:grpSpPr>
        <p:sp>
          <p:nvSpPr>
            <p:cNvPr id="45" name="平行四边形 44"/>
            <p:cNvSpPr/>
            <p:nvPr/>
          </p:nvSpPr>
          <p:spPr>
            <a:xfrm>
              <a:off x="5143502" y="3758920"/>
              <a:ext cx="8619742" cy="743712"/>
            </a:xfrm>
            <a:prstGeom prst="parallelogram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124856" y="3849399"/>
              <a:ext cx="5658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/>
              <a:r>
                <a:rPr kumimoji="0" lang="zh-CN" altLang="en-US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</a:rPr>
                <a:t>教学过程 </a:t>
              </a:r>
              <a:r>
                <a:rPr lang="en-US" altLang="zh-CN" sz="3600" b="1" kern="0" dirty="0" smtClean="0">
                  <a:solidFill>
                    <a:schemeClr val="bg1">
                      <a:lumMod val="65000"/>
                    </a:schemeClr>
                  </a:solidFill>
                </a:rPr>
                <a:t>Teaching </a:t>
              </a:r>
              <a:r>
                <a:rPr lang="en-US" altLang="zh-CN" sz="3600" b="1" kern="0" dirty="0">
                  <a:solidFill>
                    <a:schemeClr val="bg1">
                      <a:lumMod val="65000"/>
                    </a:schemeClr>
                  </a:solidFill>
                </a:rPr>
                <a:t>process</a:t>
              </a:r>
              <a:endParaRPr lang="zh-CN" altLang="en-US" sz="3600" b="1" kern="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31231" y="4877357"/>
            <a:ext cx="8619742" cy="743712"/>
            <a:chOff x="4931231" y="4877357"/>
            <a:chExt cx="8619742" cy="743712"/>
          </a:xfrm>
        </p:grpSpPr>
        <p:sp>
          <p:nvSpPr>
            <p:cNvPr id="48" name="平行四边形 47"/>
            <p:cNvSpPr/>
            <p:nvPr/>
          </p:nvSpPr>
          <p:spPr>
            <a:xfrm>
              <a:off x="4931231" y="4877357"/>
              <a:ext cx="8619742" cy="743712"/>
            </a:xfrm>
            <a:prstGeom prst="parallelogram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83360" y="4926660"/>
              <a:ext cx="59004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/>
              <a:r>
                <a:rPr kumimoji="0" lang="zh-CN" altLang="en-US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</a:rPr>
                <a:t>教学反思 </a:t>
              </a:r>
              <a:r>
                <a:rPr lang="en-US" altLang="zh-CN" sz="3600" b="1" kern="0" dirty="0" smtClean="0">
                  <a:solidFill>
                    <a:schemeClr val="bg1">
                      <a:lumMod val="65000"/>
                    </a:schemeClr>
                  </a:solidFill>
                </a:rPr>
                <a:t>Teaching </a:t>
              </a:r>
              <a:r>
                <a:rPr lang="en-US" altLang="zh-CN" sz="3600" b="1" kern="0" dirty="0">
                  <a:solidFill>
                    <a:schemeClr val="bg1">
                      <a:lumMod val="65000"/>
                    </a:schemeClr>
                  </a:solidFill>
                </a:rPr>
                <a:t>reflection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791" y="1891562"/>
            <a:ext cx="1521777" cy="1125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" name="TextBox 50"/>
          <p:cNvSpPr txBox="1"/>
          <p:nvPr/>
        </p:nvSpPr>
        <p:spPr>
          <a:xfrm>
            <a:off x="1754243" y="3132666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0" cap="none" spc="0" normalizeH="0" baseline="0" noProof="0" dirty="0" smtClean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sysClr val="window" lastClr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</a:rPr>
              <a:t>目录</a:t>
            </a:r>
            <a:endParaRPr kumimoji="0" lang="zh-CN" altLang="en-US" sz="7200" b="1" i="0" u="none" strike="noStrike" kern="0" cap="none" spc="0" normalizeH="0" baseline="0" noProof="0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ysClr val="window" lastClr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086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44871" y="2243778"/>
            <a:ext cx="1842054" cy="184272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95144" y="4060781"/>
            <a:ext cx="1442230" cy="14427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9361" y="1949898"/>
            <a:ext cx="1842054" cy="184272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75629" y="3217004"/>
            <a:ext cx="2731161" cy="27321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9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30"/>
          <p:cNvSpPr txBox="1"/>
          <p:nvPr/>
        </p:nvSpPr>
        <p:spPr>
          <a:xfrm>
            <a:off x="2327080" y="2386810"/>
            <a:ext cx="28320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替换图片的方法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2291386" y="3125130"/>
            <a:ext cx="3767946" cy="263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填充在图形中的图片（多因排版的需要，将图片填充在图形中）：选中图片→在窗口上方功能区位置单击→“绘图工具”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格式”→单击“形状填充”展开下拉菜单→选择“图片”→字弹出的“插入图片”的对话框窗口中选择需要的图片即可。</a:t>
            </a:r>
          </a:p>
        </p:txBody>
      </p:sp>
    </p:spTree>
    <p:extLst>
      <p:ext uri="{BB962C8B-B14F-4D97-AF65-F5344CB8AC3E}">
        <p14:creationId xmlns:p14="http://schemas.microsoft.com/office/powerpoint/2010/main" val="423397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rgbClr val="E55D4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</a:rPr>
              <a:t>具体实施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99738" y="1952042"/>
            <a:ext cx="796939" cy="2370243"/>
            <a:chOff x="738229" y="1444162"/>
            <a:chExt cx="1234440" cy="2991315"/>
          </a:xfrm>
        </p:grpSpPr>
        <p:sp>
          <p:nvSpPr>
            <p:cNvPr id="13" name="流程图: 可选过程 12"/>
            <p:cNvSpPr/>
            <p:nvPr/>
          </p:nvSpPr>
          <p:spPr>
            <a:xfrm>
              <a:off x="738229" y="1444162"/>
              <a:ext cx="1234440" cy="2991315"/>
            </a:xfrm>
            <a:prstGeom prst="flowChartAlternateProcess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srgbClr val="1F497D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78709" y="1975235"/>
              <a:ext cx="953477" cy="192916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800" dirty="0" smtClean="0"/>
                <a:t>关键文本</a:t>
              </a:r>
              <a:endParaRPr lang="zh-CN" altLang="en-US" sz="28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76051" y="1952255"/>
            <a:ext cx="796939" cy="2370243"/>
            <a:chOff x="2367121" y="1478450"/>
            <a:chExt cx="1234440" cy="2991315"/>
          </a:xfrm>
        </p:grpSpPr>
        <p:sp>
          <p:nvSpPr>
            <p:cNvPr id="16" name="流程图: 可选过程 15"/>
            <p:cNvSpPr/>
            <p:nvPr/>
          </p:nvSpPr>
          <p:spPr>
            <a:xfrm>
              <a:off x="2367121" y="1478450"/>
              <a:ext cx="1234440" cy="2991315"/>
            </a:xfrm>
            <a:prstGeom prst="flowChartAlternateProcess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srgbClr val="1F497D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07601" y="1996356"/>
              <a:ext cx="953477" cy="192916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800" dirty="0" smtClean="0"/>
                <a:t>关键文本</a:t>
              </a:r>
              <a:endParaRPr lang="zh-CN" altLang="en-US" sz="28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26088" y="4888886"/>
            <a:ext cx="3352649" cy="1061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800" dirty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2593" y="3680785"/>
            <a:ext cx="1601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…………</a:t>
            </a:r>
            <a:endParaRPr lang="zh-CN" altLang="en-US" sz="4000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417" y="1541472"/>
            <a:ext cx="2863278" cy="23860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4787970" y="2091094"/>
            <a:ext cx="141577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400" dirty="0" smtClean="0"/>
              <a:t>说明文本</a:t>
            </a:r>
            <a:endParaRPr lang="zh-CN" alt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4787970" y="2756126"/>
            <a:ext cx="141577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400" dirty="0" smtClean="0"/>
              <a:t>说明文本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787970" y="3421159"/>
            <a:ext cx="141577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400" dirty="0" smtClean="0"/>
              <a:t>说明文本</a:t>
            </a:r>
            <a:endParaRPr lang="zh-CN" altLang="en-US" sz="2400" dirty="0"/>
          </a:p>
        </p:txBody>
      </p:sp>
      <p:sp>
        <p:nvSpPr>
          <p:cNvPr id="24" name="矩形 23"/>
          <p:cNvSpPr/>
          <p:nvPr/>
        </p:nvSpPr>
        <p:spPr>
          <a:xfrm>
            <a:off x="6887294" y="3927537"/>
            <a:ext cx="4649427" cy="2400657"/>
          </a:xfrm>
          <a:prstGeom prst="rect">
            <a:avLst/>
          </a:prstGeom>
          <a:solidFill>
            <a:srgbClr val="FFFFE4"/>
          </a:solidFill>
          <a:ln w="3175">
            <a:solidFill>
              <a:schemeClr val="accent3"/>
            </a:solidFill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。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83714" y="4708795"/>
            <a:ext cx="3720028" cy="0"/>
          </a:xfrm>
          <a:prstGeom prst="line">
            <a:avLst/>
          </a:prstGeom>
          <a:noFill/>
          <a:ln w="3175" cap="rnd">
            <a:solidFill>
              <a:srgbClr val="006F6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6857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19" grpId="0"/>
      <p:bldP spid="21" grpId="0"/>
      <p:bldP spid="22" grpId="0"/>
      <p:bldP spid="23" grpId="0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rgbClr val="E55D4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</a:rPr>
              <a:t>具体实施</a:t>
            </a:r>
            <a:r>
              <a:rPr lang="en-US" altLang="zh-CN" dirty="0">
                <a:solidFill>
                  <a:srgbClr val="C00000"/>
                </a:solidFill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MH_Other_1"/>
          <p:cNvSpPr/>
          <p:nvPr>
            <p:custDataLst>
              <p:tags r:id="rId1"/>
            </p:custDataLst>
          </p:nvPr>
        </p:nvSpPr>
        <p:spPr>
          <a:xfrm>
            <a:off x="7456777" y="4228650"/>
            <a:ext cx="1831975" cy="1833562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/>
              <a:cs typeface="+mn-cs"/>
            </a:endParaRPr>
          </a:p>
        </p:txBody>
      </p:sp>
      <p:sp>
        <p:nvSpPr>
          <p:cNvPr id="13" name="MH_Other_2"/>
          <p:cNvSpPr/>
          <p:nvPr>
            <p:custDataLst>
              <p:tags r:id="rId2"/>
            </p:custDataLst>
          </p:nvPr>
        </p:nvSpPr>
        <p:spPr>
          <a:xfrm>
            <a:off x="5184296" y="1957756"/>
            <a:ext cx="1833562" cy="1831975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4" name="MH_Other_3"/>
          <p:cNvSpPr/>
          <p:nvPr>
            <p:custDataLst>
              <p:tags r:id="rId3"/>
            </p:custDataLst>
          </p:nvPr>
        </p:nvSpPr>
        <p:spPr>
          <a:xfrm>
            <a:off x="5184296" y="4230237"/>
            <a:ext cx="1833562" cy="1831975"/>
          </a:xfrm>
          <a:prstGeom prst="round2DiagRect">
            <a:avLst>
              <a:gd name="adj1" fmla="val 0"/>
              <a:gd name="adj2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/>
              <a:cs typeface="+mn-cs"/>
            </a:endParaRPr>
          </a:p>
        </p:txBody>
      </p:sp>
      <p:sp>
        <p:nvSpPr>
          <p:cNvPr id="15" name="MH_Other_4"/>
          <p:cNvSpPr/>
          <p:nvPr>
            <p:custDataLst>
              <p:tags r:id="rId4"/>
            </p:custDataLst>
          </p:nvPr>
        </p:nvSpPr>
        <p:spPr>
          <a:xfrm>
            <a:off x="7456777" y="1957756"/>
            <a:ext cx="1831975" cy="1831975"/>
          </a:xfrm>
          <a:prstGeom prst="round2DiagRect">
            <a:avLst>
              <a:gd name="adj1" fmla="val 0"/>
              <a:gd name="adj2" fmla="val 50000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50983" y="2105394"/>
            <a:ext cx="1487488" cy="1485900"/>
            <a:chOff x="4194103" y="2204864"/>
            <a:chExt cx="1487488" cy="1485900"/>
          </a:xfrm>
        </p:grpSpPr>
        <p:sp>
          <p:nvSpPr>
            <p:cNvPr id="17" name="MH_Text_1"/>
            <p:cNvSpPr/>
            <p:nvPr>
              <p:custDataLst>
                <p:tags r:id="rId8"/>
              </p:custDataLst>
            </p:nvPr>
          </p:nvSpPr>
          <p:spPr>
            <a:xfrm>
              <a:off x="4194103" y="2204864"/>
              <a:ext cx="1487488" cy="14859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4800" b="1" kern="0" dirty="0">
                <a:solidFill>
                  <a:srgbClr val="FF000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83849" y="2499493"/>
              <a:ext cx="1107996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dirty="0" smtClean="0"/>
                <a:t>添加</a:t>
              </a:r>
              <a:endParaRPr lang="en-US" altLang="zh-CN" dirty="0" smtClean="0"/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dirty="0"/>
                <a:t>关键字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26640" y="2105394"/>
            <a:ext cx="1487487" cy="1485900"/>
            <a:chOff x="6469760" y="2204864"/>
            <a:chExt cx="1487487" cy="1485900"/>
          </a:xfrm>
        </p:grpSpPr>
        <p:sp>
          <p:nvSpPr>
            <p:cNvPr id="20" name="MH_Text_2"/>
            <p:cNvSpPr/>
            <p:nvPr>
              <p:custDataLst>
                <p:tags r:id="rId7"/>
              </p:custDataLst>
            </p:nvPr>
          </p:nvSpPr>
          <p:spPr>
            <a:xfrm flipH="1">
              <a:off x="6469760" y="2204864"/>
              <a:ext cx="1487487" cy="14859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4800" b="1" kern="0" dirty="0">
                <a:solidFill>
                  <a:srgbClr val="FF0000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658711" y="2499493"/>
              <a:ext cx="1107996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400" dirty="0" smtClean="0"/>
                <a:t>添加</a:t>
              </a:r>
              <a:endParaRPr lang="en-US" altLang="zh-CN" sz="2400" dirty="0" smtClean="0"/>
            </a:p>
            <a:p>
              <a:pPr lvl="0" algn="ctr">
                <a:lnSpc>
                  <a:spcPct val="120000"/>
                </a:lnSpc>
              </a:pPr>
              <a:r>
                <a:rPr lang="zh-CN" altLang="en-US" dirty="0"/>
                <a:t>关键字</a:t>
              </a:r>
              <a:endParaRPr lang="zh-CN" altLang="en-US" sz="24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591174" y="3690261"/>
            <a:ext cx="128112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dirty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关键字</a:t>
            </a:r>
          </a:p>
        </p:txBody>
      </p:sp>
      <p:sp>
        <p:nvSpPr>
          <p:cNvPr id="23" name="矩形 22"/>
          <p:cNvSpPr/>
          <p:nvPr/>
        </p:nvSpPr>
        <p:spPr>
          <a:xfrm>
            <a:off x="2694300" y="2286598"/>
            <a:ext cx="2131956" cy="145270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24" name="矩形 23"/>
          <p:cNvSpPr/>
          <p:nvPr/>
        </p:nvSpPr>
        <p:spPr>
          <a:xfrm>
            <a:off x="9628350" y="2286598"/>
            <a:ext cx="2282974" cy="145270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25" name="矩形 24"/>
          <p:cNvSpPr/>
          <p:nvPr/>
        </p:nvSpPr>
        <p:spPr>
          <a:xfrm>
            <a:off x="2694300" y="4548286"/>
            <a:ext cx="2131956" cy="145270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26" name="矩形 25"/>
          <p:cNvSpPr/>
          <p:nvPr/>
        </p:nvSpPr>
        <p:spPr>
          <a:xfrm>
            <a:off x="9628350" y="4548286"/>
            <a:ext cx="2282974" cy="145270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350983" y="4402481"/>
            <a:ext cx="1487488" cy="1485900"/>
            <a:chOff x="4194103" y="2204864"/>
            <a:chExt cx="1487488" cy="1485900"/>
          </a:xfrm>
        </p:grpSpPr>
        <p:sp>
          <p:nvSpPr>
            <p:cNvPr id="28" name="MH_Text_1"/>
            <p:cNvSpPr/>
            <p:nvPr>
              <p:custDataLst>
                <p:tags r:id="rId6"/>
              </p:custDataLst>
            </p:nvPr>
          </p:nvSpPr>
          <p:spPr>
            <a:xfrm>
              <a:off x="4194103" y="2204864"/>
              <a:ext cx="1487488" cy="14859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4800" b="1" kern="0" dirty="0">
                <a:solidFill>
                  <a:srgbClr val="FF0000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83849" y="2499493"/>
              <a:ext cx="1107996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dirty="0" smtClean="0"/>
                <a:t>添加</a:t>
              </a:r>
              <a:endParaRPr lang="en-US" altLang="zh-CN" dirty="0" smtClean="0"/>
            </a:p>
            <a:p>
              <a:pPr lvl="0" algn="ctr">
                <a:lnSpc>
                  <a:spcPct val="120000"/>
                </a:lnSpc>
              </a:pPr>
              <a:r>
                <a:rPr lang="zh-CN" altLang="en-US" sz="2400" dirty="0"/>
                <a:t>关键字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26640" y="4402481"/>
            <a:ext cx="1487487" cy="1485900"/>
            <a:chOff x="6469760" y="2204864"/>
            <a:chExt cx="1487487" cy="1485900"/>
          </a:xfrm>
        </p:grpSpPr>
        <p:sp>
          <p:nvSpPr>
            <p:cNvPr id="31" name="MH_Text_2"/>
            <p:cNvSpPr/>
            <p:nvPr>
              <p:custDataLst>
                <p:tags r:id="rId5"/>
              </p:custDataLst>
            </p:nvPr>
          </p:nvSpPr>
          <p:spPr>
            <a:xfrm flipH="1">
              <a:off x="6469760" y="2204864"/>
              <a:ext cx="1487487" cy="1485900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4800" b="1" kern="0" dirty="0">
                <a:solidFill>
                  <a:srgbClr val="FF0000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58711" y="2499493"/>
              <a:ext cx="1107996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400" dirty="0" smtClean="0"/>
                <a:t>添加</a:t>
              </a:r>
              <a:endParaRPr lang="en-US" altLang="zh-CN" sz="2400" dirty="0" smtClean="0"/>
            </a:p>
            <a:p>
              <a:pPr lvl="0" algn="ctr">
                <a:lnSpc>
                  <a:spcPct val="120000"/>
                </a:lnSpc>
              </a:pPr>
              <a:r>
                <a:rPr lang="zh-CN" altLang="en-US" dirty="0"/>
                <a:t>关键字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2740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rgbClr val="E55D4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</a:rPr>
              <a:t>具体实施</a:t>
            </a:r>
            <a:r>
              <a:rPr lang="en-US" altLang="zh-CN" dirty="0">
                <a:solidFill>
                  <a:srgbClr val="C00000"/>
                </a:solidFill>
              </a:rPr>
              <a:t>4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2" name="Freeform 239"/>
          <p:cNvSpPr>
            <a:spLocks noEditPoints="1" noChangeArrowheads="1"/>
          </p:cNvSpPr>
          <p:nvPr/>
        </p:nvSpPr>
        <p:spPr bwMode="auto">
          <a:xfrm>
            <a:off x="4469981" y="2972457"/>
            <a:ext cx="1729425" cy="1730050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accent5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240"/>
          <p:cNvSpPr>
            <a:spLocks noEditPoints="1" noChangeArrowheads="1"/>
          </p:cNvSpPr>
          <p:nvPr/>
        </p:nvSpPr>
        <p:spPr bwMode="auto">
          <a:xfrm>
            <a:off x="2698563" y="2038788"/>
            <a:ext cx="1503178" cy="1503723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241"/>
          <p:cNvSpPr>
            <a:spLocks noEditPoints="1" noChangeArrowheads="1"/>
          </p:cNvSpPr>
          <p:nvPr/>
        </p:nvSpPr>
        <p:spPr bwMode="auto">
          <a:xfrm>
            <a:off x="4322108" y="1371840"/>
            <a:ext cx="1509463" cy="1511651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sp>
        <p:nvSpPr>
          <p:cNvPr id="15" name="Freeform 242"/>
          <p:cNvSpPr>
            <a:spLocks noEditPoints="1" noChangeArrowheads="1"/>
          </p:cNvSpPr>
          <p:nvPr/>
        </p:nvSpPr>
        <p:spPr bwMode="auto">
          <a:xfrm>
            <a:off x="4022998" y="4900518"/>
            <a:ext cx="1185345" cy="1184260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 kern="0">
              <a:solidFill>
                <a:srgbClr val="FF0000"/>
              </a:solidFill>
            </a:endParaRPr>
          </a:p>
        </p:txBody>
      </p:sp>
      <p:grpSp>
        <p:nvGrpSpPr>
          <p:cNvPr id="16" name="组合 10"/>
          <p:cNvGrpSpPr>
            <a:grpSpLocks/>
          </p:cNvGrpSpPr>
          <p:nvPr/>
        </p:nvGrpSpPr>
        <p:grpSpPr bwMode="auto">
          <a:xfrm>
            <a:off x="2849461" y="4077900"/>
            <a:ext cx="1320997" cy="2633126"/>
            <a:chOff x="0" y="0"/>
            <a:chExt cx="960900" cy="1913939"/>
          </a:xfrm>
          <a:solidFill>
            <a:schemeClr val="accent1"/>
          </a:solidFill>
        </p:grpSpPr>
        <p:sp>
          <p:nvSpPr>
            <p:cNvPr id="17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36194" y="1690894"/>
            <a:ext cx="2441733" cy="461772"/>
            <a:chOff x="6677809" y="1760943"/>
            <a:chExt cx="2441733" cy="461772"/>
          </a:xfrm>
        </p:grpSpPr>
        <p:sp>
          <p:nvSpPr>
            <p:cNvPr id="21" name="矩形 14"/>
            <p:cNvSpPr>
              <a:spLocks noChangeArrowheads="1"/>
            </p:cNvSpPr>
            <p:nvPr/>
          </p:nvSpPr>
          <p:spPr bwMode="auto">
            <a:xfrm>
              <a:off x="6677809" y="1763476"/>
              <a:ext cx="2441733" cy="435719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4400" b="1" kern="0">
                <a:solidFill>
                  <a:schemeClr val="tx1">
                    <a:lumMod val="75000"/>
                    <a:lumOff val="25000"/>
                  </a:schemeClr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2" name="文本框 11"/>
            <p:cNvSpPr>
              <a:spLocks noChangeArrowheads="1"/>
            </p:cNvSpPr>
            <p:nvPr/>
          </p:nvSpPr>
          <p:spPr bwMode="auto">
            <a:xfrm>
              <a:off x="6759537" y="1760943"/>
              <a:ext cx="2215616" cy="46177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22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添加关键字</a:t>
              </a:r>
              <a:endParaRPr lang="zh-CN" altLang="en-US" sz="2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</p:grp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7291750" y="2292197"/>
            <a:ext cx="387775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336194" y="3314064"/>
            <a:ext cx="2441733" cy="461772"/>
            <a:chOff x="6677809" y="1760943"/>
            <a:chExt cx="2441733" cy="461772"/>
          </a:xfrm>
        </p:grpSpPr>
        <p:sp>
          <p:nvSpPr>
            <p:cNvPr id="25" name="矩形 14"/>
            <p:cNvSpPr>
              <a:spLocks noChangeArrowheads="1"/>
            </p:cNvSpPr>
            <p:nvPr/>
          </p:nvSpPr>
          <p:spPr bwMode="auto">
            <a:xfrm>
              <a:off x="6677809" y="1763476"/>
              <a:ext cx="2441733" cy="435719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4400" b="1" kern="0">
                <a:solidFill>
                  <a:schemeClr val="tx1">
                    <a:lumMod val="75000"/>
                    <a:lumOff val="25000"/>
                  </a:schemeClr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" name="文本框 11"/>
            <p:cNvSpPr>
              <a:spLocks noChangeArrowheads="1"/>
            </p:cNvSpPr>
            <p:nvPr/>
          </p:nvSpPr>
          <p:spPr bwMode="auto">
            <a:xfrm>
              <a:off x="6759537" y="1760943"/>
              <a:ext cx="2215616" cy="46177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22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添加关键字</a:t>
              </a:r>
              <a:endParaRPr lang="zh-CN" altLang="en-US" sz="2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</p:grp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7291750" y="3915367"/>
            <a:ext cx="387775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336194" y="4968289"/>
            <a:ext cx="2441733" cy="461772"/>
            <a:chOff x="6677809" y="1760943"/>
            <a:chExt cx="2441733" cy="461772"/>
          </a:xfrm>
        </p:grpSpPr>
        <p:sp>
          <p:nvSpPr>
            <p:cNvPr id="29" name="矩形 14"/>
            <p:cNvSpPr>
              <a:spLocks noChangeArrowheads="1"/>
            </p:cNvSpPr>
            <p:nvPr/>
          </p:nvSpPr>
          <p:spPr bwMode="auto">
            <a:xfrm>
              <a:off x="6677809" y="1763476"/>
              <a:ext cx="2441733" cy="435719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4400" b="1" kern="0">
                <a:solidFill>
                  <a:schemeClr val="tx1">
                    <a:lumMod val="75000"/>
                    <a:lumOff val="25000"/>
                  </a:schemeClr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0" name="文本框 11"/>
            <p:cNvSpPr>
              <a:spLocks noChangeArrowheads="1"/>
            </p:cNvSpPr>
            <p:nvPr/>
          </p:nvSpPr>
          <p:spPr bwMode="auto">
            <a:xfrm>
              <a:off x="6759537" y="1760943"/>
              <a:ext cx="2215616" cy="46177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22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添加关键字</a:t>
              </a:r>
              <a:endParaRPr lang="zh-CN" altLang="en-US" sz="2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</p:grp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7291750" y="5569592"/>
            <a:ext cx="387775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95697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34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36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3" grpId="0"/>
      <p:bldP spid="27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课堂实施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817562" y="1412776"/>
            <a:ext cx="2289330" cy="4824536"/>
          </a:xfrm>
          <a:prstGeom prst="roundRect">
            <a:avLst>
              <a:gd name="adj" fmla="val 12442"/>
            </a:avLst>
          </a:prstGeom>
          <a:solidFill>
            <a:srgbClr val="F1FDFB"/>
          </a:solidFill>
          <a:ln w="38100" cap="rnd" cmpd="sng" algn="ctr">
            <a:solidFill>
              <a:srgbClr val="ECECEC"/>
            </a:solidFill>
            <a:prstDash val="sysDot"/>
          </a:ln>
          <a:effectLst>
            <a:outerShdw blurRad="6731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95" y="241758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具体实施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295" y="3245231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2295" y="4072874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具体实施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2295" y="4900518"/>
            <a:ext cx="131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rgbClr val="E55D4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</a:rPr>
              <a:t>具体实施</a:t>
            </a:r>
            <a:r>
              <a:rPr lang="en-US" altLang="zh-CN" dirty="0">
                <a:solidFill>
                  <a:srgbClr val="C00000"/>
                </a:solidFill>
              </a:rPr>
              <a:t>4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16200000" flipH="1">
            <a:off x="1397449" y="252950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6200000" flipH="1">
            <a:off x="1397449" y="3375897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 rot="16200000" flipH="1">
            <a:off x="1397449" y="4203540"/>
            <a:ext cx="144000" cy="14400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74000"/>
                </a:sysClr>
              </a:gs>
              <a:gs pos="49000">
                <a:sysClr val="windowText" lastClr="000000">
                  <a:tint val="96000"/>
                  <a:shade val="84000"/>
                  <a:satMod val="110000"/>
                </a:sysClr>
              </a:gs>
              <a:gs pos="49100">
                <a:sysClr val="windowText" lastClr="000000">
                  <a:shade val="55000"/>
                  <a:satMod val="150000"/>
                </a:sysClr>
              </a:gs>
              <a:gs pos="92000">
                <a:sysClr val="windowText" lastClr="000000">
                  <a:tint val="98000"/>
                  <a:shade val="90000"/>
                  <a:satMod val="128000"/>
                </a:sysClr>
              </a:gs>
              <a:gs pos="100000">
                <a:sysClr val="windowText" lastClr="000000">
                  <a:tint val="90000"/>
                  <a:shade val="97000"/>
                  <a:satMod val="128000"/>
                </a:sys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ysClr val="windowText" lastClr="000000">
                <a:shade val="33000"/>
                <a:alpha val="83000"/>
              </a:sys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 rot="16200000" flipH="1">
            <a:off x="1397449" y="5031184"/>
            <a:ext cx="144000" cy="144000"/>
          </a:xfrm>
          <a:prstGeom prst="ellipse">
            <a:avLst/>
          </a:prstGeom>
          <a:gradFill rotWithShape="1">
            <a:gsLst>
              <a:gs pos="0">
                <a:srgbClr val="E55D48">
                  <a:tint val="74000"/>
                </a:srgbClr>
              </a:gs>
              <a:gs pos="49000">
                <a:srgbClr val="E55D48">
                  <a:tint val="96000"/>
                  <a:shade val="84000"/>
                  <a:satMod val="110000"/>
                </a:srgbClr>
              </a:gs>
              <a:gs pos="49100">
                <a:srgbClr val="E55D48">
                  <a:shade val="55000"/>
                  <a:satMod val="150000"/>
                </a:srgbClr>
              </a:gs>
              <a:gs pos="92000">
                <a:srgbClr val="E55D48">
                  <a:tint val="98000"/>
                  <a:shade val="90000"/>
                  <a:satMod val="128000"/>
                </a:srgbClr>
              </a:gs>
              <a:gs pos="100000">
                <a:srgbClr val="E55D48">
                  <a:tint val="90000"/>
                  <a:shade val="97000"/>
                  <a:satMod val="128000"/>
                </a:srgbClr>
              </a:gs>
            </a:gsLst>
            <a:lin ang="5400000" scaled="1"/>
          </a:gradFill>
          <a:ln>
            <a:noFill/>
          </a:ln>
          <a:effectLst>
            <a:outerShdw blurRad="39000" dist="25400" dir="5400000" rotWithShape="0">
              <a:srgbClr val="E55D48">
                <a:shade val="33000"/>
                <a:alpha val="83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 sz="20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Calibri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4458" y="4777254"/>
            <a:ext cx="395105" cy="94416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857413" y="3024796"/>
            <a:ext cx="616150" cy="2804133"/>
            <a:chOff x="1124168" y="2106326"/>
            <a:chExt cx="462173" cy="2102613"/>
          </a:xfrm>
        </p:grpSpPr>
        <p:sp>
          <p:nvSpPr>
            <p:cNvPr id="14" name="TextBox 13"/>
            <p:cNvSpPr txBox="1"/>
            <p:nvPr/>
          </p:nvSpPr>
          <p:spPr>
            <a:xfrm>
              <a:off x="1223554" y="3955082"/>
              <a:ext cx="223889" cy="253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0</a:t>
              </a:r>
              <a:endParaRPr lang="zh-CN" altLang="en-US" sz="1600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24168" y="2106326"/>
              <a:ext cx="462173" cy="1837635"/>
              <a:chOff x="1124168" y="2106326"/>
              <a:chExt cx="462173" cy="1837635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223554" y="3690104"/>
                <a:ext cx="22388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2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223554" y="3425128"/>
                <a:ext cx="22388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4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223554" y="3160152"/>
                <a:ext cx="22388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6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23554" y="2895176"/>
                <a:ext cx="22388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8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124168" y="2630200"/>
                <a:ext cx="30925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10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519666" y="3547115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519666" y="3812874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1519666" y="3015593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flipV="1">
                <a:off x="1519666" y="3281354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519666" y="2749832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1519666" y="2497420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124168" y="2349213"/>
                <a:ext cx="30925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12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519666" y="2249771"/>
                <a:ext cx="66675" cy="45719"/>
              </a:xfrm>
              <a:custGeom>
                <a:avLst/>
                <a:gdLst>
                  <a:gd name="connsiteX0" fmla="*/ 133350 w 133350"/>
                  <a:gd name="connsiteY0" fmla="*/ 0 h 0"/>
                  <a:gd name="connsiteX1" fmla="*/ 0 w 13335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0">
                    <a:moveTo>
                      <a:pt x="13335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24168" y="2106326"/>
                <a:ext cx="309259" cy="253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latin typeface="Arial" pitchFamily="34" charset="0"/>
                    <a:ea typeface="方正大黑简体" pitchFamily="2" charset="-122"/>
                    <a:cs typeface="Arial" pitchFamily="34" charset="0"/>
                  </a:rPr>
                  <a:t>14</a:t>
                </a:r>
                <a:endParaRPr lang="zh-CN" altLang="en-US" sz="1600" dirty="0">
                  <a:latin typeface="Arial" pitchFamily="34" charset="0"/>
                  <a:ea typeface="方正大黑简体" pitchFamily="2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248899" y="5727777"/>
            <a:ext cx="5782401" cy="582337"/>
            <a:chOff x="2142281" y="4133088"/>
            <a:chExt cx="4337366" cy="436651"/>
          </a:xfrm>
        </p:grpSpPr>
        <p:sp>
          <p:nvSpPr>
            <p:cNvPr id="31" name="TextBox 30"/>
            <p:cNvSpPr txBox="1"/>
            <p:nvPr/>
          </p:nvSpPr>
          <p:spPr>
            <a:xfrm>
              <a:off x="2142281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1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31451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2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54018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3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41659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4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42842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243014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043312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43610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64390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4208" y="4133088"/>
              <a:ext cx="0" cy="51562"/>
            </a:xfrm>
            <a:prstGeom prst="lin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429786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5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212471" y="4223571"/>
              <a:ext cx="267176" cy="346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itchFamily="34" charset="0"/>
                  <a:ea typeface="方正大黑简体" pitchFamily="2" charset="-122"/>
                  <a:cs typeface="Arial" pitchFamily="34" charset="0"/>
                </a:rPr>
                <a:t>6</a:t>
              </a:r>
              <a:endParaRPr lang="zh-CN" altLang="en-US" dirty="0">
                <a:latin typeface="Arial" pitchFamily="34" charset="0"/>
                <a:ea typeface="方正大黑简体" pitchFamily="2" charset="-122"/>
                <a:cs typeface="Arial" pitchFamily="34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346515" y="4292054"/>
            <a:ext cx="395105" cy="1429366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438573" y="3298715"/>
            <a:ext cx="395105" cy="242270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479838" y="3907136"/>
            <a:ext cx="395105" cy="1814283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559197" y="4423872"/>
            <a:ext cx="395105" cy="129754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625858" y="4231083"/>
            <a:ext cx="395105" cy="149033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303754" y="3499781"/>
            <a:ext cx="5661316" cy="1274244"/>
            <a:chOff x="1853719" y="2303987"/>
            <a:chExt cx="4246540" cy="955462"/>
          </a:xfrm>
        </p:grpSpPr>
        <p:sp>
          <p:nvSpPr>
            <p:cNvPr id="49" name="任意多边形 48"/>
            <p:cNvSpPr/>
            <p:nvPr/>
          </p:nvSpPr>
          <p:spPr>
            <a:xfrm>
              <a:off x="1962404" y="2419604"/>
              <a:ext cx="4025900" cy="736600"/>
            </a:xfrm>
            <a:custGeom>
              <a:avLst/>
              <a:gdLst>
                <a:gd name="connsiteX0" fmla="*/ 0 w 4025900"/>
                <a:gd name="connsiteY0" fmla="*/ 736600 h 736600"/>
                <a:gd name="connsiteX1" fmla="*/ 812800 w 4025900"/>
                <a:gd name="connsiteY1" fmla="*/ 38100 h 736600"/>
                <a:gd name="connsiteX2" fmla="*/ 1638300 w 4025900"/>
                <a:gd name="connsiteY2" fmla="*/ 469900 h 736600"/>
                <a:gd name="connsiteX3" fmla="*/ 2413000 w 4025900"/>
                <a:gd name="connsiteY3" fmla="*/ 0 h 736600"/>
                <a:gd name="connsiteX4" fmla="*/ 3225800 w 4025900"/>
                <a:gd name="connsiteY4" fmla="*/ 431800 h 736600"/>
                <a:gd name="connsiteX5" fmla="*/ 4025900 w 4025900"/>
                <a:gd name="connsiteY5" fmla="*/ 21590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900" h="736600">
                  <a:moveTo>
                    <a:pt x="0" y="736600"/>
                  </a:moveTo>
                  <a:lnTo>
                    <a:pt x="812800" y="38100"/>
                  </a:lnTo>
                  <a:lnTo>
                    <a:pt x="1638300" y="469900"/>
                  </a:lnTo>
                  <a:lnTo>
                    <a:pt x="2413000" y="0"/>
                  </a:lnTo>
                  <a:lnTo>
                    <a:pt x="3225800" y="431800"/>
                  </a:lnTo>
                  <a:lnTo>
                    <a:pt x="4025900" y="21590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853719" y="3032205"/>
              <a:ext cx="227244" cy="227244"/>
              <a:chOff x="1468207" y="2445899"/>
              <a:chExt cx="227244" cy="227244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666519" y="2352755"/>
              <a:ext cx="227244" cy="227244"/>
              <a:chOff x="1468207" y="2445899"/>
              <a:chExt cx="227244" cy="22724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3483383" y="2767283"/>
              <a:ext cx="227244" cy="227244"/>
              <a:chOff x="1468207" y="2445899"/>
              <a:chExt cx="227244" cy="227244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275863" y="2303987"/>
              <a:ext cx="227244" cy="227244"/>
              <a:chOff x="1468207" y="2445899"/>
              <a:chExt cx="227244" cy="22724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068343" y="2730707"/>
              <a:ext cx="227244" cy="227244"/>
              <a:chOff x="1468207" y="2445899"/>
              <a:chExt cx="227244" cy="227244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73015" y="2523443"/>
              <a:ext cx="227244" cy="227244"/>
              <a:chOff x="1468207" y="2445899"/>
              <a:chExt cx="227244" cy="227244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468207" y="2445899"/>
                <a:ext cx="227244" cy="2272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531500" y="2509192"/>
                <a:ext cx="100658" cy="100658"/>
              </a:xfrm>
              <a:prstGeom prst="ellipse">
                <a:avLst/>
              </a:prstGeom>
              <a:solidFill>
                <a:schemeClr val="tx2"/>
              </a:solidFill>
              <a:ln w="28575">
                <a:noFill/>
              </a:ln>
              <a:effectLst>
                <a:innerShdw blurRad="12700" dist="12700" dir="18900000">
                  <a:schemeClr val="tx1">
                    <a:lumMod val="75000"/>
                    <a:lumOff val="2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3480187" y="2998415"/>
            <a:ext cx="7655579" cy="2729356"/>
          </a:xfrm>
          <a:custGeom>
            <a:avLst/>
            <a:gdLst>
              <a:gd name="connsiteX0" fmla="*/ 0 w 6583680"/>
              <a:gd name="connsiteY0" fmla="*/ 0 h 1597152"/>
              <a:gd name="connsiteX1" fmla="*/ 0 w 6583680"/>
              <a:gd name="connsiteY1" fmla="*/ 1597152 h 1597152"/>
              <a:gd name="connsiteX2" fmla="*/ 6583680 w 6583680"/>
              <a:gd name="connsiteY2" fmla="*/ 1597152 h 15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83680" h="1597152">
                <a:moveTo>
                  <a:pt x="0" y="0"/>
                </a:moveTo>
                <a:lnTo>
                  <a:pt x="0" y="1597152"/>
                </a:lnTo>
                <a:lnTo>
                  <a:pt x="6583680" y="1597152"/>
                </a:ln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03841" y="1635401"/>
            <a:ext cx="3306176" cy="1296111"/>
            <a:chOff x="6721154" y="1507220"/>
            <a:chExt cx="3306176" cy="1296111"/>
          </a:xfrm>
        </p:grpSpPr>
        <p:sp>
          <p:nvSpPr>
            <p:cNvPr id="71" name="圆角矩形标注 70"/>
            <p:cNvSpPr/>
            <p:nvPr/>
          </p:nvSpPr>
          <p:spPr>
            <a:xfrm>
              <a:off x="6721154" y="1507220"/>
              <a:ext cx="3306176" cy="1252612"/>
            </a:xfrm>
            <a:prstGeom prst="wedgeRoundRectCallout">
              <a:avLst>
                <a:gd name="adj1" fmla="val -44304"/>
                <a:gd name="adj2" fmla="val 90157"/>
                <a:gd name="adj3" fmla="val 16667"/>
              </a:avLst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文本框 32"/>
            <p:cNvSpPr txBox="1"/>
            <p:nvPr/>
          </p:nvSpPr>
          <p:spPr>
            <a:xfrm>
              <a:off x="6866185" y="1637327"/>
              <a:ext cx="3016113" cy="116600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no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800" dirty="0"/>
                <a:t>您的内容打在这里，或者通过复制您的文本后，在此框中选择粘贴。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35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4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课后提升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 rot="19772428">
            <a:off x="3361861" y="4549249"/>
            <a:ext cx="1965433" cy="37213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819261" y="4103086"/>
            <a:ext cx="1965433" cy="37213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544840" y="2978692"/>
            <a:ext cx="1965433" cy="37213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 rot="18900000">
            <a:off x="6169980" y="3541697"/>
            <a:ext cx="1965433" cy="37213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任意多边形 22"/>
          <p:cNvSpPr/>
          <p:nvPr/>
        </p:nvSpPr>
        <p:spPr>
          <a:xfrm rot="21538">
            <a:off x="9135268" y="1759884"/>
            <a:ext cx="1560058" cy="1586070"/>
          </a:xfrm>
          <a:custGeom>
            <a:avLst/>
            <a:gdLst>
              <a:gd name="connsiteX0" fmla="*/ 676699 w 1170196"/>
              <a:gd name="connsiteY0" fmla="*/ 0 h 1189277"/>
              <a:gd name="connsiteX1" fmla="*/ 1103038 w 1170196"/>
              <a:gd name="connsiteY1" fmla="*/ 0 h 1189277"/>
              <a:gd name="connsiteX2" fmla="*/ 1164886 w 1170196"/>
              <a:gd name="connsiteY2" fmla="*/ 40996 h 1189277"/>
              <a:gd name="connsiteX3" fmla="*/ 1164913 w 1170196"/>
              <a:gd name="connsiteY3" fmla="*/ 41128 h 1189277"/>
              <a:gd name="connsiteX4" fmla="*/ 1165125 w 1170196"/>
              <a:gd name="connsiteY4" fmla="*/ 41442 h 1189277"/>
              <a:gd name="connsiteX5" fmla="*/ 1170196 w 1170196"/>
              <a:gd name="connsiteY5" fmla="*/ 66559 h 1189277"/>
              <a:gd name="connsiteX6" fmla="*/ 1170196 w 1170196"/>
              <a:gd name="connsiteY6" fmla="*/ 498085 h 1189277"/>
              <a:gd name="connsiteX7" fmla="*/ 1105667 w 1170196"/>
              <a:gd name="connsiteY7" fmla="*/ 562614 h 1189277"/>
              <a:gd name="connsiteX8" fmla="*/ 1041138 w 1170196"/>
              <a:gd name="connsiteY8" fmla="*/ 498085 h 1189277"/>
              <a:gd name="connsiteX9" fmla="*/ 1041137 w 1170196"/>
              <a:gd name="connsiteY9" fmla="*/ 335327 h 1189277"/>
              <a:gd name="connsiteX10" fmla="*/ 238788 w 1170196"/>
              <a:gd name="connsiteY10" fmla="*/ 1147793 h 1189277"/>
              <a:gd name="connsiteX11" fmla="*/ 41484 w 1170196"/>
              <a:gd name="connsiteY11" fmla="*/ 1149030 h 1189277"/>
              <a:gd name="connsiteX12" fmla="*/ 40248 w 1170196"/>
              <a:gd name="connsiteY12" fmla="*/ 951725 h 1189277"/>
              <a:gd name="connsiteX13" fmla="*/ 847548 w 1170196"/>
              <a:gd name="connsiteY13" fmla="*/ 134246 h 1189277"/>
              <a:gd name="connsiteX14" fmla="*/ 676699 w 1170196"/>
              <a:gd name="connsiteY14" fmla="*/ 134246 h 1189277"/>
              <a:gd name="connsiteX15" fmla="*/ 609576 w 1170196"/>
              <a:gd name="connsiteY15" fmla="*/ 67123 h 1189277"/>
              <a:gd name="connsiteX16" fmla="*/ 676699 w 1170196"/>
              <a:gd name="connsiteY16" fmla="*/ 0 h 118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70196" h="1189277">
                <a:moveTo>
                  <a:pt x="676699" y="0"/>
                </a:moveTo>
                <a:lnTo>
                  <a:pt x="1103038" y="0"/>
                </a:lnTo>
                <a:cubicBezTo>
                  <a:pt x="1130841" y="0"/>
                  <a:pt x="1154697" y="16904"/>
                  <a:pt x="1164886" y="40996"/>
                </a:cubicBezTo>
                <a:lnTo>
                  <a:pt x="1164913" y="41128"/>
                </a:lnTo>
                <a:lnTo>
                  <a:pt x="1165125" y="41442"/>
                </a:lnTo>
                <a:cubicBezTo>
                  <a:pt x="1168390" y="49162"/>
                  <a:pt x="1170196" y="57650"/>
                  <a:pt x="1170196" y="66559"/>
                </a:cubicBezTo>
                <a:lnTo>
                  <a:pt x="1170196" y="498085"/>
                </a:lnTo>
                <a:cubicBezTo>
                  <a:pt x="1170195" y="533723"/>
                  <a:pt x="1141304" y="562614"/>
                  <a:pt x="1105667" y="562614"/>
                </a:cubicBezTo>
                <a:cubicBezTo>
                  <a:pt x="1070028" y="562614"/>
                  <a:pt x="1041137" y="533723"/>
                  <a:pt x="1041138" y="498085"/>
                </a:cubicBezTo>
                <a:lnTo>
                  <a:pt x="1041137" y="335327"/>
                </a:lnTo>
                <a:lnTo>
                  <a:pt x="238788" y="1147793"/>
                </a:lnTo>
                <a:cubicBezTo>
                  <a:pt x="184645" y="1202619"/>
                  <a:pt x="96310" y="1203173"/>
                  <a:pt x="41484" y="1149030"/>
                </a:cubicBezTo>
                <a:cubicBezTo>
                  <a:pt x="-13342" y="1094887"/>
                  <a:pt x="-13895" y="1006551"/>
                  <a:pt x="40248" y="951725"/>
                </a:cubicBezTo>
                <a:lnTo>
                  <a:pt x="847548" y="134246"/>
                </a:lnTo>
                <a:lnTo>
                  <a:pt x="676699" y="134246"/>
                </a:lnTo>
                <a:cubicBezTo>
                  <a:pt x="639628" y="134246"/>
                  <a:pt x="609576" y="104194"/>
                  <a:pt x="609576" y="67123"/>
                </a:cubicBezTo>
                <a:cubicBezTo>
                  <a:pt x="609576" y="30052"/>
                  <a:pt x="639628" y="0"/>
                  <a:pt x="676699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917" tIns="60958" rIns="121917" bIns="60958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505983" y="4734360"/>
            <a:ext cx="2617423" cy="10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8527556" y="3538984"/>
            <a:ext cx="2824234" cy="10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403166" y="2809141"/>
            <a:ext cx="2302474" cy="10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474156" y="1712352"/>
            <a:ext cx="2455666" cy="10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429456" y="2899910"/>
            <a:ext cx="623919" cy="624144"/>
            <a:chOff x="5330800" y="3921097"/>
            <a:chExt cx="468000" cy="468000"/>
          </a:xfrm>
        </p:grpSpPr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5330800" y="3921097"/>
              <a:ext cx="468000" cy="468000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387385" y="4037988"/>
              <a:ext cx="349664" cy="213641"/>
              <a:chOff x="979488" y="2314575"/>
              <a:chExt cx="722312" cy="441325"/>
            </a:xfrm>
            <a:solidFill>
              <a:schemeClr val="bg1"/>
            </a:solidFill>
          </p:grpSpPr>
          <p:sp>
            <p:nvSpPr>
              <p:cNvPr id="31" name="Freeform 84"/>
              <p:cNvSpPr>
                <a:spLocks/>
              </p:cNvSpPr>
              <p:nvPr/>
            </p:nvSpPr>
            <p:spPr bwMode="auto">
              <a:xfrm>
                <a:off x="1047750" y="2692400"/>
                <a:ext cx="87312" cy="63500"/>
              </a:xfrm>
              <a:custGeom>
                <a:avLst/>
                <a:gdLst>
                  <a:gd name="T0" fmla="*/ 34 w 34"/>
                  <a:gd name="T1" fmla="*/ 21 h 25"/>
                  <a:gd name="T2" fmla="*/ 34 w 34"/>
                  <a:gd name="T3" fmla="*/ 0 h 25"/>
                  <a:gd name="T4" fmla="*/ 1 w 34"/>
                  <a:gd name="T5" fmla="*/ 25 h 25"/>
                  <a:gd name="T6" fmla="*/ 31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0" y="25"/>
                      <a:pt x="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3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" name="Freeform 85"/>
              <p:cNvSpPr>
                <a:spLocks/>
              </p:cNvSpPr>
              <p:nvPr/>
            </p:nvSpPr>
            <p:spPr bwMode="auto">
              <a:xfrm>
                <a:off x="1163638" y="2600325"/>
                <a:ext cx="93662" cy="155575"/>
              </a:xfrm>
              <a:custGeom>
                <a:avLst/>
                <a:gdLst>
                  <a:gd name="T0" fmla="*/ 33 w 37"/>
                  <a:gd name="T1" fmla="*/ 61 h 61"/>
                  <a:gd name="T2" fmla="*/ 37 w 37"/>
                  <a:gd name="T3" fmla="*/ 57 h 61"/>
                  <a:gd name="T4" fmla="*/ 37 w 37"/>
                  <a:gd name="T5" fmla="*/ 0 h 61"/>
                  <a:gd name="T6" fmla="*/ 1 w 37"/>
                  <a:gd name="T7" fmla="*/ 27 h 61"/>
                  <a:gd name="T8" fmla="*/ 0 w 37"/>
                  <a:gd name="T9" fmla="*/ 28 h 61"/>
                  <a:gd name="T10" fmla="*/ 0 w 37"/>
                  <a:gd name="T11" fmla="*/ 57 h 61"/>
                  <a:gd name="T12" fmla="*/ 3 w 37"/>
                  <a:gd name="T13" fmla="*/ 61 h 61"/>
                  <a:gd name="T14" fmla="*/ 33 w 37"/>
                  <a:gd name="T1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61">
                    <a:moveTo>
                      <a:pt x="33" y="61"/>
                    </a:moveTo>
                    <a:cubicBezTo>
                      <a:pt x="35" y="61"/>
                      <a:pt x="37" y="59"/>
                      <a:pt x="37" y="5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9"/>
                      <a:pt x="1" y="61"/>
                      <a:pt x="3" y="61"/>
                    </a:cubicBezTo>
                    <a:lnTo>
                      <a:pt x="3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" name="Freeform 86"/>
              <p:cNvSpPr>
                <a:spLocks/>
              </p:cNvSpPr>
              <p:nvPr/>
            </p:nvSpPr>
            <p:spPr bwMode="auto">
              <a:xfrm>
                <a:off x="1282700" y="2525713"/>
                <a:ext cx="95250" cy="230187"/>
              </a:xfrm>
              <a:custGeom>
                <a:avLst/>
                <a:gdLst>
                  <a:gd name="T0" fmla="*/ 34 w 37"/>
                  <a:gd name="T1" fmla="*/ 90 h 90"/>
                  <a:gd name="T2" fmla="*/ 37 w 37"/>
                  <a:gd name="T3" fmla="*/ 86 h 90"/>
                  <a:gd name="T4" fmla="*/ 37 w 37"/>
                  <a:gd name="T5" fmla="*/ 11 h 90"/>
                  <a:gd name="T6" fmla="*/ 27 w 37"/>
                  <a:gd name="T7" fmla="*/ 0 h 90"/>
                  <a:gd name="T8" fmla="*/ 12 w 37"/>
                  <a:gd name="T9" fmla="*/ 12 h 90"/>
                  <a:gd name="T10" fmla="*/ 0 w 37"/>
                  <a:gd name="T11" fmla="*/ 21 h 90"/>
                  <a:gd name="T12" fmla="*/ 0 w 37"/>
                  <a:gd name="T13" fmla="*/ 86 h 90"/>
                  <a:gd name="T14" fmla="*/ 4 w 37"/>
                  <a:gd name="T15" fmla="*/ 90 h 90"/>
                  <a:gd name="T16" fmla="*/ 34 w 37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90">
                    <a:moveTo>
                      <a:pt x="34" y="90"/>
                    </a:moveTo>
                    <a:cubicBezTo>
                      <a:pt x="35" y="90"/>
                      <a:pt x="37" y="88"/>
                      <a:pt x="37" y="86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8"/>
                      <a:pt x="2" y="90"/>
                      <a:pt x="4" y="90"/>
                    </a:cubicBezTo>
                    <a:lnTo>
                      <a:pt x="3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" name="Freeform 87"/>
              <p:cNvSpPr>
                <a:spLocks/>
              </p:cNvSpPr>
              <p:nvPr/>
            </p:nvSpPr>
            <p:spPr bwMode="auto">
              <a:xfrm>
                <a:off x="1404938" y="2562225"/>
                <a:ext cx="92075" cy="193675"/>
              </a:xfrm>
              <a:custGeom>
                <a:avLst/>
                <a:gdLst>
                  <a:gd name="T0" fmla="*/ 33 w 36"/>
                  <a:gd name="T1" fmla="*/ 76 h 76"/>
                  <a:gd name="T2" fmla="*/ 36 w 36"/>
                  <a:gd name="T3" fmla="*/ 72 h 76"/>
                  <a:gd name="T4" fmla="*/ 36 w 36"/>
                  <a:gd name="T5" fmla="*/ 0 h 76"/>
                  <a:gd name="T6" fmla="*/ 22 w 36"/>
                  <a:gd name="T7" fmla="*/ 11 h 76"/>
                  <a:gd name="T8" fmla="*/ 18 w 36"/>
                  <a:gd name="T9" fmla="*/ 14 h 76"/>
                  <a:gd name="T10" fmla="*/ 5 w 36"/>
                  <a:gd name="T11" fmla="*/ 13 h 76"/>
                  <a:gd name="T12" fmla="*/ 4 w 36"/>
                  <a:gd name="T13" fmla="*/ 12 h 76"/>
                  <a:gd name="T14" fmla="*/ 0 w 36"/>
                  <a:gd name="T15" fmla="*/ 8 h 76"/>
                  <a:gd name="T16" fmla="*/ 0 w 36"/>
                  <a:gd name="T17" fmla="*/ 72 h 76"/>
                  <a:gd name="T18" fmla="*/ 3 w 36"/>
                  <a:gd name="T19" fmla="*/ 76 h 76"/>
                  <a:gd name="T20" fmla="*/ 33 w 36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6">
                    <a:moveTo>
                      <a:pt x="33" y="76"/>
                    </a:moveTo>
                    <a:cubicBezTo>
                      <a:pt x="35" y="76"/>
                      <a:pt x="36" y="74"/>
                      <a:pt x="36" y="7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4" y="17"/>
                      <a:pt x="9" y="17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4"/>
                      <a:pt x="1" y="76"/>
                      <a:pt x="3" y="76"/>
                    </a:cubicBezTo>
                    <a:lnTo>
                      <a:pt x="33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" name="Freeform 88"/>
              <p:cNvSpPr>
                <a:spLocks/>
              </p:cNvSpPr>
              <p:nvPr/>
            </p:nvSpPr>
            <p:spPr bwMode="auto">
              <a:xfrm>
                <a:off x="1525588" y="2465388"/>
                <a:ext cx="95250" cy="290512"/>
              </a:xfrm>
              <a:custGeom>
                <a:avLst/>
                <a:gdLst>
                  <a:gd name="T0" fmla="*/ 33 w 37"/>
                  <a:gd name="T1" fmla="*/ 114 h 114"/>
                  <a:gd name="T2" fmla="*/ 37 w 37"/>
                  <a:gd name="T3" fmla="*/ 110 h 114"/>
                  <a:gd name="T4" fmla="*/ 37 w 37"/>
                  <a:gd name="T5" fmla="*/ 0 h 114"/>
                  <a:gd name="T6" fmla="*/ 15 w 37"/>
                  <a:gd name="T7" fmla="*/ 18 h 114"/>
                  <a:gd name="T8" fmla="*/ 0 w 37"/>
                  <a:gd name="T9" fmla="*/ 29 h 114"/>
                  <a:gd name="T10" fmla="*/ 0 w 37"/>
                  <a:gd name="T11" fmla="*/ 110 h 114"/>
                  <a:gd name="T12" fmla="*/ 3 w 37"/>
                  <a:gd name="T13" fmla="*/ 114 h 114"/>
                  <a:gd name="T14" fmla="*/ 33 w 37"/>
                  <a:gd name="T1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14">
                    <a:moveTo>
                      <a:pt x="33" y="114"/>
                    </a:moveTo>
                    <a:cubicBezTo>
                      <a:pt x="35" y="114"/>
                      <a:pt x="37" y="112"/>
                      <a:pt x="37" y="1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2"/>
                      <a:pt x="1" y="114"/>
                      <a:pt x="3" y="114"/>
                    </a:cubicBezTo>
                    <a:lnTo>
                      <a:pt x="3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" name="Freeform 89"/>
              <p:cNvSpPr>
                <a:spLocks/>
              </p:cNvSpPr>
              <p:nvPr/>
            </p:nvSpPr>
            <p:spPr bwMode="auto">
              <a:xfrm>
                <a:off x="979488" y="2314575"/>
                <a:ext cx="722312" cy="420687"/>
              </a:xfrm>
              <a:custGeom>
                <a:avLst/>
                <a:gdLst>
                  <a:gd name="T0" fmla="*/ 283 w 283"/>
                  <a:gd name="T1" fmla="*/ 10 h 165"/>
                  <a:gd name="T2" fmla="*/ 280 w 283"/>
                  <a:gd name="T3" fmla="*/ 3 h 165"/>
                  <a:gd name="T4" fmla="*/ 273 w 283"/>
                  <a:gd name="T5" fmla="*/ 0 h 165"/>
                  <a:gd name="T6" fmla="*/ 263 w 283"/>
                  <a:gd name="T7" fmla="*/ 0 h 165"/>
                  <a:gd name="T8" fmla="*/ 229 w 283"/>
                  <a:gd name="T9" fmla="*/ 0 h 165"/>
                  <a:gd name="T10" fmla="*/ 225 w 283"/>
                  <a:gd name="T11" fmla="*/ 1 h 165"/>
                  <a:gd name="T12" fmla="*/ 225 w 283"/>
                  <a:gd name="T13" fmla="*/ 1 h 165"/>
                  <a:gd name="T14" fmla="*/ 219 w 283"/>
                  <a:gd name="T15" fmla="*/ 10 h 165"/>
                  <a:gd name="T16" fmla="*/ 225 w 283"/>
                  <a:gd name="T17" fmla="*/ 19 h 165"/>
                  <a:gd name="T18" fmla="*/ 229 w 283"/>
                  <a:gd name="T19" fmla="*/ 20 h 165"/>
                  <a:gd name="T20" fmla="*/ 240 w 283"/>
                  <a:gd name="T21" fmla="*/ 20 h 165"/>
                  <a:gd name="T22" fmla="*/ 246 w 283"/>
                  <a:gd name="T23" fmla="*/ 20 h 165"/>
                  <a:gd name="T24" fmla="*/ 235 w 283"/>
                  <a:gd name="T25" fmla="*/ 28 h 165"/>
                  <a:gd name="T26" fmla="*/ 216 w 283"/>
                  <a:gd name="T27" fmla="*/ 45 h 165"/>
                  <a:gd name="T28" fmla="*/ 205 w 283"/>
                  <a:gd name="T29" fmla="*/ 54 h 165"/>
                  <a:gd name="T30" fmla="*/ 190 w 283"/>
                  <a:gd name="T31" fmla="*/ 66 h 165"/>
                  <a:gd name="T32" fmla="*/ 181 w 283"/>
                  <a:gd name="T33" fmla="*/ 73 h 165"/>
                  <a:gd name="T34" fmla="*/ 171 w 283"/>
                  <a:gd name="T35" fmla="*/ 63 h 165"/>
                  <a:gd name="T36" fmla="*/ 167 w 283"/>
                  <a:gd name="T37" fmla="*/ 59 h 165"/>
                  <a:gd name="T38" fmla="*/ 156 w 283"/>
                  <a:gd name="T39" fmla="*/ 48 h 165"/>
                  <a:gd name="T40" fmla="*/ 154 w 283"/>
                  <a:gd name="T41" fmla="*/ 46 h 165"/>
                  <a:gd name="T42" fmla="*/ 141 w 283"/>
                  <a:gd name="T43" fmla="*/ 45 h 165"/>
                  <a:gd name="T44" fmla="*/ 131 w 283"/>
                  <a:gd name="T45" fmla="*/ 53 h 165"/>
                  <a:gd name="T46" fmla="*/ 119 w 283"/>
                  <a:gd name="T47" fmla="*/ 62 h 165"/>
                  <a:gd name="T48" fmla="*/ 112 w 283"/>
                  <a:gd name="T49" fmla="*/ 67 h 165"/>
                  <a:gd name="T50" fmla="*/ 108 w 283"/>
                  <a:gd name="T51" fmla="*/ 70 h 165"/>
                  <a:gd name="T52" fmla="*/ 71 w 283"/>
                  <a:gd name="T53" fmla="*/ 98 h 165"/>
                  <a:gd name="T54" fmla="*/ 70 w 283"/>
                  <a:gd name="T55" fmla="*/ 98 h 165"/>
                  <a:gd name="T56" fmla="*/ 59 w 283"/>
                  <a:gd name="T57" fmla="*/ 107 h 165"/>
                  <a:gd name="T58" fmla="*/ 11 w 283"/>
                  <a:gd name="T59" fmla="*/ 142 h 165"/>
                  <a:gd name="T60" fmla="*/ 6 w 283"/>
                  <a:gd name="T61" fmla="*/ 147 h 165"/>
                  <a:gd name="T62" fmla="*/ 4 w 283"/>
                  <a:gd name="T63" fmla="*/ 160 h 165"/>
                  <a:gd name="T64" fmla="*/ 13 w 283"/>
                  <a:gd name="T65" fmla="*/ 164 h 165"/>
                  <a:gd name="T66" fmla="*/ 17 w 283"/>
                  <a:gd name="T67" fmla="*/ 162 h 165"/>
                  <a:gd name="T68" fmla="*/ 59 w 283"/>
                  <a:gd name="T69" fmla="*/ 131 h 165"/>
                  <a:gd name="T70" fmla="*/ 70 w 283"/>
                  <a:gd name="T71" fmla="*/ 123 h 165"/>
                  <a:gd name="T72" fmla="*/ 71 w 283"/>
                  <a:gd name="T73" fmla="*/ 122 h 165"/>
                  <a:gd name="T74" fmla="*/ 108 w 283"/>
                  <a:gd name="T75" fmla="*/ 94 h 165"/>
                  <a:gd name="T76" fmla="*/ 112 w 283"/>
                  <a:gd name="T77" fmla="*/ 91 h 165"/>
                  <a:gd name="T78" fmla="*/ 119 w 283"/>
                  <a:gd name="T79" fmla="*/ 86 h 165"/>
                  <a:gd name="T80" fmla="*/ 131 w 283"/>
                  <a:gd name="T81" fmla="*/ 77 h 165"/>
                  <a:gd name="T82" fmla="*/ 146 w 283"/>
                  <a:gd name="T83" fmla="*/ 65 h 165"/>
                  <a:gd name="T84" fmla="*/ 156 w 283"/>
                  <a:gd name="T85" fmla="*/ 76 h 165"/>
                  <a:gd name="T86" fmla="*/ 167 w 283"/>
                  <a:gd name="T87" fmla="*/ 87 h 165"/>
                  <a:gd name="T88" fmla="*/ 171 w 283"/>
                  <a:gd name="T89" fmla="*/ 91 h 165"/>
                  <a:gd name="T90" fmla="*/ 173 w 283"/>
                  <a:gd name="T91" fmla="*/ 93 h 165"/>
                  <a:gd name="T92" fmla="*/ 186 w 283"/>
                  <a:gd name="T93" fmla="*/ 94 h 165"/>
                  <a:gd name="T94" fmla="*/ 190 w 283"/>
                  <a:gd name="T95" fmla="*/ 90 h 165"/>
                  <a:gd name="T96" fmla="*/ 205 w 283"/>
                  <a:gd name="T97" fmla="*/ 79 h 165"/>
                  <a:gd name="T98" fmla="*/ 216 w 283"/>
                  <a:gd name="T99" fmla="*/ 70 h 165"/>
                  <a:gd name="T100" fmla="*/ 231 w 283"/>
                  <a:gd name="T101" fmla="*/ 58 h 165"/>
                  <a:gd name="T102" fmla="*/ 263 w 283"/>
                  <a:gd name="T103" fmla="*/ 31 h 165"/>
                  <a:gd name="T104" fmla="*/ 264 w 283"/>
                  <a:gd name="T105" fmla="*/ 31 h 165"/>
                  <a:gd name="T106" fmla="*/ 264 w 283"/>
                  <a:gd name="T107" fmla="*/ 53 h 165"/>
                  <a:gd name="T108" fmla="*/ 274 w 283"/>
                  <a:gd name="T109" fmla="*/ 62 h 165"/>
                  <a:gd name="T110" fmla="*/ 283 w 283"/>
                  <a:gd name="T111" fmla="*/ 53 h 165"/>
                  <a:gd name="T112" fmla="*/ 283 w 283"/>
                  <a:gd name="T113" fmla="*/ 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3" h="165">
                    <a:moveTo>
                      <a:pt x="283" y="10"/>
                    </a:moveTo>
                    <a:cubicBezTo>
                      <a:pt x="283" y="7"/>
                      <a:pt x="282" y="5"/>
                      <a:pt x="280" y="3"/>
                    </a:cubicBezTo>
                    <a:cubicBezTo>
                      <a:pt x="278" y="1"/>
                      <a:pt x="276" y="0"/>
                      <a:pt x="273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7" y="0"/>
                      <a:pt x="226" y="1"/>
                      <a:pt x="225" y="1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1" y="3"/>
                      <a:pt x="219" y="6"/>
                      <a:pt x="219" y="10"/>
                    </a:cubicBezTo>
                    <a:cubicBezTo>
                      <a:pt x="219" y="14"/>
                      <a:pt x="222" y="18"/>
                      <a:pt x="225" y="19"/>
                    </a:cubicBezTo>
                    <a:cubicBezTo>
                      <a:pt x="226" y="20"/>
                      <a:pt x="227" y="20"/>
                      <a:pt x="229" y="20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5" y="54"/>
                      <a:pt x="205" y="54"/>
                      <a:pt x="205" y="54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1" y="42"/>
                      <a:pt x="145" y="42"/>
                      <a:pt x="141" y="45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" y="150"/>
                      <a:pt x="0" y="156"/>
                      <a:pt x="4" y="160"/>
                    </a:cubicBezTo>
                    <a:cubicBezTo>
                      <a:pt x="6" y="163"/>
                      <a:pt x="10" y="165"/>
                      <a:pt x="13" y="164"/>
                    </a:cubicBezTo>
                    <a:cubicBezTo>
                      <a:pt x="15" y="164"/>
                      <a:pt x="16" y="163"/>
                      <a:pt x="17" y="162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71" y="91"/>
                      <a:pt x="171" y="91"/>
                      <a:pt x="171" y="9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7" y="96"/>
                      <a:pt x="182" y="97"/>
                      <a:pt x="186" y="94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205" y="79"/>
                      <a:pt x="205" y="79"/>
                      <a:pt x="205" y="79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31" y="58"/>
                      <a:pt x="231" y="58"/>
                      <a:pt x="231" y="58"/>
                    </a:cubicBezTo>
                    <a:cubicBezTo>
                      <a:pt x="263" y="31"/>
                      <a:pt x="263" y="31"/>
                      <a:pt x="263" y="31"/>
                    </a:cubicBezTo>
                    <a:cubicBezTo>
                      <a:pt x="264" y="31"/>
                      <a:pt x="264" y="31"/>
                      <a:pt x="264" y="31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8"/>
                      <a:pt x="268" y="62"/>
                      <a:pt x="274" y="62"/>
                    </a:cubicBezTo>
                    <a:cubicBezTo>
                      <a:pt x="279" y="62"/>
                      <a:pt x="283" y="58"/>
                      <a:pt x="283" y="53"/>
                    </a:cubicBezTo>
                    <a:lnTo>
                      <a:pt x="28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047570" y="2837194"/>
            <a:ext cx="623919" cy="624144"/>
            <a:chOff x="7549152" y="3039556"/>
            <a:chExt cx="468000" cy="468000"/>
          </a:xfrm>
        </p:grpSpPr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7549152" y="3039556"/>
              <a:ext cx="468000" cy="468000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53633" y="3133118"/>
              <a:ext cx="282931" cy="283664"/>
              <a:chOff x="3465513" y="5773735"/>
              <a:chExt cx="612775" cy="614362"/>
            </a:xfrm>
            <a:solidFill>
              <a:schemeClr val="bg1"/>
            </a:solidFill>
          </p:grpSpPr>
          <p:sp>
            <p:nvSpPr>
              <p:cNvPr id="40" name="Freeform 128"/>
              <p:cNvSpPr>
                <a:spLocks noEditPoints="1"/>
              </p:cNvSpPr>
              <p:nvPr/>
            </p:nvSpPr>
            <p:spPr bwMode="auto">
              <a:xfrm>
                <a:off x="3465513" y="5773735"/>
                <a:ext cx="612775" cy="614362"/>
              </a:xfrm>
              <a:custGeom>
                <a:avLst/>
                <a:gdLst>
                  <a:gd name="T0" fmla="*/ 52 w 163"/>
                  <a:gd name="T1" fmla="*/ 28 h 163"/>
                  <a:gd name="T2" fmla="*/ 91 w 163"/>
                  <a:gd name="T3" fmla="*/ 67 h 163"/>
                  <a:gd name="T4" fmla="*/ 93 w 163"/>
                  <a:gd name="T5" fmla="*/ 55 h 163"/>
                  <a:gd name="T6" fmla="*/ 85 w 163"/>
                  <a:gd name="T7" fmla="*/ 32 h 163"/>
                  <a:gd name="T8" fmla="*/ 66 w 163"/>
                  <a:gd name="T9" fmla="*/ 13 h 163"/>
                  <a:gd name="T10" fmla="*/ 16 w 163"/>
                  <a:gd name="T11" fmla="*/ 16 h 163"/>
                  <a:gd name="T12" fmla="*/ 13 w 163"/>
                  <a:gd name="T13" fmla="*/ 66 h 163"/>
                  <a:gd name="T14" fmla="*/ 32 w 163"/>
                  <a:gd name="T15" fmla="*/ 85 h 163"/>
                  <a:gd name="T16" fmla="*/ 67 w 163"/>
                  <a:gd name="T17" fmla="*/ 91 h 163"/>
                  <a:gd name="T18" fmla="*/ 28 w 163"/>
                  <a:gd name="T19" fmla="*/ 52 h 163"/>
                  <a:gd name="T20" fmla="*/ 31 w 163"/>
                  <a:gd name="T21" fmla="*/ 31 h 163"/>
                  <a:gd name="T22" fmla="*/ 52 w 163"/>
                  <a:gd name="T23" fmla="*/ 28 h 163"/>
                  <a:gd name="T24" fmla="*/ 150 w 163"/>
                  <a:gd name="T25" fmla="*/ 97 h 163"/>
                  <a:gd name="T26" fmla="*/ 131 w 163"/>
                  <a:gd name="T27" fmla="*/ 78 h 163"/>
                  <a:gd name="T28" fmla="*/ 108 w 163"/>
                  <a:gd name="T29" fmla="*/ 70 h 163"/>
                  <a:gd name="T30" fmla="*/ 96 w 163"/>
                  <a:gd name="T31" fmla="*/ 72 h 163"/>
                  <a:gd name="T32" fmla="*/ 135 w 163"/>
                  <a:gd name="T33" fmla="*/ 110 h 163"/>
                  <a:gd name="T34" fmla="*/ 132 w 163"/>
                  <a:gd name="T35" fmla="*/ 132 h 163"/>
                  <a:gd name="T36" fmla="*/ 111 w 163"/>
                  <a:gd name="T37" fmla="*/ 135 h 163"/>
                  <a:gd name="T38" fmla="*/ 72 w 163"/>
                  <a:gd name="T39" fmla="*/ 96 h 163"/>
                  <a:gd name="T40" fmla="*/ 78 w 163"/>
                  <a:gd name="T41" fmla="*/ 131 h 163"/>
                  <a:gd name="T42" fmla="*/ 97 w 163"/>
                  <a:gd name="T43" fmla="*/ 150 h 163"/>
                  <a:gd name="T44" fmla="*/ 147 w 163"/>
                  <a:gd name="T45" fmla="*/ 147 h 163"/>
                  <a:gd name="T46" fmla="*/ 150 w 163"/>
                  <a:gd name="T47" fmla="*/ 9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3" h="163">
                    <a:moveTo>
                      <a:pt x="52" y="28"/>
                    </a:moveTo>
                    <a:cubicBezTo>
                      <a:pt x="91" y="67"/>
                      <a:pt x="91" y="67"/>
                      <a:pt x="91" y="67"/>
                    </a:cubicBezTo>
                    <a:cubicBezTo>
                      <a:pt x="92" y="63"/>
                      <a:pt x="93" y="59"/>
                      <a:pt x="93" y="55"/>
                    </a:cubicBezTo>
                    <a:cubicBezTo>
                      <a:pt x="94" y="46"/>
                      <a:pt x="91" y="38"/>
                      <a:pt x="85" y="32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53" y="0"/>
                      <a:pt x="30" y="2"/>
                      <a:pt x="16" y="16"/>
                    </a:cubicBezTo>
                    <a:cubicBezTo>
                      <a:pt x="2" y="30"/>
                      <a:pt x="0" y="53"/>
                      <a:pt x="13" y="6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41" y="94"/>
                      <a:pt x="54" y="96"/>
                      <a:pt x="67" y="91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3" y="47"/>
                      <a:pt x="25" y="37"/>
                      <a:pt x="31" y="31"/>
                    </a:cubicBezTo>
                    <a:cubicBezTo>
                      <a:pt x="37" y="25"/>
                      <a:pt x="47" y="23"/>
                      <a:pt x="52" y="28"/>
                    </a:cubicBezTo>
                    <a:close/>
                    <a:moveTo>
                      <a:pt x="150" y="97"/>
                    </a:moveTo>
                    <a:cubicBezTo>
                      <a:pt x="131" y="78"/>
                      <a:pt x="131" y="78"/>
                      <a:pt x="131" y="78"/>
                    </a:cubicBezTo>
                    <a:cubicBezTo>
                      <a:pt x="125" y="72"/>
                      <a:pt x="117" y="69"/>
                      <a:pt x="108" y="70"/>
                    </a:cubicBezTo>
                    <a:cubicBezTo>
                      <a:pt x="104" y="70"/>
                      <a:pt x="100" y="71"/>
                      <a:pt x="96" y="72"/>
                    </a:cubicBezTo>
                    <a:cubicBezTo>
                      <a:pt x="135" y="110"/>
                      <a:pt x="135" y="110"/>
                      <a:pt x="135" y="110"/>
                    </a:cubicBezTo>
                    <a:cubicBezTo>
                      <a:pt x="140" y="116"/>
                      <a:pt x="138" y="126"/>
                      <a:pt x="132" y="132"/>
                    </a:cubicBezTo>
                    <a:cubicBezTo>
                      <a:pt x="126" y="138"/>
                      <a:pt x="116" y="140"/>
                      <a:pt x="111" y="13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67" y="109"/>
                      <a:pt x="69" y="122"/>
                      <a:pt x="78" y="131"/>
                    </a:cubicBezTo>
                    <a:cubicBezTo>
                      <a:pt x="97" y="150"/>
                      <a:pt x="97" y="150"/>
                      <a:pt x="97" y="150"/>
                    </a:cubicBezTo>
                    <a:cubicBezTo>
                      <a:pt x="110" y="163"/>
                      <a:pt x="133" y="161"/>
                      <a:pt x="147" y="147"/>
                    </a:cubicBezTo>
                    <a:cubicBezTo>
                      <a:pt x="161" y="133"/>
                      <a:pt x="163" y="110"/>
                      <a:pt x="150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1" name="Freeform 129"/>
              <p:cNvSpPr>
                <a:spLocks/>
              </p:cNvSpPr>
              <p:nvPr/>
            </p:nvSpPr>
            <p:spPr bwMode="auto">
              <a:xfrm>
                <a:off x="3654425" y="5962648"/>
                <a:ext cx="239713" cy="244475"/>
              </a:xfrm>
              <a:custGeom>
                <a:avLst/>
                <a:gdLst>
                  <a:gd name="T0" fmla="*/ 62 w 64"/>
                  <a:gd name="T1" fmla="*/ 48 h 65"/>
                  <a:gd name="T2" fmla="*/ 64 w 64"/>
                  <a:gd name="T3" fmla="*/ 54 h 65"/>
                  <a:gd name="T4" fmla="*/ 61 w 64"/>
                  <a:gd name="T5" fmla="*/ 61 h 65"/>
                  <a:gd name="T6" fmla="*/ 48 w 64"/>
                  <a:gd name="T7" fmla="*/ 62 h 65"/>
                  <a:gd name="T8" fmla="*/ 4 w 64"/>
                  <a:gd name="T9" fmla="*/ 17 h 65"/>
                  <a:gd name="T10" fmla="*/ 5 w 64"/>
                  <a:gd name="T11" fmla="*/ 5 h 65"/>
                  <a:gd name="T12" fmla="*/ 17 w 64"/>
                  <a:gd name="T13" fmla="*/ 4 h 65"/>
                  <a:gd name="T14" fmla="*/ 62 w 64"/>
                  <a:gd name="T15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65">
                    <a:moveTo>
                      <a:pt x="62" y="48"/>
                    </a:moveTo>
                    <a:cubicBezTo>
                      <a:pt x="63" y="49"/>
                      <a:pt x="64" y="52"/>
                      <a:pt x="64" y="54"/>
                    </a:cubicBezTo>
                    <a:cubicBezTo>
                      <a:pt x="64" y="56"/>
                      <a:pt x="63" y="59"/>
                      <a:pt x="61" y="61"/>
                    </a:cubicBezTo>
                    <a:cubicBezTo>
                      <a:pt x="57" y="64"/>
                      <a:pt x="51" y="65"/>
                      <a:pt x="48" y="6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14"/>
                      <a:pt x="1" y="8"/>
                      <a:pt x="5" y="5"/>
                    </a:cubicBezTo>
                    <a:cubicBezTo>
                      <a:pt x="8" y="1"/>
                      <a:pt x="14" y="0"/>
                      <a:pt x="17" y="4"/>
                    </a:cubicBezTo>
                    <a:lnTo>
                      <a:pt x="6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276349" y="3930327"/>
            <a:ext cx="623919" cy="624144"/>
            <a:chOff x="5171854" y="5037689"/>
            <a:chExt cx="468000" cy="468000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5171854" y="5037689"/>
              <a:ext cx="468000" cy="468000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265194" y="5154213"/>
              <a:ext cx="310472" cy="234951"/>
              <a:chOff x="2983011" y="3803020"/>
              <a:chExt cx="524883" cy="397208"/>
            </a:xfrm>
          </p:grpSpPr>
          <p:sp>
            <p:nvSpPr>
              <p:cNvPr id="45" name="Freeform 138"/>
              <p:cNvSpPr>
                <a:spLocks noEditPoints="1"/>
              </p:cNvSpPr>
              <p:nvPr/>
            </p:nvSpPr>
            <p:spPr bwMode="auto">
              <a:xfrm>
                <a:off x="3190643" y="3995176"/>
                <a:ext cx="317251" cy="167653"/>
              </a:xfrm>
              <a:custGeom>
                <a:avLst/>
                <a:gdLst>
                  <a:gd name="T0" fmla="*/ 60 w 104"/>
                  <a:gd name="T1" fmla="*/ 0 h 55"/>
                  <a:gd name="T2" fmla="*/ 49 w 104"/>
                  <a:gd name="T3" fmla="*/ 13 h 55"/>
                  <a:gd name="T4" fmla="*/ 75 w 104"/>
                  <a:gd name="T5" fmla="*/ 55 h 55"/>
                  <a:gd name="T6" fmla="*/ 104 w 104"/>
                  <a:gd name="T7" fmla="*/ 55 h 55"/>
                  <a:gd name="T8" fmla="*/ 60 w 104"/>
                  <a:gd name="T9" fmla="*/ 0 h 55"/>
                  <a:gd name="T10" fmla="*/ 0 w 104"/>
                  <a:gd name="T11" fmla="*/ 15 h 55"/>
                  <a:gd name="T12" fmla="*/ 0 w 104"/>
                  <a:gd name="T13" fmla="*/ 16 h 55"/>
                  <a:gd name="T14" fmla="*/ 1 w 104"/>
                  <a:gd name="T15" fmla="*/ 15 h 55"/>
                  <a:gd name="T16" fmla="*/ 0 w 104"/>
                  <a:gd name="T17" fmla="*/ 15 h 55"/>
                  <a:gd name="T18" fmla="*/ 0 w 104"/>
                  <a:gd name="T19" fmla="*/ 1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55">
                    <a:moveTo>
                      <a:pt x="60" y="0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61" y="24"/>
                      <a:pt x="70" y="38"/>
                      <a:pt x="75" y="55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100" y="28"/>
                      <a:pt x="83" y="7"/>
                      <a:pt x="60" y="0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6" name="Freeform 139"/>
              <p:cNvSpPr>
                <a:spLocks/>
              </p:cNvSpPr>
              <p:nvPr/>
            </p:nvSpPr>
            <p:spPr bwMode="auto">
              <a:xfrm>
                <a:off x="3278338" y="3803020"/>
                <a:ext cx="131543" cy="185708"/>
              </a:xfrm>
              <a:custGeom>
                <a:avLst/>
                <a:gdLst>
                  <a:gd name="T0" fmla="*/ 14 w 43"/>
                  <a:gd name="T1" fmla="*/ 35 h 61"/>
                  <a:gd name="T2" fmla="*/ 5 w 43"/>
                  <a:gd name="T3" fmla="*/ 60 h 61"/>
                  <a:gd name="T4" fmla="*/ 13 w 43"/>
                  <a:gd name="T5" fmla="*/ 61 h 61"/>
                  <a:gd name="T6" fmla="*/ 43 w 43"/>
                  <a:gd name="T7" fmla="*/ 31 h 61"/>
                  <a:gd name="T8" fmla="*/ 13 w 43"/>
                  <a:gd name="T9" fmla="*/ 0 h 61"/>
                  <a:gd name="T10" fmla="*/ 0 w 43"/>
                  <a:gd name="T11" fmla="*/ 3 h 61"/>
                  <a:gd name="T12" fmla="*/ 14 w 43"/>
                  <a:gd name="T13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1">
                    <a:moveTo>
                      <a:pt x="14" y="35"/>
                    </a:moveTo>
                    <a:cubicBezTo>
                      <a:pt x="14" y="44"/>
                      <a:pt x="11" y="53"/>
                      <a:pt x="5" y="60"/>
                    </a:cubicBezTo>
                    <a:cubicBezTo>
                      <a:pt x="8" y="61"/>
                      <a:pt x="10" y="61"/>
                      <a:pt x="13" y="61"/>
                    </a:cubicBezTo>
                    <a:cubicBezTo>
                      <a:pt x="30" y="61"/>
                      <a:pt x="43" y="48"/>
                      <a:pt x="43" y="31"/>
                    </a:cubicBezTo>
                    <a:cubicBezTo>
                      <a:pt x="43" y="14"/>
                      <a:pt x="30" y="0"/>
                      <a:pt x="13" y="0"/>
                    </a:cubicBezTo>
                    <a:cubicBezTo>
                      <a:pt x="8" y="0"/>
                      <a:pt x="4" y="2"/>
                      <a:pt x="0" y="3"/>
                    </a:cubicBezTo>
                    <a:cubicBezTo>
                      <a:pt x="8" y="11"/>
                      <a:pt x="14" y="23"/>
                      <a:pt x="14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7" name="Oval 140"/>
              <p:cNvSpPr>
                <a:spLocks noChangeArrowheads="1"/>
              </p:cNvSpPr>
              <p:nvPr/>
            </p:nvSpPr>
            <p:spPr bwMode="auto">
              <a:xfrm>
                <a:off x="3088761" y="3808179"/>
                <a:ext cx="202474" cy="2024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48" name="Freeform 141"/>
              <p:cNvSpPr>
                <a:spLocks/>
              </p:cNvSpPr>
              <p:nvPr/>
            </p:nvSpPr>
            <p:spPr bwMode="auto">
              <a:xfrm>
                <a:off x="2983011" y="4015810"/>
                <a:ext cx="415264" cy="184418"/>
              </a:xfrm>
              <a:custGeom>
                <a:avLst/>
                <a:gdLst>
                  <a:gd name="T0" fmla="*/ 136 w 136"/>
                  <a:gd name="T1" fmla="*/ 60 h 60"/>
                  <a:gd name="T2" fmla="*/ 88 w 136"/>
                  <a:gd name="T3" fmla="*/ 0 h 60"/>
                  <a:gd name="T4" fmla="*/ 68 w 136"/>
                  <a:gd name="T5" fmla="*/ 23 h 60"/>
                  <a:gd name="T6" fmla="*/ 48 w 136"/>
                  <a:gd name="T7" fmla="*/ 0 h 60"/>
                  <a:gd name="T8" fmla="*/ 0 w 136"/>
                  <a:gd name="T9" fmla="*/ 60 h 60"/>
                  <a:gd name="T10" fmla="*/ 136 w 136"/>
                  <a:gd name="T1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60">
                    <a:moveTo>
                      <a:pt x="136" y="60"/>
                    </a:moveTo>
                    <a:cubicBezTo>
                      <a:pt x="131" y="32"/>
                      <a:pt x="113" y="8"/>
                      <a:pt x="88" y="0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3" y="8"/>
                      <a:pt x="5" y="32"/>
                      <a:pt x="0" y="60"/>
                    </a:cubicBezTo>
                    <a:lnTo>
                      <a:pt x="136" y="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682307" y="3991367"/>
            <a:ext cx="623919" cy="624144"/>
            <a:chOff x="7561860" y="5057134"/>
            <a:chExt cx="468000" cy="468000"/>
          </a:xfrm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7561860" y="5057134"/>
              <a:ext cx="468000" cy="46800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703401" y="5140237"/>
              <a:ext cx="204924" cy="301794"/>
              <a:chOff x="11255376" y="7265988"/>
              <a:chExt cx="436563" cy="642938"/>
            </a:xfrm>
            <a:solidFill>
              <a:schemeClr val="bg1"/>
            </a:solidFill>
          </p:grpSpPr>
          <p:sp>
            <p:nvSpPr>
              <p:cNvPr id="52" name="Freeform 182"/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3" name="Freeform 183"/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4" name="Freeform 184"/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5" name="Freeform 185"/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6" name="Freeform 186"/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7" name="Freeform 187"/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18368" y="3764342"/>
            <a:ext cx="3849634" cy="2887225"/>
            <a:chOff x="89140" y="2689448"/>
            <a:chExt cx="3849634" cy="28872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140" y="2689448"/>
              <a:ext cx="3849634" cy="2887225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1923894" y="3733795"/>
              <a:ext cx="14350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zh-CN" altLang="en-US" sz="3200" b="1" spc="50" dirty="0" smtClean="0">
                  <a:ln w="11430"/>
                  <a:solidFill>
                    <a:sysClr val="windowText" lastClr="0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关键字</a:t>
              </a:r>
              <a:endParaRPr lang="zh-CN" altLang="en-US" sz="3200" b="1" spc="50" dirty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6461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燕尾形 66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课后提升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1353" y="1994679"/>
            <a:ext cx="3092939" cy="2871819"/>
          </a:xfrm>
          <a:prstGeom prst="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48094" y="1994679"/>
            <a:ext cx="3092939" cy="2871819"/>
          </a:xfrm>
          <a:prstGeom prst="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14835" y="1994679"/>
            <a:ext cx="3092939" cy="2871819"/>
          </a:xfrm>
          <a:prstGeom prst="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7" name="流程图: 延期 4"/>
          <p:cNvSpPr/>
          <p:nvPr/>
        </p:nvSpPr>
        <p:spPr>
          <a:xfrm>
            <a:off x="993089" y="4275626"/>
            <a:ext cx="2203857" cy="432000"/>
          </a:xfrm>
          <a:custGeom>
            <a:avLst/>
            <a:gdLst/>
            <a:ahLst/>
            <a:cxnLst/>
            <a:rect l="l" t="t" r="r" b="b"/>
            <a:pathLst>
              <a:path w="2946920" h="498648">
                <a:moveTo>
                  <a:pt x="0" y="0"/>
                </a:moveTo>
                <a:lnTo>
                  <a:pt x="2448272" y="0"/>
                </a:lnTo>
                <a:lnTo>
                  <a:pt x="2697596" y="0"/>
                </a:lnTo>
                <a:cubicBezTo>
                  <a:pt x="2835294" y="0"/>
                  <a:pt x="2946920" y="111626"/>
                  <a:pt x="2946920" y="249324"/>
                </a:cubicBezTo>
                <a:cubicBezTo>
                  <a:pt x="2946920" y="387022"/>
                  <a:pt x="2835294" y="498648"/>
                  <a:pt x="2697596" y="498648"/>
                </a:cubicBezTo>
                <a:lnTo>
                  <a:pt x="2448272" y="498647"/>
                </a:lnTo>
                <a:lnTo>
                  <a:pt x="0" y="49864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200" b="1" dirty="0" smtClean="0"/>
              <a:t>添加关键字</a:t>
            </a:r>
            <a:endParaRPr lang="zh-CN" altLang="en-US" sz="2200" b="1" dirty="0"/>
          </a:p>
        </p:txBody>
      </p:sp>
      <p:sp>
        <p:nvSpPr>
          <p:cNvPr id="28" name="流程图: 延期 4"/>
          <p:cNvSpPr/>
          <p:nvPr/>
        </p:nvSpPr>
        <p:spPr>
          <a:xfrm>
            <a:off x="4559248" y="4275626"/>
            <a:ext cx="2203857" cy="432000"/>
          </a:xfrm>
          <a:custGeom>
            <a:avLst/>
            <a:gdLst/>
            <a:ahLst/>
            <a:cxnLst/>
            <a:rect l="l" t="t" r="r" b="b"/>
            <a:pathLst>
              <a:path w="2946920" h="498648">
                <a:moveTo>
                  <a:pt x="0" y="0"/>
                </a:moveTo>
                <a:lnTo>
                  <a:pt x="2448272" y="0"/>
                </a:lnTo>
                <a:lnTo>
                  <a:pt x="2697596" y="0"/>
                </a:lnTo>
                <a:cubicBezTo>
                  <a:pt x="2835294" y="0"/>
                  <a:pt x="2946920" y="111626"/>
                  <a:pt x="2946920" y="249324"/>
                </a:cubicBezTo>
                <a:cubicBezTo>
                  <a:pt x="2946920" y="387022"/>
                  <a:pt x="2835294" y="498648"/>
                  <a:pt x="2697596" y="498648"/>
                </a:cubicBezTo>
                <a:lnTo>
                  <a:pt x="2448272" y="498647"/>
                </a:lnTo>
                <a:lnTo>
                  <a:pt x="0" y="498647"/>
                </a:lnTo>
                <a:close/>
              </a:path>
            </a:pathLst>
          </a:cu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200" b="1" dirty="0" smtClean="0"/>
              <a:t>添加关键字</a:t>
            </a:r>
            <a:endParaRPr lang="zh-CN" altLang="en-US" sz="2200" b="1" dirty="0"/>
          </a:p>
        </p:txBody>
      </p:sp>
      <p:sp>
        <p:nvSpPr>
          <p:cNvPr id="29" name="流程图: 延期 4"/>
          <p:cNvSpPr/>
          <p:nvPr/>
        </p:nvSpPr>
        <p:spPr>
          <a:xfrm>
            <a:off x="8114835" y="4275626"/>
            <a:ext cx="2203857" cy="432000"/>
          </a:xfrm>
          <a:custGeom>
            <a:avLst/>
            <a:gdLst/>
            <a:ahLst/>
            <a:cxnLst/>
            <a:rect l="l" t="t" r="r" b="b"/>
            <a:pathLst>
              <a:path w="2946920" h="498648">
                <a:moveTo>
                  <a:pt x="0" y="0"/>
                </a:moveTo>
                <a:lnTo>
                  <a:pt x="2448272" y="0"/>
                </a:lnTo>
                <a:lnTo>
                  <a:pt x="2697596" y="0"/>
                </a:lnTo>
                <a:cubicBezTo>
                  <a:pt x="2835294" y="0"/>
                  <a:pt x="2946920" y="111626"/>
                  <a:pt x="2946920" y="249324"/>
                </a:cubicBezTo>
                <a:cubicBezTo>
                  <a:pt x="2946920" y="387022"/>
                  <a:pt x="2835294" y="498648"/>
                  <a:pt x="2697596" y="498648"/>
                </a:cubicBezTo>
                <a:lnTo>
                  <a:pt x="2448272" y="498647"/>
                </a:lnTo>
                <a:lnTo>
                  <a:pt x="0" y="498647"/>
                </a:lnTo>
                <a:close/>
              </a:path>
            </a:pathLst>
          </a:cu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200" b="1" dirty="0" smtClean="0"/>
              <a:t>添加关键字</a:t>
            </a:r>
            <a:endParaRPr lang="zh-CN" altLang="en-US" sz="2200" b="1" dirty="0"/>
          </a:p>
        </p:txBody>
      </p:sp>
      <p:sp>
        <p:nvSpPr>
          <p:cNvPr id="30" name="矩形 29"/>
          <p:cNvSpPr/>
          <p:nvPr/>
        </p:nvSpPr>
        <p:spPr>
          <a:xfrm>
            <a:off x="1180825" y="2228588"/>
            <a:ext cx="2693993" cy="186303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47567" y="2228588"/>
            <a:ext cx="2693993" cy="186303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14307" y="2228588"/>
            <a:ext cx="2693993" cy="18630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1353" y="5177701"/>
            <a:ext cx="3016113" cy="11324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您的内容打在这里，或者通过复制您的文本后，在此框中选择粘贴。</a:t>
            </a:r>
          </a:p>
        </p:txBody>
      </p:sp>
      <p:sp>
        <p:nvSpPr>
          <p:cNvPr id="34" name="文本框 32"/>
          <p:cNvSpPr txBox="1"/>
          <p:nvPr/>
        </p:nvSpPr>
        <p:spPr>
          <a:xfrm>
            <a:off x="4559248" y="5177701"/>
            <a:ext cx="3016113" cy="11324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您的内容打在这里，或者通过复制您的文本后，在此框中选择粘贴。</a:t>
            </a:r>
          </a:p>
        </p:txBody>
      </p:sp>
      <p:sp>
        <p:nvSpPr>
          <p:cNvPr id="35" name="文本框 32"/>
          <p:cNvSpPr txBox="1"/>
          <p:nvPr/>
        </p:nvSpPr>
        <p:spPr>
          <a:xfrm>
            <a:off x="8114835" y="5177701"/>
            <a:ext cx="3016113" cy="11324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82794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-1785818" y="821020"/>
            <a:ext cx="8888532" cy="501023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50706" y="1991871"/>
            <a:ext cx="9623917" cy="329184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6178" y="-720081"/>
            <a:ext cx="3945311" cy="778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4</a:t>
            </a:r>
            <a:endParaRPr lang="zh-CN" altLang="en-US" sz="50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221" y="1368630"/>
            <a:ext cx="1693353" cy="5671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35166" y="2388462"/>
            <a:ext cx="513473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>
              <a:defRPr sz="7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kern="0" dirty="0" smtClean="0">
                <a:gradFill>
                  <a:gsLst>
                    <a:gs pos="25000">
                      <a:srgbClr val="02B9E7">
                        <a:satMod val="155000"/>
                      </a:srgbClr>
                    </a:gs>
                    <a:gs pos="100000">
                      <a:srgbClr val="002060"/>
                    </a:gs>
                  </a:gsLst>
                  <a:lin ang="5400000"/>
                </a:gradFill>
              </a:rPr>
              <a:t>教学反思</a:t>
            </a:r>
            <a:endParaRPr kumimoji="0" lang="zh-CN" altLang="en-US" sz="96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02B9E7">
                      <a:satMod val="155000"/>
                    </a:srgbClr>
                  </a:gs>
                  <a:gs pos="100000">
                    <a:srgbClr val="00206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7658" y="3731051"/>
            <a:ext cx="76937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000" b="1" dirty="0">
                <a:solidFill>
                  <a:prstClr val="white">
                    <a:lumMod val="65000"/>
                  </a:prstClr>
                </a:solidFill>
                <a:latin typeface="Times New Roman Bold"/>
              </a:rPr>
              <a:t>Teaching reflection</a:t>
            </a:r>
          </a:p>
        </p:txBody>
      </p:sp>
    </p:spTree>
    <p:extLst>
      <p:ext uri="{BB962C8B-B14F-4D97-AF65-F5344CB8AC3E}">
        <p14:creationId xmlns:p14="http://schemas.microsoft.com/office/powerpoint/2010/main" val="76801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1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泪滴形 42"/>
          <p:cNvSpPr/>
          <p:nvPr/>
        </p:nvSpPr>
        <p:spPr>
          <a:xfrm rot="2679981">
            <a:off x="863421" y="2457178"/>
            <a:ext cx="2669136" cy="2669136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泪滴形 43"/>
          <p:cNvSpPr/>
          <p:nvPr/>
        </p:nvSpPr>
        <p:spPr>
          <a:xfrm rot="13499740">
            <a:off x="4021205" y="3704315"/>
            <a:ext cx="2794389" cy="2794389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2286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313320" y="1826820"/>
            <a:ext cx="1122195" cy="1122193"/>
            <a:chOff x="3534996" y="1547079"/>
            <a:chExt cx="878774" cy="878771"/>
          </a:xfrm>
        </p:grpSpPr>
        <p:grpSp>
          <p:nvGrpSpPr>
            <p:cNvPr id="46" name="组合 45"/>
            <p:cNvGrpSpPr/>
            <p:nvPr/>
          </p:nvGrpSpPr>
          <p:grpSpPr>
            <a:xfrm>
              <a:off x="3534996" y="1547079"/>
              <a:ext cx="878774" cy="878771"/>
              <a:chOff x="1008115" y="2542722"/>
              <a:chExt cx="1360493" cy="1360493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50" name="同心圆 49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82B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ln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dirty="0" smtClean="0">
                    <a:solidFill>
                      <a:srgbClr val="0082B0"/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49" name="TextBox 48"/>
              <p:cNvSpPr txBox="1"/>
              <p:nvPr/>
            </p:nvSpPr>
            <p:spPr>
              <a:xfrm>
                <a:off x="1259744" y="2718091"/>
                <a:ext cx="105904" cy="4764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4800" dirty="0">
                  <a:solidFill>
                    <a:srgbClr val="0082B0"/>
                  </a:solidFill>
                  <a:latin typeface="微软雅黑" pitchFamily="34" charset="-122"/>
                  <a:ea typeface="造字工房劲黑（非商用）常规体" pitchFamily="50" charset="-122"/>
                </a:endParaRPr>
              </a:p>
            </p:txBody>
          </p:sp>
        </p:grpSp>
        <p:sp>
          <p:nvSpPr>
            <p:cNvPr id="47" name="TextBox 19"/>
            <p:cNvSpPr>
              <a:spLocks noChangeArrowheads="1"/>
            </p:cNvSpPr>
            <p:nvPr/>
          </p:nvSpPr>
          <p:spPr bwMode="auto">
            <a:xfrm>
              <a:off x="3635606" y="1687011"/>
              <a:ext cx="626639" cy="65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</a:t>
              </a:r>
              <a:endParaRPr lang="en-US" altLang="zh-CN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zh-CN" alt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59795" y="3344299"/>
            <a:ext cx="1293929" cy="1283096"/>
            <a:chOff x="3534996" y="1547079"/>
            <a:chExt cx="886191" cy="878771"/>
          </a:xfrm>
        </p:grpSpPr>
        <p:grpSp>
          <p:nvGrpSpPr>
            <p:cNvPr id="53" name="组合 52"/>
            <p:cNvGrpSpPr/>
            <p:nvPr/>
          </p:nvGrpSpPr>
          <p:grpSpPr>
            <a:xfrm>
              <a:off x="3534996" y="1547079"/>
              <a:ext cx="878774" cy="878771"/>
              <a:chOff x="1008115" y="2542722"/>
              <a:chExt cx="1360493" cy="1360493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008115" y="2542722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57" name="同心圆 5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82B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dirty="0" smtClean="0">
                    <a:solidFill>
                      <a:srgbClr val="0082B0"/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56" name="TextBox 55"/>
              <p:cNvSpPr txBox="1"/>
              <p:nvPr/>
            </p:nvSpPr>
            <p:spPr>
              <a:xfrm>
                <a:off x="1259744" y="2718091"/>
                <a:ext cx="105904" cy="4764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4800" dirty="0">
                  <a:solidFill>
                    <a:srgbClr val="0082B0"/>
                  </a:solidFill>
                  <a:latin typeface="微软雅黑" pitchFamily="34" charset="-122"/>
                  <a:ea typeface="造字工房劲黑（非商用）常规体" pitchFamily="50" charset="-122"/>
                </a:endParaRPr>
              </a:p>
            </p:txBody>
          </p:sp>
        </p:grpSp>
        <p:sp>
          <p:nvSpPr>
            <p:cNvPr id="54" name="TextBox 19"/>
            <p:cNvSpPr>
              <a:spLocks noChangeArrowheads="1"/>
            </p:cNvSpPr>
            <p:nvPr/>
          </p:nvSpPr>
          <p:spPr bwMode="auto">
            <a:xfrm>
              <a:off x="3553532" y="1733680"/>
              <a:ext cx="867655" cy="65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信息化</a:t>
              </a:r>
              <a:endParaRPr lang="en-US" altLang="zh-CN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zh-CN" alt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Rectangle 60"/>
          <p:cNvSpPr>
            <a:spLocks noChangeArrowheads="1"/>
          </p:cNvSpPr>
          <p:nvPr/>
        </p:nvSpPr>
        <p:spPr bwMode="auto">
          <a:xfrm>
            <a:off x="1204558" y="3107545"/>
            <a:ext cx="2074919" cy="1642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62" name="Rectangle 60"/>
          <p:cNvSpPr>
            <a:spLocks noChangeArrowheads="1"/>
          </p:cNvSpPr>
          <p:nvPr/>
        </p:nvSpPr>
        <p:spPr bwMode="auto">
          <a:xfrm>
            <a:off x="4222999" y="4674781"/>
            <a:ext cx="2345890" cy="132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70870" y="1528832"/>
            <a:ext cx="1728192" cy="108012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195698" y="1528832"/>
            <a:ext cx="1728192" cy="10801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0" dirty="0">
              <a:solidFill>
                <a:schemeClr val="accent4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342893" y="1528832"/>
            <a:ext cx="1728192" cy="108012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0" dirty="0">
              <a:solidFill>
                <a:schemeClr val="accent4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814936" y="3861842"/>
            <a:ext cx="1728192" cy="108012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0" dirty="0">
              <a:solidFill>
                <a:schemeClr val="accent4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47258" y="3861842"/>
            <a:ext cx="1728192" cy="108012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814936" y="5206666"/>
            <a:ext cx="1728192" cy="108012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0047258" y="5206666"/>
            <a:ext cx="1728192" cy="108012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274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6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6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6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6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60" grpId="0"/>
      <p:bldP spid="62" grpId="0"/>
      <p:bldP spid="2" grpId="0" animBg="1"/>
      <p:bldP spid="66" grpId="0" animBg="1"/>
      <p:bldP spid="67" grpId="0" animBg="1"/>
      <p:bldP spid="91" grpId="0" animBg="1"/>
      <p:bldP spid="92" grpId="0" animBg="1"/>
      <p:bldP spid="93" grpId="0" animBg="1"/>
      <p:bldP spid="1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1"/>
          <p:cNvSpPr/>
          <p:nvPr/>
        </p:nvSpPr>
        <p:spPr>
          <a:xfrm>
            <a:off x="4676043" y="2515779"/>
            <a:ext cx="1076157" cy="1076547"/>
          </a:xfrm>
          <a:prstGeom prst="gear9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3" name="圆角矩形 2"/>
          <p:cNvSpPr/>
          <p:nvPr/>
        </p:nvSpPr>
        <p:spPr>
          <a:xfrm>
            <a:off x="7607374" y="2066683"/>
            <a:ext cx="3740488" cy="672230"/>
          </a:xfrm>
          <a:prstGeom prst="round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1905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lIns="121917" tIns="60958" rIns="121917" bIns="60958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0" spc="67" dirty="0">
                <a:ln w="11430">
                  <a:noFill/>
                </a:ln>
                <a:latin typeface="微软雅黑" panose="020B0503020204020204" charset="-122"/>
              </a:rPr>
              <a:t>输入关键文本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841037" y="2066683"/>
            <a:ext cx="3740488" cy="672230"/>
          </a:xfrm>
          <a:prstGeom prst="round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1905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lIns="121917" tIns="60958" rIns="121917" bIns="60958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0" spc="67" dirty="0" smtClean="0">
                <a:ln w="11430">
                  <a:noFill/>
                </a:ln>
                <a:latin typeface="微软雅黑" panose="020B0503020204020204" charset="-122"/>
              </a:rPr>
              <a:t>输入关键文本</a:t>
            </a:r>
            <a:endParaRPr lang="zh-CN" altLang="en-US" sz="2700" b="1" kern="0" spc="67" dirty="0">
              <a:ln w="11430">
                <a:noFill/>
              </a:ln>
              <a:latin typeface="微软雅黑" panose="020B0503020204020204" charset="-122"/>
            </a:endParaRPr>
          </a:p>
        </p:txBody>
      </p:sp>
      <p:sp>
        <p:nvSpPr>
          <p:cNvPr id="5" name="形状 4"/>
          <p:cNvSpPr/>
          <p:nvPr/>
        </p:nvSpPr>
        <p:spPr>
          <a:xfrm>
            <a:off x="4676044" y="3626967"/>
            <a:ext cx="1456617" cy="1457144"/>
          </a:xfrm>
          <a:prstGeom prst="gear9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6" name="形状 5"/>
          <p:cNvSpPr/>
          <p:nvPr/>
        </p:nvSpPr>
        <p:spPr>
          <a:xfrm>
            <a:off x="5775893" y="2021064"/>
            <a:ext cx="1272862" cy="1273323"/>
          </a:xfrm>
          <a:prstGeom prst="gear9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6365541" y="3404238"/>
            <a:ext cx="1060767" cy="1061151"/>
          </a:xfrm>
          <a:prstGeom prst="gear9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sp>
      <p:sp>
        <p:nvSpPr>
          <p:cNvPr id="8" name="流程图: 决策 7"/>
          <p:cNvSpPr/>
          <p:nvPr/>
        </p:nvSpPr>
        <p:spPr>
          <a:xfrm>
            <a:off x="3887249" y="2849783"/>
            <a:ext cx="4265537" cy="1222764"/>
          </a:xfrm>
          <a:prstGeom prst="flowChartDecision">
            <a:avLst/>
          </a:prstGeom>
          <a:solidFill>
            <a:srgbClr val="FFFFFF">
              <a:alpha val="67843"/>
            </a:srgbClr>
          </a:solidFill>
          <a:effectLst/>
        </p:spPr>
        <p:txBody>
          <a:bodyPr wrap="square" lIns="121917" tIns="60958" rIns="121917" bIns="6095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zh-CN" altLang="en-US" sz="3200" b="1" spc="67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关键文本</a:t>
            </a:r>
            <a:endParaRPr lang="zh-CN" altLang="en-US" sz="3200" b="1" spc="67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41037" y="4507480"/>
            <a:ext cx="3740488" cy="672230"/>
          </a:xfrm>
          <a:prstGeom prst="round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1905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lIns="121917" tIns="60958" rIns="121917" bIns="60958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0" spc="67" dirty="0">
                <a:ln w="11430">
                  <a:noFill/>
                </a:ln>
                <a:latin typeface="微软雅黑" panose="020B0503020204020204" charset="-122"/>
              </a:rPr>
              <a:t>输入关键文本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7607374" y="4507480"/>
            <a:ext cx="3740488" cy="672230"/>
          </a:xfrm>
          <a:prstGeom prst="roundRect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1905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lIns="121917" tIns="60958" rIns="121917" bIns="60958"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0" spc="67" dirty="0">
                <a:ln w="11430">
                  <a:noFill/>
                </a:ln>
                <a:latin typeface="微软雅黑" panose="020B0503020204020204" charset="-122"/>
              </a:rPr>
              <a:t>输入关键文本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752462" y="2869145"/>
            <a:ext cx="3829063" cy="80823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607301" y="2983081"/>
            <a:ext cx="3740562" cy="8433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41037" y="5411469"/>
            <a:ext cx="3740488" cy="8433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607374" y="5411469"/>
            <a:ext cx="3740488" cy="8433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</a:pP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29666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-1785818" y="821020"/>
            <a:ext cx="8888532" cy="5010237"/>
          </a:xfrm>
          <a:prstGeom prst="parallelogram">
            <a:avLst/>
          </a:prstGeom>
          <a:gradFill rotWithShape="1">
            <a:gsLst>
              <a:gs pos="0">
                <a:srgbClr val="02B9E7">
                  <a:shade val="15000"/>
                  <a:satMod val="180000"/>
                </a:srgbClr>
              </a:gs>
              <a:gs pos="50000">
                <a:srgbClr val="02B9E7">
                  <a:shade val="45000"/>
                  <a:satMod val="170000"/>
                </a:srgbClr>
              </a:gs>
              <a:gs pos="70000">
                <a:srgbClr val="02B9E7">
                  <a:tint val="99000"/>
                  <a:shade val="65000"/>
                  <a:satMod val="155000"/>
                </a:srgbClr>
              </a:gs>
              <a:gs pos="100000">
                <a:srgbClr val="02B9E7">
                  <a:tint val="95500"/>
                  <a:shade val="100000"/>
                  <a:satMod val="155000"/>
                </a:srgbClr>
              </a:gs>
            </a:gsLst>
            <a:lin ang="16200000" scaled="0"/>
          </a:gradFill>
          <a:ln>
            <a:noFill/>
          </a:ln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750706" y="1991871"/>
            <a:ext cx="9623917" cy="329184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35166" y="2388462"/>
            <a:ext cx="513473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>
              <a:defRPr sz="72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kern="0" dirty="0" smtClean="0">
                <a:gradFill>
                  <a:gsLst>
                    <a:gs pos="25000">
                      <a:srgbClr val="02B9E7">
                        <a:satMod val="155000"/>
                      </a:srgbClr>
                    </a:gs>
                    <a:gs pos="100000">
                      <a:srgbClr val="002060"/>
                    </a:gs>
                  </a:gsLst>
                  <a:lin ang="5400000"/>
                </a:gradFill>
              </a:rPr>
              <a:t>教学分析</a:t>
            </a:r>
            <a:endParaRPr kumimoji="0" lang="zh-CN" altLang="en-US" sz="96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02B9E7">
                      <a:satMod val="155000"/>
                    </a:srgbClr>
                  </a:gs>
                  <a:gs pos="100000">
                    <a:srgbClr val="00206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8138" y="3731051"/>
            <a:ext cx="7128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7200" b="1" dirty="0">
                <a:solidFill>
                  <a:prstClr val="white">
                    <a:lumMod val="65000"/>
                  </a:prstClr>
                </a:solidFill>
                <a:latin typeface="Times New Roman Bold"/>
              </a:rPr>
              <a:t>Teaching analysis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221" y="1368630"/>
            <a:ext cx="1693353" cy="56715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06178" y="-720081"/>
            <a:ext cx="3945311" cy="7786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1</a:t>
            </a:r>
            <a:endParaRPr lang="zh-CN" altLang="en-US" sz="50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72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198662" y="1413570"/>
            <a:ext cx="1941415" cy="43338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49" r="28443"/>
          <a:stretch/>
        </p:blipFill>
        <p:spPr>
          <a:xfrm>
            <a:off x="147131" y="4798895"/>
            <a:ext cx="5950114" cy="2086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49" r="28443"/>
          <a:stretch/>
        </p:blipFill>
        <p:spPr>
          <a:xfrm>
            <a:off x="5375126" y="4799248"/>
            <a:ext cx="5950114" cy="2086930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 flipH="1">
            <a:off x="5448125" y="1553786"/>
            <a:ext cx="1851260" cy="2138107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3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  <a:extLst/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  <a:ea typeface="+mn-ea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4846297" y="3065333"/>
            <a:ext cx="1179603" cy="136237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84000"/>
                </a:sysClr>
              </a:gs>
              <a:gs pos="0">
                <a:sysClr val="window" lastClr="FFFFFF">
                  <a:lumMod val="91000"/>
                </a:sys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flipH="1">
            <a:off x="7395591" y="1798109"/>
            <a:ext cx="1039509" cy="120057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84000"/>
                </a:sysClr>
              </a:gs>
              <a:gs pos="0">
                <a:sysClr val="window" lastClr="FFFFFF">
                  <a:lumMod val="91000"/>
                </a:sys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flipH="1">
            <a:off x="7948467" y="2609961"/>
            <a:ext cx="1632768" cy="188576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4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  <a:ea typeface="+mn-ea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H="1">
            <a:off x="9687360" y="2825537"/>
            <a:ext cx="879493" cy="101576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84000"/>
                </a:sysClr>
              </a:gs>
              <a:gs pos="0">
                <a:sysClr val="window" lastClr="FFFFFF">
                  <a:lumMod val="91000"/>
                </a:sys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flipH="1">
            <a:off x="3631586" y="2501380"/>
            <a:ext cx="1132638" cy="130813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4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  <a:ea typeface="+mn-ea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0198096" y="2171466"/>
            <a:ext cx="1132638" cy="130813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3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  <a:ea typeface="+mn-ea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3439623" y="2852173"/>
            <a:ext cx="151390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亮点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10090398" y="2564163"/>
            <a:ext cx="134803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亮点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5647198" y="2219637"/>
            <a:ext cx="148208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亮点</a:t>
            </a:r>
            <a:endParaRPr lang="en-US" altLang="zh-CN" sz="2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8142716" y="3179669"/>
            <a:ext cx="13108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亮点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3304737" y="1867965"/>
            <a:ext cx="525567" cy="60700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84000"/>
                </a:sysClr>
              </a:gs>
              <a:gs pos="0">
                <a:sysClr val="window" lastClr="FFFFFF">
                  <a:lumMod val="91000"/>
                </a:sys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flipH="1">
            <a:off x="11037079" y="3851691"/>
            <a:ext cx="369009" cy="42618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84000"/>
                </a:sysClr>
              </a:gs>
              <a:gs pos="0">
                <a:sysClr val="window" lastClr="FFFFFF">
                  <a:lumMod val="91000"/>
                </a:sys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lIns="91417" tIns="45709" rIns="91417" bIns="45709" rtlCol="0" anchor="ctr"/>
          <a:lstStyle/>
          <a:p>
            <a:pPr algn="ctr" defTabSz="121889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8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542583" y="1988748"/>
            <a:ext cx="2768947" cy="276894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301183" y="1358179"/>
            <a:ext cx="2146245" cy="2146245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44802" y="3955198"/>
            <a:ext cx="2146245" cy="2146245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30961" y="2209636"/>
            <a:ext cx="5662372" cy="3891806"/>
            <a:chOff x="4546818" y="3588577"/>
            <a:chExt cx="7075212" cy="22469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MH_Text_1"/>
            <p:cNvSpPr/>
            <p:nvPr>
              <p:custDataLst>
                <p:tags r:id="rId1"/>
              </p:custDataLst>
            </p:nvPr>
          </p:nvSpPr>
          <p:spPr>
            <a:xfrm>
              <a:off x="4546819" y="3805682"/>
              <a:ext cx="7075211" cy="2029881"/>
            </a:xfrm>
            <a:prstGeom prst="rect">
              <a:avLst/>
            </a:prstGeom>
            <a:solidFill>
              <a:srgbClr val="F0F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>
              <a:norm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383838"/>
                </a:solidFill>
                <a:latin typeface="幼圆" panose="02010509060101010101" pitchFamily="49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1"/>
            <p:cNvSpPr/>
            <p:nvPr>
              <p:custDataLst>
                <p:tags r:id="rId2"/>
              </p:custDataLst>
            </p:nvPr>
          </p:nvSpPr>
          <p:spPr>
            <a:xfrm>
              <a:off x="4546818" y="3588577"/>
              <a:ext cx="7075212" cy="311150"/>
            </a:xfrm>
            <a:custGeom>
              <a:avLst/>
              <a:gdLst>
                <a:gd name="connsiteX0" fmla="*/ 622225 w 1244449"/>
                <a:gd name="connsiteY0" fmla="*/ 0 h 496389"/>
                <a:gd name="connsiteX1" fmla="*/ 691893 w 1244449"/>
                <a:gd name="connsiteY1" fmla="*/ 121920 h 496389"/>
                <a:gd name="connsiteX2" fmla="*/ 1244449 w 1244449"/>
                <a:gd name="connsiteY2" fmla="*/ 121920 h 496389"/>
                <a:gd name="connsiteX3" fmla="*/ 1244449 w 1244449"/>
                <a:gd name="connsiteY3" fmla="*/ 496389 h 496389"/>
                <a:gd name="connsiteX4" fmla="*/ 0 w 1244449"/>
                <a:gd name="connsiteY4" fmla="*/ 496389 h 496389"/>
                <a:gd name="connsiteX5" fmla="*/ 0 w 1244449"/>
                <a:gd name="connsiteY5" fmla="*/ 121920 h 496389"/>
                <a:gd name="connsiteX6" fmla="*/ 552556 w 1244449"/>
                <a:gd name="connsiteY6" fmla="*/ 121920 h 49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4449" h="496389">
                  <a:moveTo>
                    <a:pt x="622225" y="0"/>
                  </a:moveTo>
                  <a:lnTo>
                    <a:pt x="691893" y="121920"/>
                  </a:lnTo>
                  <a:lnTo>
                    <a:pt x="1244449" y="121920"/>
                  </a:lnTo>
                  <a:lnTo>
                    <a:pt x="1244449" y="496389"/>
                  </a:lnTo>
                  <a:lnTo>
                    <a:pt x="0" y="496389"/>
                  </a:lnTo>
                  <a:lnTo>
                    <a:pt x="0" y="121920"/>
                  </a:lnTo>
                  <a:lnTo>
                    <a:pt x="552556" y="1219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tint val="50000"/>
                    <a:satMod val="180000"/>
                    <a:lumMod val="100000"/>
                  </a:schemeClr>
                </a:gs>
                <a:gs pos="40000">
                  <a:schemeClr val="accent5">
                    <a:tint val="60000"/>
                    <a:satMod val="130000"/>
                    <a:lumMod val="100000"/>
                  </a:schemeClr>
                </a:gs>
                <a:gs pos="100000">
                  <a:schemeClr val="accent5">
                    <a:tint val="96000"/>
                    <a:lumMod val="10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0" tIns="14400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89969" y="2762605"/>
            <a:ext cx="55033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n-ea"/>
                <a:sym typeface="+mn-lt"/>
              </a:rPr>
              <a:t>★ </a:t>
            </a:r>
            <a:r>
              <a:rPr lang="zh-CN" altLang="en-US" sz="1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您</a:t>
            </a: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。</a:t>
            </a:r>
            <a:endParaRPr lang="en-US" altLang="zh-CN" sz="1800" dirty="0" smtClean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cs typeface="+mn-ea"/>
              <a:sym typeface="+mn-lt"/>
            </a:endParaRPr>
          </a:p>
          <a:p>
            <a:pPr lvl="0">
              <a:lnSpc>
                <a:spcPct val="160000"/>
              </a:lnSpc>
            </a:pPr>
            <a:r>
              <a:rPr lang="zh-CN" altLang="en-US" dirty="0" smtClean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n-ea"/>
                <a:sym typeface="+mn-lt"/>
              </a:rPr>
              <a:t>★</a:t>
            </a:r>
            <a:r>
              <a:rPr lang="zh-CN" altLang="en-US" sz="1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 您</a:t>
            </a: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。</a:t>
            </a:r>
            <a:endParaRPr lang="en-US" altLang="zh-CN" sz="1800" dirty="0" smtClean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cs typeface="+mn-ea"/>
              <a:sym typeface="+mn-lt"/>
            </a:endParaRPr>
          </a:p>
          <a:p>
            <a:pPr>
              <a:lnSpc>
                <a:spcPct val="160000"/>
              </a:lnSpc>
            </a:pPr>
            <a:r>
              <a:rPr lang="zh-CN" altLang="en-US" sz="1800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/>
                <a:cs typeface="+mn-ea"/>
                <a:sym typeface="+mn-lt"/>
              </a:rPr>
              <a:t>★</a:t>
            </a:r>
            <a:r>
              <a:rPr lang="zh-CN" altLang="en-US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 您的内容打在这里，或者通过复制您的文本后，在此框中选择粘贴，并选择只保留文字</a:t>
            </a:r>
            <a:r>
              <a:rPr lang="zh-CN" altLang="en-US" sz="1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cs typeface="+mn-ea"/>
                <a:sym typeface="+mn-lt"/>
              </a:rPr>
              <a:t>。</a:t>
            </a:r>
            <a:endParaRPr lang="en-US" altLang="zh-CN" sz="1800" dirty="0">
              <a:solidFill>
                <a:prstClr val="black">
                  <a:lumMod val="85000"/>
                  <a:lumOff val="15000"/>
                </a:prstClr>
              </a:solidFill>
              <a:latin typeface="Times New Roman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67214" y="5916150"/>
            <a:ext cx="5303641" cy="0"/>
          </a:xfrm>
          <a:prstGeom prst="line">
            <a:avLst/>
          </a:prstGeom>
          <a:noFill/>
          <a:ln w="28575" cap="rnd">
            <a:solidFill>
              <a:schemeClr val="accent6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539" y="1475066"/>
            <a:ext cx="1251587" cy="1027364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3189" y="4768779"/>
            <a:ext cx="1582708" cy="175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5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3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11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>
            <a:off x="-1959428" y="139320"/>
            <a:ext cx="10939130" cy="6608917"/>
          </a:xfrm>
          <a:prstGeom prst="parallelogram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787400" dist="304800" dir="342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b="1" kern="0" dirty="0">
              <a:solidFill>
                <a:srgbClr val="002060"/>
              </a:solidFill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-1699481" y="1977324"/>
            <a:ext cx="15006146" cy="3972750"/>
          </a:xfrm>
          <a:prstGeom prst="parallelogram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4454" y="2303897"/>
            <a:ext cx="947567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b="1" kern="0" spc="50" dirty="0" smtClean="0">
                <a:ln w="11430"/>
                <a:gradFill>
                  <a:gsLst>
                    <a:gs pos="25000">
                      <a:srgbClr val="49C1AD"/>
                    </a:gs>
                    <a:gs pos="100000">
                      <a:srgbClr val="5B9BD5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敬请专家批评指正！</a:t>
            </a:r>
            <a:endParaRPr kumimoji="0" lang="zh-CN" altLang="en-US" sz="8000" b="1" i="0" u="none" strike="noStrike" kern="0" cap="none" spc="50" normalizeH="0" baseline="0" noProof="0" dirty="0">
              <a:ln w="11430"/>
              <a:gradFill>
                <a:gsLst>
                  <a:gs pos="25000">
                    <a:srgbClr val="49C1AD"/>
                  </a:gs>
                  <a:gs pos="100000">
                    <a:srgbClr val="5B9BD5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4" y="2697258"/>
            <a:ext cx="5043076" cy="3252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文本框 8"/>
          <p:cNvSpPr txBox="1"/>
          <p:nvPr/>
        </p:nvSpPr>
        <p:spPr>
          <a:xfrm>
            <a:off x="5426832" y="4679243"/>
            <a:ext cx="360868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solidFill>
                  <a:schemeClr val="bg1">
                    <a:lumMod val="65000"/>
                  </a:schemeClr>
                </a:solidFill>
                <a:latin typeface="+mn-ea"/>
              </a:rPr>
              <a:t>谢谢您的</a:t>
            </a:r>
            <a:r>
              <a:rPr lang="zh-CN" altLang="en-US" sz="4400" b="1" spc="50" dirty="0">
                <a:ln w="11430"/>
                <a:solidFill>
                  <a:schemeClr val="bg1">
                    <a:lumMod val="65000"/>
                  </a:schemeClr>
                </a:solidFill>
                <a:latin typeface="+mn-ea"/>
              </a:rPr>
              <a:t>关注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81948" y="4000499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原创教育</a:t>
            </a:r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精品</a:t>
            </a: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3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381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hecker dir="vert"/>
      </p:transition>
    </mc:Choice>
    <mc:Fallback xmlns="">
      <p:transition spd="slow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3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3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3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5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3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5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  <p:bldP spid="18" grpId="0"/>
          <p:bldP spid="1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燕尾形 33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>
                <a:solidFill>
                  <a:srgbClr val="002060"/>
                </a:solidFill>
                <a:latin typeface="+mn-ea"/>
              </a:rPr>
              <a:t>教学内容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4678751" y="2807887"/>
            <a:ext cx="2831324" cy="3474117"/>
            <a:chOff x="4897113" y="2807886"/>
            <a:chExt cx="2345545" cy="2878052"/>
          </a:xfrm>
        </p:grpSpPr>
        <p:sp>
          <p:nvSpPr>
            <p:cNvPr id="63" name="圆角矩形 62"/>
            <p:cNvSpPr/>
            <p:nvPr/>
          </p:nvSpPr>
          <p:spPr>
            <a:xfrm rot="18900000">
              <a:off x="4897113" y="2807886"/>
              <a:ext cx="2345545" cy="234554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flipH="1">
              <a:off x="5734942" y="2823616"/>
              <a:ext cx="69906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3600" b="1" spc="50" dirty="0" smtClean="0">
                  <a:ln w="11430"/>
                  <a:solidFill>
                    <a:schemeClr val="accent3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本课程名称</a:t>
              </a:r>
              <a:endParaRPr lang="zh-CN" altLang="en-US" sz="3600" b="1" spc="50" dirty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50593" y="2336699"/>
            <a:ext cx="3030683" cy="967058"/>
            <a:chOff x="340805" y="1862961"/>
            <a:chExt cx="3753893" cy="967058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67" name="组合 66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68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9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0" name="文本框 51"/>
          <p:cNvSpPr txBox="1"/>
          <p:nvPr/>
        </p:nvSpPr>
        <p:spPr>
          <a:xfrm>
            <a:off x="775303" y="2347801"/>
            <a:ext cx="1979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cs typeface="+mn-ea"/>
                <a:sym typeface="+mn-lt"/>
              </a:rPr>
              <a:t>课程名称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50593" y="3208996"/>
            <a:ext cx="3030683" cy="967058"/>
            <a:chOff x="340805" y="1862961"/>
            <a:chExt cx="3753893" cy="96705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73" name="组合 72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74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5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51"/>
          <p:cNvSpPr txBox="1"/>
          <p:nvPr/>
        </p:nvSpPr>
        <p:spPr>
          <a:xfrm>
            <a:off x="570338" y="3270894"/>
            <a:ext cx="24519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550593" y="4081293"/>
            <a:ext cx="3030683" cy="967058"/>
            <a:chOff x="340805" y="1862961"/>
            <a:chExt cx="3753893" cy="967058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79" name="组合 78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84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5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文本框 51"/>
          <p:cNvSpPr txBox="1"/>
          <p:nvPr/>
        </p:nvSpPr>
        <p:spPr>
          <a:xfrm>
            <a:off x="775303" y="4092395"/>
            <a:ext cx="1979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50593" y="4953590"/>
            <a:ext cx="3030683" cy="967058"/>
            <a:chOff x="340805" y="1862961"/>
            <a:chExt cx="3753893" cy="967058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89" name="组合 88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90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8" name="文本框 51"/>
          <p:cNvSpPr txBox="1"/>
          <p:nvPr/>
        </p:nvSpPr>
        <p:spPr>
          <a:xfrm>
            <a:off x="673582" y="4964692"/>
            <a:ext cx="22469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109" name="组合 108"/>
          <p:cNvGrpSpPr/>
          <p:nvPr/>
        </p:nvGrpSpPr>
        <p:grpSpPr>
          <a:xfrm flipH="1">
            <a:off x="8604766" y="2336699"/>
            <a:ext cx="3030683" cy="967058"/>
            <a:chOff x="340805" y="1862961"/>
            <a:chExt cx="3753893" cy="96705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111" name="组合 110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112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3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4" name="文本框 51"/>
          <p:cNvSpPr txBox="1"/>
          <p:nvPr/>
        </p:nvSpPr>
        <p:spPr>
          <a:xfrm flipH="1">
            <a:off x="9431320" y="2347801"/>
            <a:ext cx="1979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115" name="组合 114"/>
          <p:cNvGrpSpPr/>
          <p:nvPr/>
        </p:nvGrpSpPr>
        <p:grpSpPr>
          <a:xfrm flipH="1">
            <a:off x="8604766" y="3195229"/>
            <a:ext cx="3030683" cy="967058"/>
            <a:chOff x="340805" y="1862961"/>
            <a:chExt cx="3753893" cy="967058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117" name="组合 116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118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9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0" name="文本框 51"/>
          <p:cNvSpPr txBox="1"/>
          <p:nvPr/>
        </p:nvSpPr>
        <p:spPr>
          <a:xfrm flipH="1">
            <a:off x="9431320" y="3206327"/>
            <a:ext cx="1979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121" name="组合 120"/>
          <p:cNvGrpSpPr/>
          <p:nvPr/>
        </p:nvGrpSpPr>
        <p:grpSpPr>
          <a:xfrm flipH="1">
            <a:off x="8604766" y="4053759"/>
            <a:ext cx="3030683" cy="967058"/>
            <a:chOff x="340805" y="1862961"/>
            <a:chExt cx="3753893" cy="967058"/>
          </a:xfrm>
        </p:grpSpPr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123" name="组合 122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124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6" name="文本框 51"/>
          <p:cNvSpPr txBox="1"/>
          <p:nvPr/>
        </p:nvSpPr>
        <p:spPr>
          <a:xfrm flipH="1">
            <a:off x="9374135" y="4064861"/>
            <a:ext cx="22041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127" name="组合 126"/>
          <p:cNvGrpSpPr/>
          <p:nvPr/>
        </p:nvGrpSpPr>
        <p:grpSpPr>
          <a:xfrm flipH="1">
            <a:off x="8604766" y="4912290"/>
            <a:ext cx="3030683" cy="967058"/>
            <a:chOff x="340805" y="1862961"/>
            <a:chExt cx="3753893" cy="967058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7" y="1874175"/>
              <a:ext cx="3226561" cy="955844"/>
            </a:xfrm>
            <a:prstGeom prst="rect">
              <a:avLst/>
            </a:prstGeom>
          </p:spPr>
        </p:pic>
        <p:grpSp>
          <p:nvGrpSpPr>
            <p:cNvPr id="129" name="组合 128"/>
            <p:cNvGrpSpPr/>
            <p:nvPr/>
          </p:nvGrpSpPr>
          <p:grpSpPr>
            <a:xfrm flipH="1">
              <a:off x="340805" y="1862961"/>
              <a:ext cx="3753893" cy="544068"/>
              <a:chOff x="8419387" y="760883"/>
              <a:chExt cx="2973066" cy="430899"/>
            </a:xfrm>
          </p:grpSpPr>
          <p:sp>
            <p:nvSpPr>
              <p:cNvPr id="130" name="Freeform 56"/>
              <p:cNvSpPr>
                <a:spLocks/>
              </p:cNvSpPr>
              <p:nvPr/>
            </p:nvSpPr>
            <p:spPr bwMode="auto">
              <a:xfrm>
                <a:off x="9009786" y="760883"/>
                <a:ext cx="2382667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1" name="Freeform 57"/>
              <p:cNvSpPr>
                <a:spLocks/>
              </p:cNvSpPr>
              <p:nvPr/>
            </p:nvSpPr>
            <p:spPr bwMode="auto">
              <a:xfrm>
                <a:off x="8419387" y="760883"/>
                <a:ext cx="590403" cy="430899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32" name="文本框 51"/>
          <p:cNvSpPr txBox="1"/>
          <p:nvPr/>
        </p:nvSpPr>
        <p:spPr>
          <a:xfrm flipH="1">
            <a:off x="9086103" y="4923392"/>
            <a:ext cx="26878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600" b="1" kern="0" dirty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课程名称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3718945" y="3270894"/>
            <a:ext cx="1571520" cy="1571519"/>
            <a:chOff x="5808198" y="3495171"/>
            <a:chExt cx="828182" cy="828182"/>
          </a:xfrm>
        </p:grpSpPr>
        <p:sp>
          <p:nvSpPr>
            <p:cNvPr id="134" name="椭圆 133"/>
            <p:cNvSpPr/>
            <p:nvPr/>
          </p:nvSpPr>
          <p:spPr>
            <a:xfrm>
              <a:off x="5808198" y="3495171"/>
              <a:ext cx="828182" cy="828182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5956525" y="3660740"/>
              <a:ext cx="531531" cy="567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前置</a:t>
              </a:r>
              <a:endParaRPr lang="en-US" altLang="zh-CN" sz="3200" b="1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  <a:p>
              <a:pPr algn="ctr"/>
              <a:r>
                <a:rPr lang="zh-CN" altLang="en-US" sz="3200" b="1" dirty="0">
                  <a:solidFill>
                    <a:schemeClr val="accent5">
                      <a:lumMod val="7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课程</a:t>
              </a:r>
              <a:endParaRPr lang="en-US" altLang="zh-CN" sz="3200" b="1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942680" y="3270894"/>
            <a:ext cx="1571520" cy="1571519"/>
            <a:chOff x="5808198" y="3495171"/>
            <a:chExt cx="828182" cy="828182"/>
          </a:xfrm>
        </p:grpSpPr>
        <p:sp>
          <p:nvSpPr>
            <p:cNvPr id="137" name="椭圆 136"/>
            <p:cNvSpPr/>
            <p:nvPr/>
          </p:nvSpPr>
          <p:spPr>
            <a:xfrm>
              <a:off x="5808198" y="3495171"/>
              <a:ext cx="828182" cy="828182"/>
            </a:xfrm>
            <a:prstGeom prst="ellipse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956525" y="3649833"/>
              <a:ext cx="531531" cy="567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后续</a:t>
              </a:r>
              <a:endParaRPr lang="en-US" altLang="zh-CN" sz="3200" b="1" dirty="0" smtClean="0">
                <a:solidFill>
                  <a:schemeClr val="tx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  <a:p>
              <a:pPr algn="ctr"/>
              <a:r>
                <a:rPr lang="zh-CN" altLang="en-US" sz="3200" b="1" dirty="0" smtClean="0">
                  <a:solidFill>
                    <a:schemeClr val="tx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课程</a:t>
              </a:r>
              <a:endParaRPr lang="zh-CN" altLang="en-US" sz="3200" b="1" dirty="0">
                <a:solidFill>
                  <a:schemeClr val="tx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99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燕尾形 33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>
                <a:solidFill>
                  <a:srgbClr val="002060"/>
                </a:solidFill>
                <a:latin typeface="+mn-ea"/>
              </a:rPr>
              <a:t>教学内容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199878" y="2012175"/>
            <a:ext cx="9792965" cy="18612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ker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6447" y="2336876"/>
            <a:ext cx="8999828" cy="1329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3"/>
          <p:cNvSpPr/>
          <p:nvPr/>
        </p:nvSpPr>
        <p:spPr>
          <a:xfrm>
            <a:off x="1149660" y="1952743"/>
            <a:ext cx="383993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21898" tIns="60948" rIns="121898" bIns="60948" rtlCol="0" anchor="ctr"/>
          <a:lstStyle/>
          <a:p>
            <a:pPr algn="ctr"/>
            <a:endParaRPr lang="zh-CN" altLang="en-US"/>
          </a:p>
        </p:txBody>
      </p:sp>
      <p:sp>
        <p:nvSpPr>
          <p:cNvPr id="6" name="矩形 93"/>
          <p:cNvSpPr/>
          <p:nvPr/>
        </p:nvSpPr>
        <p:spPr>
          <a:xfrm rot="10800000">
            <a:off x="10661727" y="3548451"/>
            <a:ext cx="383993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21898" tIns="60948" rIns="121898" bIns="60948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716600" y="4257609"/>
            <a:ext cx="2242799" cy="1669662"/>
            <a:chOff x="3716600" y="4257609"/>
            <a:chExt cx="2242799" cy="166966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16200000">
              <a:off x="4003169" y="3971040"/>
              <a:ext cx="1669662" cy="2242799"/>
            </a:xfrm>
            <a:prstGeom prst="homePlate">
              <a:avLst/>
            </a:prstGeom>
            <a:ln>
              <a:headEnd/>
              <a:tailEnd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121898" tIns="60948" rIns="121898" bIns="6094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92060" y="4893059"/>
              <a:ext cx="1291880" cy="738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/>
                <a:t>添加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关键字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99878" y="4257609"/>
            <a:ext cx="2242799" cy="1669662"/>
            <a:chOff x="1199878" y="4257609"/>
            <a:chExt cx="2242799" cy="166966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16200000">
              <a:off x="1486447" y="3971040"/>
              <a:ext cx="1669662" cy="2242799"/>
            </a:xfrm>
            <a:prstGeom prst="homePlate">
              <a:avLst/>
            </a:prstGeom>
            <a:ln>
              <a:headEnd/>
              <a:tailEnd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121898" tIns="60948" rIns="121898" bIns="6094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75338" y="4893059"/>
              <a:ext cx="1291880" cy="738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/>
                <a:t>添加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33322" y="4257609"/>
            <a:ext cx="2242799" cy="1669662"/>
            <a:chOff x="6233322" y="4257609"/>
            <a:chExt cx="2242799" cy="1669662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16200000">
              <a:off x="6519891" y="3971040"/>
              <a:ext cx="1669662" cy="2242799"/>
            </a:xfrm>
            <a:prstGeom prst="homePlate">
              <a:avLst/>
            </a:prstGeom>
            <a:ln>
              <a:headEnd/>
              <a:tailEnd/>
            </a:ln>
            <a:ex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121898" tIns="60948" rIns="121898" bIns="6094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708782" y="4893059"/>
              <a:ext cx="1291880" cy="738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/>
                <a:t>添加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关键字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50044" y="4257609"/>
            <a:ext cx="2242799" cy="1669662"/>
            <a:chOff x="8750044" y="4257609"/>
            <a:chExt cx="2242799" cy="1669662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16200000">
              <a:off x="9036613" y="3971040"/>
              <a:ext cx="1669662" cy="2242799"/>
            </a:xfrm>
            <a:prstGeom prst="homePlate">
              <a:avLst/>
            </a:prstGeom>
            <a:ln>
              <a:headEnd/>
              <a:tailEnd/>
            </a:ln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121898" tIns="60948" rIns="121898" bIns="6094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225504" y="4893059"/>
              <a:ext cx="1291880" cy="738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2400" b="1" dirty="0"/>
                <a:t>添加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关键字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08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教学目标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9" name="六边形 38"/>
          <p:cNvSpPr/>
          <p:nvPr/>
        </p:nvSpPr>
        <p:spPr>
          <a:xfrm>
            <a:off x="7678639" y="4137672"/>
            <a:ext cx="2670015" cy="2223689"/>
          </a:xfrm>
          <a:prstGeom prst="hexagon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0" name="六边形 39"/>
          <p:cNvSpPr/>
          <p:nvPr/>
        </p:nvSpPr>
        <p:spPr>
          <a:xfrm>
            <a:off x="4962817" y="1583131"/>
            <a:ext cx="2670015" cy="2223689"/>
          </a:xfrm>
          <a:prstGeom prst="hexagon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1400333" y="3805669"/>
            <a:ext cx="2670015" cy="2223689"/>
          </a:xfrm>
          <a:prstGeom prst="hexagon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18762" y="3240119"/>
            <a:ext cx="298570" cy="292506"/>
            <a:chOff x="2921794" y="4764881"/>
            <a:chExt cx="210247" cy="205977"/>
          </a:xfrm>
        </p:grpSpPr>
        <p:sp>
          <p:nvSpPr>
            <p:cNvPr id="43" name="六边形 42"/>
            <p:cNvSpPr/>
            <p:nvPr/>
          </p:nvSpPr>
          <p:spPr>
            <a:xfrm>
              <a:off x="2921794" y="4764881"/>
              <a:ext cx="119728" cy="103214"/>
            </a:xfrm>
            <a:prstGeom prst="hexagon">
              <a:avLst/>
            </a:prstGeom>
            <a:solidFill>
              <a:srgbClr val="16CEC1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六边形 43"/>
            <p:cNvSpPr/>
            <p:nvPr/>
          </p:nvSpPr>
          <p:spPr>
            <a:xfrm>
              <a:off x="2921794" y="4867644"/>
              <a:ext cx="119728" cy="103214"/>
            </a:xfrm>
            <a:prstGeom prst="hexagon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六边形 44"/>
            <p:cNvSpPr/>
            <p:nvPr/>
          </p:nvSpPr>
          <p:spPr>
            <a:xfrm>
              <a:off x="3012313" y="4816037"/>
              <a:ext cx="119728" cy="103214"/>
            </a:xfrm>
            <a:prstGeom prst="hexagon">
              <a:avLst/>
            </a:prstGeom>
            <a:solidFill>
              <a:srgbClr val="14BCB0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86055" y="5581803"/>
            <a:ext cx="298570" cy="292506"/>
            <a:chOff x="2921794" y="4764881"/>
            <a:chExt cx="210247" cy="205977"/>
          </a:xfrm>
        </p:grpSpPr>
        <p:sp>
          <p:nvSpPr>
            <p:cNvPr id="47" name="六边形 46"/>
            <p:cNvSpPr/>
            <p:nvPr/>
          </p:nvSpPr>
          <p:spPr>
            <a:xfrm>
              <a:off x="2921794" y="4764881"/>
              <a:ext cx="119728" cy="103214"/>
            </a:xfrm>
            <a:prstGeom prst="hexagon">
              <a:avLst/>
            </a:prstGeom>
            <a:solidFill>
              <a:srgbClr val="2A9BCE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2921794" y="4867644"/>
              <a:ext cx="119728" cy="103214"/>
            </a:xfrm>
            <a:prstGeom prst="hexagon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六边形 48"/>
            <p:cNvSpPr/>
            <p:nvPr/>
          </p:nvSpPr>
          <p:spPr>
            <a:xfrm>
              <a:off x="3012313" y="4816037"/>
              <a:ext cx="119728" cy="103214"/>
            </a:xfrm>
            <a:prstGeom prst="hexagon">
              <a:avLst/>
            </a:prstGeom>
            <a:solidFill>
              <a:srgbClr val="2382AD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864361" y="6029358"/>
            <a:ext cx="298570" cy="292506"/>
            <a:chOff x="2921794" y="4764881"/>
            <a:chExt cx="210247" cy="205977"/>
          </a:xfrm>
        </p:grpSpPr>
        <p:sp>
          <p:nvSpPr>
            <p:cNvPr id="51" name="六边形 50"/>
            <p:cNvSpPr/>
            <p:nvPr/>
          </p:nvSpPr>
          <p:spPr>
            <a:xfrm>
              <a:off x="2921794" y="4764881"/>
              <a:ext cx="119728" cy="103214"/>
            </a:xfrm>
            <a:prstGeom prst="hexagon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六边形 51"/>
            <p:cNvSpPr/>
            <p:nvPr/>
          </p:nvSpPr>
          <p:spPr>
            <a:xfrm>
              <a:off x="2921794" y="4867644"/>
              <a:ext cx="119728" cy="103214"/>
            </a:xfrm>
            <a:prstGeom prst="hexagon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六边形 52"/>
            <p:cNvSpPr/>
            <p:nvPr/>
          </p:nvSpPr>
          <p:spPr>
            <a:xfrm>
              <a:off x="3012313" y="4816037"/>
              <a:ext cx="119728" cy="103214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706605" y="4342507"/>
            <a:ext cx="2207167" cy="10095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49136" y="1944848"/>
            <a:ext cx="2207167" cy="10095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985440" y="4652539"/>
            <a:ext cx="2207167" cy="100950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112301" y="3023440"/>
            <a:ext cx="1301969" cy="1084329"/>
            <a:chOff x="1112301" y="3023440"/>
            <a:chExt cx="1301969" cy="1084329"/>
          </a:xfrm>
        </p:grpSpPr>
        <p:sp>
          <p:nvSpPr>
            <p:cNvPr id="58" name="六边形 57"/>
            <p:cNvSpPr/>
            <p:nvPr/>
          </p:nvSpPr>
          <p:spPr>
            <a:xfrm>
              <a:off x="1112301" y="3023440"/>
              <a:ext cx="1301969" cy="108432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363175" y="317666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知识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</a:rPr>
                <a:t>目标</a:t>
              </a:r>
              <a:endParaRPr lang="en-US" altLang="zh-CN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10689" y="3430814"/>
            <a:ext cx="1301969" cy="1084329"/>
            <a:chOff x="4810689" y="3430814"/>
            <a:chExt cx="1301969" cy="1084329"/>
          </a:xfrm>
        </p:grpSpPr>
        <p:sp>
          <p:nvSpPr>
            <p:cNvPr id="61" name="六边形 60"/>
            <p:cNvSpPr/>
            <p:nvPr/>
          </p:nvSpPr>
          <p:spPr>
            <a:xfrm>
              <a:off x="4810689" y="3430814"/>
              <a:ext cx="1301969" cy="1084329"/>
            </a:xfrm>
            <a:prstGeom prst="hexagon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061563" y="359216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能力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</a:rPr>
                <a:t>目标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8884" y="3680473"/>
            <a:ext cx="1301969" cy="1084329"/>
            <a:chOff x="9608884" y="3680473"/>
            <a:chExt cx="1301969" cy="1084329"/>
          </a:xfrm>
        </p:grpSpPr>
        <p:sp>
          <p:nvSpPr>
            <p:cNvPr id="64" name="六边形 63"/>
            <p:cNvSpPr/>
            <p:nvPr/>
          </p:nvSpPr>
          <p:spPr>
            <a:xfrm>
              <a:off x="9608884" y="3680473"/>
              <a:ext cx="1301969" cy="1084329"/>
            </a:xfrm>
            <a:prstGeom prst="hexagon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9859758" y="3891363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素质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r>
                <a:rPr lang="zh-CN" altLang="en-US" b="1" dirty="0">
                  <a:solidFill>
                    <a:schemeClr val="bg1"/>
                  </a:solidFill>
                </a:rPr>
                <a:t>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89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7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16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1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7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0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1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4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5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7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9" grpId="0" animBg="1"/>
          <p:bldP spid="40" grpId="0" animBg="1"/>
          <p:bldP spid="41" grpId="0" animBg="1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9" grpId="0" animBg="1"/>
          <p:bldP spid="40" grpId="0" animBg="1"/>
          <p:bldP spid="41" grpId="0" animBg="1"/>
          <p:bldP spid="54" grpId="0"/>
          <p:bldP spid="55" grpId="0"/>
          <p:bldP spid="5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教学重点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Freeform 239"/>
          <p:cNvSpPr>
            <a:spLocks noEditPoints="1"/>
          </p:cNvSpPr>
          <p:nvPr/>
        </p:nvSpPr>
        <p:spPr bwMode="auto">
          <a:xfrm>
            <a:off x="4654887" y="2078461"/>
            <a:ext cx="2939799" cy="293931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sp>
        <p:nvSpPr>
          <p:cNvPr id="4" name="Freeform 240"/>
          <p:cNvSpPr>
            <a:spLocks noEditPoints="1"/>
          </p:cNvSpPr>
          <p:nvPr/>
        </p:nvSpPr>
        <p:spPr bwMode="auto">
          <a:xfrm>
            <a:off x="2499033" y="3452138"/>
            <a:ext cx="2556577" cy="255615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sp>
        <p:nvSpPr>
          <p:cNvPr id="5" name="Freeform 241"/>
          <p:cNvSpPr>
            <a:spLocks noEditPoints="1"/>
          </p:cNvSpPr>
          <p:nvPr/>
        </p:nvSpPr>
        <p:spPr bwMode="auto">
          <a:xfrm>
            <a:off x="884573" y="2912284"/>
            <a:ext cx="1854875" cy="1854571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sp>
        <p:nvSpPr>
          <p:cNvPr id="6" name="Freeform 249"/>
          <p:cNvSpPr>
            <a:spLocks noEditPoints="1"/>
          </p:cNvSpPr>
          <p:nvPr/>
        </p:nvSpPr>
        <p:spPr bwMode="auto">
          <a:xfrm>
            <a:off x="1561780" y="3591127"/>
            <a:ext cx="503966" cy="503882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100728" tIns="50364" rIns="100728" bIns="50364" numCol="1" anchor="t" anchorCtr="0" compatLnSpc="1">
            <a:prstTxWarp prst="textNoShape">
              <a:avLst/>
            </a:prstTxWarp>
          </a:bodyPr>
          <a:lstStyle/>
          <a:p>
            <a:pPr defTabSz="917354">
              <a:defRPr/>
            </a:pPr>
            <a:endParaRPr lang="id-ID" sz="1900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7" name="Group 9"/>
          <p:cNvGrpSpPr/>
          <p:nvPr/>
        </p:nvGrpSpPr>
        <p:grpSpPr>
          <a:xfrm>
            <a:off x="668987" y="2647670"/>
            <a:ext cx="1517406" cy="2512866"/>
            <a:chOff x="1498443" y="3296141"/>
            <a:chExt cx="1376598" cy="2280056"/>
          </a:xfrm>
          <a:solidFill>
            <a:sysClr val="window" lastClr="FFFFFF">
              <a:lumMod val="85000"/>
            </a:sysClr>
          </a:solidFill>
        </p:grpSpPr>
        <p:grpSp>
          <p:nvGrpSpPr>
            <p:cNvPr id="8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7354">
                  <a:defRPr/>
                </a:pPr>
                <a:endParaRPr lang="id-ID" sz="1900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7354">
                  <a:defRPr/>
                </a:pPr>
                <a:endParaRPr lang="id-ID" sz="1900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9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354">
                <a:defRPr/>
              </a:pPr>
              <a:endParaRPr lang="id-ID" sz="1900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354">
                <a:defRPr/>
              </a:pPr>
              <a:endParaRPr lang="id-ID" sz="1900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7807852" y="1895623"/>
            <a:ext cx="2970335" cy="1034572"/>
            <a:chOff x="8195089" y="2976912"/>
            <a:chExt cx="2694701" cy="938723"/>
          </a:xfrm>
        </p:grpSpPr>
        <p:sp>
          <p:nvSpPr>
            <p:cNvPr id="14" name="TextBox 13"/>
            <p:cNvSpPr txBox="1"/>
            <p:nvPr/>
          </p:nvSpPr>
          <p:spPr>
            <a:xfrm>
              <a:off x="8198838" y="2976912"/>
              <a:ext cx="1617418" cy="46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7354">
                <a:defRPr/>
              </a:pPr>
              <a:r>
                <a:rPr lang="zh-CN" altLang="en-US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添加重点</a:t>
              </a:r>
              <a:r>
                <a:rPr lang="en-US" altLang="zh-CN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1</a:t>
              </a:r>
              <a:endParaRPr lang="id-ID" altLang="zh-CN" sz="2700" b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95089" y="3398186"/>
              <a:ext cx="2694701" cy="517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7354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您的内容打在这里，或者通过复制您的文本后，在此框中选择粘贴</a:t>
              </a:r>
              <a:r>
                <a:rPr lang="zh-CN" altLang="en-US" sz="11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。</a:t>
              </a:r>
              <a:endParaRPr lang="zh-CN" altLang="en-US" sz="11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endParaRPr>
            </a:p>
          </p:txBody>
        </p:sp>
      </p:grpSp>
      <p:grpSp>
        <p:nvGrpSpPr>
          <p:cNvPr id="16" name="Group 20"/>
          <p:cNvGrpSpPr/>
          <p:nvPr/>
        </p:nvGrpSpPr>
        <p:grpSpPr>
          <a:xfrm>
            <a:off x="7811984" y="4855905"/>
            <a:ext cx="3228676" cy="1278771"/>
            <a:chOff x="8198838" y="3752829"/>
            <a:chExt cx="2929069" cy="1160297"/>
          </a:xfrm>
        </p:grpSpPr>
        <p:sp>
          <p:nvSpPr>
            <p:cNvPr id="17" name="TextBox 16"/>
            <p:cNvSpPr txBox="1"/>
            <p:nvPr/>
          </p:nvSpPr>
          <p:spPr>
            <a:xfrm>
              <a:off x="8198838" y="3752829"/>
              <a:ext cx="1617418" cy="46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7354">
                <a:defRPr/>
              </a:pPr>
              <a:r>
                <a:rPr lang="zh-CN" altLang="en-US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添加重点</a:t>
              </a:r>
              <a:r>
                <a:rPr lang="en-US" altLang="zh-CN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2</a:t>
              </a:r>
              <a:endParaRPr lang="id-ID" altLang="zh-CN" sz="2700" b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198838" y="4138174"/>
              <a:ext cx="2929069" cy="774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7354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823221" y="3084319"/>
            <a:ext cx="3560339" cy="1001958"/>
          </a:xfrm>
          <a:prstGeom prst="rect">
            <a:avLst/>
          </a:prstGeom>
          <a:noFill/>
        </p:spPr>
        <p:txBody>
          <a:bodyPr wrap="square" lIns="100728" tIns="50364" rIns="100728" bIns="50364" rtlCol="0">
            <a:spAutoFit/>
          </a:bodyPr>
          <a:lstStyle/>
          <a:p>
            <a:pPr defTabSz="917354"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rPr>
              <a:t>您的内容打在这里，或者通过复制您的文本后，在此框中选择粘贴。您的内容打在这里，或者通过复制您的文本后，在此框中选择粘贴</a:t>
            </a:r>
            <a:r>
              <a:rPr lang="zh-CN" altLang="en-US" sz="13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rPr>
              <a:t>。</a:t>
            </a:r>
            <a:endParaRPr lang="id-ID" sz="13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21" name="Straight Connector 24"/>
          <p:cNvCxnSpPr/>
          <p:nvPr/>
        </p:nvCxnSpPr>
        <p:spPr>
          <a:xfrm>
            <a:off x="5160369" y="5533407"/>
            <a:ext cx="2623326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ysDash"/>
            <a:tailEnd type="oval"/>
          </a:ln>
          <a:effectLst/>
        </p:spPr>
      </p:cxnSp>
      <p:sp>
        <p:nvSpPr>
          <p:cNvPr id="22" name="椭圆 21"/>
          <p:cNvSpPr/>
          <p:nvPr/>
        </p:nvSpPr>
        <p:spPr>
          <a:xfrm>
            <a:off x="3160679" y="4130451"/>
            <a:ext cx="1233283" cy="123328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教学</a:t>
            </a:r>
            <a:endParaRPr lang="en-US" altLang="zh-CN" sz="2400" b="1" kern="0" dirty="0" smtClean="0">
              <a:solidFill>
                <a:schemeClr val="bg1"/>
              </a:solidFill>
            </a:endParaRPr>
          </a:p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内容</a:t>
            </a:r>
          </a:p>
        </p:txBody>
      </p:sp>
      <p:sp>
        <p:nvSpPr>
          <p:cNvPr id="23" name="椭圆 22"/>
          <p:cNvSpPr/>
          <p:nvPr/>
        </p:nvSpPr>
        <p:spPr>
          <a:xfrm>
            <a:off x="5477044" y="2912285"/>
            <a:ext cx="1295484" cy="1295484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教学</a:t>
            </a:r>
            <a:endParaRPr lang="en-US" altLang="zh-CN" sz="2400" b="1" kern="0" dirty="0" smtClean="0">
              <a:solidFill>
                <a:schemeClr val="bg1"/>
              </a:solidFill>
            </a:endParaRPr>
          </a:p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13992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20" grpId="0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学情分析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grpSp>
        <p:nvGrpSpPr>
          <p:cNvPr id="4" name="Gruppe 77"/>
          <p:cNvGrpSpPr>
            <a:grpSpLocks/>
          </p:cNvGrpSpPr>
          <p:nvPr/>
        </p:nvGrpSpPr>
        <p:grpSpPr bwMode="auto">
          <a:xfrm>
            <a:off x="1725951" y="1620184"/>
            <a:ext cx="8712968" cy="4673600"/>
            <a:chOff x="772880" y="1252131"/>
            <a:chExt cx="7692588" cy="5028925"/>
          </a:xfrm>
        </p:grpSpPr>
        <p:sp>
          <p:nvSpPr>
            <p:cNvPr id="7" name="Rektangel 76"/>
            <p:cNvSpPr>
              <a:spLocks noChangeArrowheads="1"/>
            </p:cNvSpPr>
            <p:nvPr/>
          </p:nvSpPr>
          <p:spPr bwMode="auto">
            <a:xfrm>
              <a:off x="4344987" y="2939552"/>
              <a:ext cx="623850" cy="3341504"/>
            </a:xfrm>
            <a:prstGeom prst="can">
              <a:avLst>
                <a:gd name="adj" fmla="val 37325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学生学情</a:t>
              </a:r>
              <a:endParaRPr lang="zh-CN" altLang="zh-CN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grpSp>
          <p:nvGrpSpPr>
            <p:cNvPr id="6" name="Gruppe 37"/>
            <p:cNvGrpSpPr>
              <a:grpSpLocks/>
            </p:cNvGrpSpPr>
            <p:nvPr/>
          </p:nvGrpSpPr>
          <p:grpSpPr bwMode="auto">
            <a:xfrm>
              <a:off x="772880" y="1252131"/>
              <a:ext cx="7692588" cy="1757733"/>
              <a:chOff x="990600" y="1284788"/>
              <a:chExt cx="7692588" cy="1757733"/>
            </a:xfrm>
          </p:grpSpPr>
          <p:sp>
            <p:nvSpPr>
              <p:cNvPr id="8" name="Opadbuet pil 3"/>
              <p:cNvSpPr/>
              <p:nvPr/>
            </p:nvSpPr>
            <p:spPr bwMode="auto">
              <a:xfrm rot="10800000" flipH="1">
                <a:off x="4610541" y="1388988"/>
                <a:ext cx="4072647" cy="1653533"/>
              </a:xfrm>
              <a:prstGeom prst="curvedUpArrow">
                <a:avLst>
                  <a:gd name="adj1" fmla="val 34081"/>
                  <a:gd name="adj2" fmla="val 50000"/>
                  <a:gd name="adj3" fmla="val 25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Opadbuet pil 31"/>
              <p:cNvSpPr/>
              <p:nvPr/>
            </p:nvSpPr>
            <p:spPr bwMode="auto">
              <a:xfrm rot="10800000">
                <a:off x="990600" y="1388988"/>
                <a:ext cx="4038481" cy="1653533"/>
              </a:xfrm>
              <a:prstGeom prst="curvedUpArrow">
                <a:avLst>
                  <a:gd name="adj1" fmla="val 31486"/>
                  <a:gd name="adj2" fmla="val 50000"/>
                  <a:gd name="adj3" fmla="val 25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Opadbuet pil 33"/>
              <p:cNvSpPr/>
              <p:nvPr/>
            </p:nvSpPr>
            <p:spPr bwMode="auto">
              <a:xfrm rot="10800000" flipH="1">
                <a:off x="4562708" y="1284788"/>
                <a:ext cx="2084156" cy="1757733"/>
              </a:xfrm>
              <a:prstGeom prst="curvedUpArrow">
                <a:avLst>
                  <a:gd name="adj1" fmla="val 31097"/>
                  <a:gd name="adj2" fmla="val 50000"/>
                  <a:gd name="adj3" fmla="val 25000"/>
                </a:avLst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Opadbuet pil 3"/>
              <p:cNvSpPr/>
              <p:nvPr/>
            </p:nvSpPr>
            <p:spPr bwMode="auto">
              <a:xfrm rot="10800000">
                <a:off x="3009840" y="1308702"/>
                <a:ext cx="2116614" cy="1733818"/>
              </a:xfrm>
              <a:prstGeom prst="curvedUpArrow">
                <a:avLst>
                  <a:gd name="adj1" fmla="val 32417"/>
                  <a:gd name="adj2" fmla="val 50000"/>
                  <a:gd name="adj3" fmla="val 25000"/>
                </a:avLst>
              </a:pr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zh-CN" sz="40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403591" y="3274359"/>
            <a:ext cx="2114301" cy="3459163"/>
            <a:chOff x="3564715" y="3274359"/>
            <a:chExt cx="1709738" cy="3459163"/>
          </a:xfrm>
        </p:grpSpPr>
        <p:sp>
          <p:nvSpPr>
            <p:cNvPr id="20" name="Ellipse 62"/>
            <p:cNvSpPr/>
            <p:nvPr/>
          </p:nvSpPr>
          <p:spPr bwMode="auto">
            <a:xfrm>
              <a:off x="3564715" y="6534663"/>
              <a:ext cx="1709738" cy="198859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" name="Rektangel 64"/>
            <p:cNvSpPr/>
            <p:nvPr/>
          </p:nvSpPr>
          <p:spPr bwMode="auto">
            <a:xfrm>
              <a:off x="3601228" y="3274359"/>
              <a:ext cx="1627187" cy="101600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5" name="Rektangel 65"/>
            <p:cNvSpPr/>
            <p:nvPr/>
          </p:nvSpPr>
          <p:spPr bwMode="auto">
            <a:xfrm>
              <a:off x="3599640" y="3361672"/>
              <a:ext cx="1628775" cy="2886075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800" b="1" kern="0">
                <a:solidFill>
                  <a:schemeClr val="accent4"/>
                </a:solidFill>
              </a:endParaRPr>
            </a:p>
          </p:txBody>
        </p:sp>
        <p:sp>
          <p:nvSpPr>
            <p:cNvPr id="22" name="Rektangel 66"/>
            <p:cNvSpPr>
              <a:spLocks noChangeArrowheads="1"/>
            </p:cNvSpPr>
            <p:nvPr/>
          </p:nvSpPr>
          <p:spPr bwMode="auto">
            <a:xfrm>
              <a:off x="3601228" y="4087159"/>
              <a:ext cx="1627186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7354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23" name="AutoShape 12"/>
            <p:cNvSpPr>
              <a:spLocks noChangeArrowheads="1"/>
            </p:cNvSpPr>
            <p:nvPr/>
          </p:nvSpPr>
          <p:spPr bwMode="gray">
            <a:xfrm>
              <a:off x="3748638" y="3506864"/>
              <a:ext cx="1289121" cy="457154"/>
            </a:xfrm>
            <a:prstGeom prst="roundRect">
              <a:avLst>
                <a:gd name="adj" fmla="val 16667"/>
              </a:avLst>
            </a:prstGeom>
            <a:ln>
              <a:solidFill>
                <a:schemeClr val="accent3"/>
              </a:solidFill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已有基础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00619" y="3288668"/>
            <a:ext cx="2183188" cy="3492500"/>
            <a:chOff x="7233795" y="3263247"/>
            <a:chExt cx="1765444" cy="3492500"/>
          </a:xfrm>
        </p:grpSpPr>
        <p:sp>
          <p:nvSpPr>
            <p:cNvPr id="31" name="Rektangel 58"/>
            <p:cNvSpPr/>
            <p:nvPr/>
          </p:nvSpPr>
          <p:spPr bwMode="auto">
            <a:xfrm>
              <a:off x="7316345" y="3263247"/>
              <a:ext cx="1627188" cy="101600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+mn-ea"/>
              </a:endParaRPr>
            </a:p>
          </p:txBody>
        </p:sp>
        <p:sp>
          <p:nvSpPr>
            <p:cNvPr id="32" name="Rektangel 59"/>
            <p:cNvSpPr/>
            <p:nvPr/>
          </p:nvSpPr>
          <p:spPr bwMode="auto">
            <a:xfrm>
              <a:off x="7314758" y="3350559"/>
              <a:ext cx="1628775" cy="2887663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800" b="1" kern="0">
                <a:solidFill>
                  <a:schemeClr val="accent4"/>
                </a:solidFill>
              </a:endParaRPr>
            </a:p>
          </p:txBody>
        </p:sp>
        <p:sp>
          <p:nvSpPr>
            <p:cNvPr id="28" name="Rektangel 60"/>
            <p:cNvSpPr>
              <a:spLocks noChangeArrowheads="1"/>
            </p:cNvSpPr>
            <p:nvPr/>
          </p:nvSpPr>
          <p:spPr bwMode="auto">
            <a:xfrm>
              <a:off x="7384751" y="4087159"/>
              <a:ext cx="1614488" cy="1895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7354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29" name="Ellipse 61"/>
            <p:cNvSpPr/>
            <p:nvPr/>
          </p:nvSpPr>
          <p:spPr bwMode="auto">
            <a:xfrm>
              <a:off x="7233795" y="6556862"/>
              <a:ext cx="1709738" cy="198885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" name="AutoShape 12"/>
            <p:cNvSpPr>
              <a:spLocks noChangeArrowheads="1"/>
            </p:cNvSpPr>
            <p:nvPr/>
          </p:nvSpPr>
          <p:spPr bwMode="gray">
            <a:xfrm>
              <a:off x="7484569" y="3506891"/>
              <a:ext cx="1289121" cy="457215"/>
            </a:xfrm>
            <a:prstGeom prst="roundRect">
              <a:avLst>
                <a:gd name="adj" fmla="val 16667"/>
              </a:avLst>
            </a:prstGeom>
            <a:ln>
              <a:solidFill>
                <a:schemeClr val="accent5"/>
              </a:solidFill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itchFamily="34" charset="-122"/>
                  <a:ea typeface="微软雅黑" pitchFamily="34" charset="-122"/>
                </a:rPr>
                <a:t>学习现状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049933" y="3274359"/>
            <a:ext cx="2114299" cy="3459163"/>
            <a:chOff x="9339502" y="3274359"/>
            <a:chExt cx="1709737" cy="3459163"/>
          </a:xfrm>
        </p:grpSpPr>
        <p:sp>
          <p:nvSpPr>
            <p:cNvPr id="34" name="Ellipse 32"/>
            <p:cNvSpPr/>
            <p:nvPr/>
          </p:nvSpPr>
          <p:spPr bwMode="auto">
            <a:xfrm>
              <a:off x="9339502" y="6534663"/>
              <a:ext cx="1709737" cy="198859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8" name="Rektangel 50"/>
            <p:cNvSpPr>
              <a:spLocks noChangeArrowheads="1"/>
            </p:cNvSpPr>
            <p:nvPr/>
          </p:nvSpPr>
          <p:spPr bwMode="auto">
            <a:xfrm>
              <a:off x="9421909" y="3274359"/>
              <a:ext cx="1627330" cy="101794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9" name="Rektangel 51"/>
            <p:cNvSpPr/>
            <p:nvPr/>
          </p:nvSpPr>
          <p:spPr bwMode="auto">
            <a:xfrm>
              <a:off x="9420464" y="3361672"/>
              <a:ext cx="1628775" cy="2886075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800" b="1" kern="0">
                <a:solidFill>
                  <a:schemeClr val="accent4"/>
                </a:solidFill>
              </a:endParaRPr>
            </a:p>
          </p:txBody>
        </p:sp>
        <p:sp>
          <p:nvSpPr>
            <p:cNvPr id="36" name="Rektangel 52"/>
            <p:cNvSpPr>
              <a:spLocks noChangeArrowheads="1"/>
            </p:cNvSpPr>
            <p:nvPr/>
          </p:nvSpPr>
          <p:spPr bwMode="auto">
            <a:xfrm>
              <a:off x="9422052" y="4087159"/>
              <a:ext cx="1627187" cy="1895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7354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37" name="AutoShape 12"/>
            <p:cNvSpPr>
              <a:spLocks noChangeArrowheads="1"/>
            </p:cNvSpPr>
            <p:nvPr/>
          </p:nvSpPr>
          <p:spPr bwMode="gray">
            <a:xfrm>
              <a:off x="9620489" y="3506134"/>
              <a:ext cx="1289050" cy="457200"/>
            </a:xfrm>
            <a:prstGeom prst="roundRect">
              <a:avLst>
                <a:gd name="adj" fmla="val 16667"/>
              </a:avLst>
            </a:prstGeom>
            <a:ln>
              <a:solidFill>
                <a:schemeClr val="accent2"/>
              </a:solidFill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itchFamily="34" charset="-122"/>
                  <a:ea typeface="微软雅黑" pitchFamily="34" charset="-122"/>
                </a:rPr>
                <a:t>存在不足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50439" y="3274359"/>
            <a:ext cx="2114386" cy="3492484"/>
            <a:chOff x="1315209" y="3274359"/>
            <a:chExt cx="1709807" cy="3492484"/>
          </a:xfrm>
        </p:grpSpPr>
        <p:sp>
          <p:nvSpPr>
            <p:cNvPr id="40" name="Ellipse 71"/>
            <p:cNvSpPr/>
            <p:nvPr/>
          </p:nvSpPr>
          <p:spPr bwMode="auto">
            <a:xfrm>
              <a:off x="1315209" y="6567964"/>
              <a:ext cx="1709807" cy="198879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lIns="91431" tIns="45716" rIns="91431" bIns="45716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5" name="Rektangel 68"/>
            <p:cNvSpPr/>
            <p:nvPr/>
          </p:nvSpPr>
          <p:spPr bwMode="auto">
            <a:xfrm>
              <a:off x="1371411" y="3274359"/>
              <a:ext cx="1627188" cy="101600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zh-CN">
                <a:gradFill>
                  <a:gsLst>
                    <a:gs pos="0">
                      <a:srgbClr val="003300"/>
                    </a:gs>
                    <a:gs pos="50000">
                      <a:srgbClr val="003300"/>
                    </a:gs>
                    <a:gs pos="100000">
                      <a:srgbClr val="00B050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6" name="Rektangel 69"/>
            <p:cNvSpPr/>
            <p:nvPr/>
          </p:nvSpPr>
          <p:spPr bwMode="auto">
            <a:xfrm>
              <a:off x="1369824" y="3361671"/>
              <a:ext cx="1628775" cy="2887663"/>
            </a:xfrm>
            <a:prstGeom prst="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222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800" b="1" kern="0">
                <a:solidFill>
                  <a:schemeClr val="accent4"/>
                </a:solidFill>
              </a:endParaRPr>
            </a:p>
          </p:txBody>
        </p:sp>
        <p:sp>
          <p:nvSpPr>
            <p:cNvPr id="43" name="Rektangel 70"/>
            <p:cNvSpPr>
              <a:spLocks noChangeArrowheads="1"/>
            </p:cNvSpPr>
            <p:nvPr/>
          </p:nvSpPr>
          <p:spPr bwMode="auto">
            <a:xfrm>
              <a:off x="1371411" y="4155928"/>
              <a:ext cx="1627188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7354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44" name="AutoShape 12"/>
            <p:cNvSpPr>
              <a:spLocks noChangeArrowheads="1"/>
            </p:cNvSpPr>
            <p:nvPr/>
          </p:nvSpPr>
          <p:spPr bwMode="gray">
            <a:xfrm>
              <a:off x="1525937" y="3501235"/>
              <a:ext cx="1289096" cy="45727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授课对象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876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 flipH="1">
            <a:off x="1414686" y="267069"/>
            <a:ext cx="2353406" cy="484166"/>
          </a:xfrm>
          <a:prstGeom prst="chevron">
            <a:avLst/>
          </a:prstGeom>
          <a:ln w="19050"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zh-CN" altLang="en-US" kern="0" dirty="0" smtClean="0">
                <a:solidFill>
                  <a:srgbClr val="002060"/>
                </a:solidFill>
                <a:latin typeface="+mn-ea"/>
              </a:rPr>
              <a:t>教学难点</a:t>
            </a:r>
            <a:endParaRPr lang="zh-CN" altLang="en-US" kern="0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" name="Freeform 239"/>
          <p:cNvSpPr>
            <a:spLocks noEditPoints="1"/>
          </p:cNvSpPr>
          <p:nvPr/>
        </p:nvSpPr>
        <p:spPr bwMode="auto">
          <a:xfrm>
            <a:off x="4654887" y="2078461"/>
            <a:ext cx="2939799" cy="293931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sp>
        <p:nvSpPr>
          <p:cNvPr id="4" name="Freeform 240"/>
          <p:cNvSpPr>
            <a:spLocks noEditPoints="1"/>
          </p:cNvSpPr>
          <p:nvPr/>
        </p:nvSpPr>
        <p:spPr bwMode="auto">
          <a:xfrm>
            <a:off x="2499033" y="3452138"/>
            <a:ext cx="2556577" cy="2556158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sp>
        <p:nvSpPr>
          <p:cNvPr id="5" name="Freeform 241"/>
          <p:cNvSpPr>
            <a:spLocks noEditPoints="1"/>
          </p:cNvSpPr>
          <p:nvPr/>
        </p:nvSpPr>
        <p:spPr bwMode="auto">
          <a:xfrm>
            <a:off x="884573" y="2912284"/>
            <a:ext cx="1854875" cy="1854571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id-ID" sz="2400" b="1" kern="0">
              <a:solidFill>
                <a:srgbClr val="002060"/>
              </a:solidFill>
            </a:endParaRPr>
          </a:p>
        </p:txBody>
      </p:sp>
      <p:grpSp>
        <p:nvGrpSpPr>
          <p:cNvPr id="7" name="Group 9"/>
          <p:cNvGrpSpPr/>
          <p:nvPr/>
        </p:nvGrpSpPr>
        <p:grpSpPr>
          <a:xfrm>
            <a:off x="668987" y="2647670"/>
            <a:ext cx="1517406" cy="2512866"/>
            <a:chOff x="1498443" y="3296141"/>
            <a:chExt cx="1376598" cy="2280056"/>
          </a:xfrm>
          <a:solidFill>
            <a:sysClr val="window" lastClr="FFFFFF">
              <a:lumMod val="85000"/>
            </a:sysClr>
          </a:solidFill>
        </p:grpSpPr>
        <p:grpSp>
          <p:nvGrpSpPr>
            <p:cNvPr id="8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7354">
                  <a:defRPr/>
                </a:pPr>
                <a:endParaRPr lang="id-ID" sz="1900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7354">
                  <a:defRPr/>
                </a:pPr>
                <a:endParaRPr lang="id-ID" sz="1900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9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354">
                <a:defRPr/>
              </a:pPr>
              <a:endParaRPr lang="id-ID" sz="1900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7354">
                <a:defRPr/>
              </a:pPr>
              <a:endParaRPr lang="id-ID" sz="1900" kern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7811984" y="1895624"/>
            <a:ext cx="2970335" cy="1061630"/>
            <a:chOff x="8198838" y="2976912"/>
            <a:chExt cx="2694701" cy="963274"/>
          </a:xfrm>
        </p:grpSpPr>
        <p:sp>
          <p:nvSpPr>
            <p:cNvPr id="14" name="TextBox 13"/>
            <p:cNvSpPr txBox="1"/>
            <p:nvPr/>
          </p:nvSpPr>
          <p:spPr>
            <a:xfrm>
              <a:off x="8198838" y="2976912"/>
              <a:ext cx="1617418" cy="46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7354">
                <a:defRPr/>
              </a:pPr>
              <a:r>
                <a:rPr lang="zh-CN" altLang="en-US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添加难点</a:t>
              </a:r>
              <a:r>
                <a:rPr lang="en-US" altLang="zh-CN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1</a:t>
              </a:r>
              <a:endParaRPr lang="id-ID" altLang="zh-CN" sz="2700" b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98838" y="3422737"/>
              <a:ext cx="2694701" cy="517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7354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您的内容打在这里，或者通过复制您的文本后，在此框中选择粘贴</a:t>
              </a:r>
              <a:r>
                <a:rPr lang="zh-CN" altLang="en-US" sz="11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。</a:t>
              </a:r>
              <a:endParaRPr lang="zh-CN" altLang="en-US" sz="11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endParaRPr>
            </a:p>
          </p:txBody>
        </p:sp>
      </p:grpSp>
      <p:grpSp>
        <p:nvGrpSpPr>
          <p:cNvPr id="16" name="Group 20"/>
          <p:cNvGrpSpPr/>
          <p:nvPr/>
        </p:nvGrpSpPr>
        <p:grpSpPr>
          <a:xfrm>
            <a:off x="7811984" y="4855905"/>
            <a:ext cx="3228676" cy="1278771"/>
            <a:chOff x="8198838" y="3752829"/>
            <a:chExt cx="2929069" cy="1160297"/>
          </a:xfrm>
        </p:grpSpPr>
        <p:sp>
          <p:nvSpPr>
            <p:cNvPr id="17" name="TextBox 16"/>
            <p:cNvSpPr txBox="1"/>
            <p:nvPr/>
          </p:nvSpPr>
          <p:spPr>
            <a:xfrm>
              <a:off x="8198838" y="3752829"/>
              <a:ext cx="1617418" cy="460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7354">
                <a:defRPr/>
              </a:pPr>
              <a:r>
                <a:rPr lang="zh-CN" altLang="en-US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添加难点</a:t>
              </a:r>
              <a:r>
                <a:rPr lang="en-US" altLang="zh-CN" sz="2700" b="1" kern="0" dirty="0" smtClean="0">
                  <a:solidFill>
                    <a:srgbClr val="002060"/>
                  </a:solidFill>
                  <a:latin typeface="微软雅黑"/>
                  <a:ea typeface="微软雅黑"/>
                </a:rPr>
                <a:t>2</a:t>
              </a:r>
              <a:endParaRPr lang="id-ID" altLang="zh-CN" sz="2700" b="1" kern="0" dirty="0">
                <a:solidFill>
                  <a:srgbClr val="00206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198838" y="4138174"/>
              <a:ext cx="2929069" cy="774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7354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823221" y="3084319"/>
            <a:ext cx="3560339" cy="1001958"/>
          </a:xfrm>
          <a:prstGeom prst="rect">
            <a:avLst/>
          </a:prstGeom>
          <a:noFill/>
        </p:spPr>
        <p:txBody>
          <a:bodyPr wrap="square" lIns="100728" tIns="50364" rIns="100728" bIns="50364" rtlCol="0">
            <a:spAutoFit/>
          </a:bodyPr>
          <a:lstStyle/>
          <a:p>
            <a:pPr defTabSz="917354"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rPr>
              <a:t>您的内容打在这里，或者通过复制您的文本后，在此框中选择粘贴。您的内容打在这里，或者通过复制您的文本后，在此框中选择粘贴</a:t>
            </a:r>
            <a:r>
              <a:rPr lang="zh-CN" altLang="en-US" sz="13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</a:rPr>
              <a:t>。</a:t>
            </a:r>
            <a:endParaRPr lang="id-ID" sz="13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21" name="Straight Connector 24"/>
          <p:cNvCxnSpPr/>
          <p:nvPr/>
        </p:nvCxnSpPr>
        <p:spPr>
          <a:xfrm>
            <a:off x="5160369" y="5533407"/>
            <a:ext cx="2623326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ysDash"/>
            <a:tailEnd type="oval"/>
          </a:ln>
          <a:effectLst/>
        </p:spPr>
      </p:cxnSp>
      <p:sp>
        <p:nvSpPr>
          <p:cNvPr id="22" name="椭圆 21"/>
          <p:cNvSpPr/>
          <p:nvPr/>
        </p:nvSpPr>
        <p:spPr>
          <a:xfrm>
            <a:off x="3160679" y="4130451"/>
            <a:ext cx="1233283" cy="123328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教学</a:t>
            </a:r>
            <a:endParaRPr lang="en-US" altLang="zh-CN" sz="2400" b="1" kern="0" dirty="0" smtClean="0">
              <a:solidFill>
                <a:schemeClr val="bg1"/>
              </a:solidFill>
            </a:endParaRPr>
          </a:p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kern="0" dirty="0">
                <a:solidFill>
                  <a:schemeClr val="bg1"/>
                </a:solidFill>
              </a:rPr>
              <a:t>目标</a:t>
            </a:r>
            <a:endParaRPr lang="zh-CN" altLang="en-US" sz="2400" b="1" kern="0" dirty="0" smtClean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477044" y="2912285"/>
            <a:ext cx="1295484" cy="1295484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kern="0" dirty="0" smtClean="0">
                <a:solidFill>
                  <a:schemeClr val="bg1"/>
                </a:solidFill>
              </a:rPr>
              <a:t>学情</a:t>
            </a:r>
            <a:endParaRPr lang="en-US" altLang="zh-CN" sz="2400" b="1" kern="0" dirty="0" smtClean="0">
              <a:solidFill>
                <a:schemeClr val="bg1"/>
              </a:solidFill>
            </a:endParaRPr>
          </a:p>
          <a:p>
            <a:pPr marL="0" marR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kern="0" dirty="0">
                <a:solidFill>
                  <a:schemeClr val="bg1"/>
                </a:solidFill>
              </a:rPr>
              <a:t>分析</a:t>
            </a:r>
            <a:endParaRPr lang="zh-CN" altLang="en-US" sz="2400" b="1" kern="0" dirty="0" smtClean="0">
              <a:solidFill>
                <a:schemeClr val="bg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21249" y="3362108"/>
            <a:ext cx="981522" cy="98152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</a:rPr>
              <a:t>教学内容</a:t>
            </a:r>
            <a:endParaRPr lang="zh-CN" altLang="en-US" sz="20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98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20" grpId="0"/>
      <p:bldP spid="22" grpId="0" animBg="1"/>
      <p:bldP spid="23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Text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31162808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13930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13930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2220126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自定义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4B4"/>
      </a:accent1>
      <a:accent2>
        <a:srgbClr val="49C1AD"/>
      </a:accent2>
      <a:accent3>
        <a:srgbClr val="02B9E7"/>
      </a:accent3>
      <a:accent4>
        <a:srgbClr val="1F497D"/>
      </a:accent4>
      <a:accent5>
        <a:srgbClr val="3EBAC0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libri"/>
        <a:ea typeface="方正姚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50000">
              <a:sysClr val="window" lastClr="FFFFFF">
                <a:lumMod val="95000"/>
              </a:sysClr>
            </a:gs>
            <a:gs pos="100000">
              <a:sysClr val="window" lastClr="FFFFFF">
                <a:lumMod val="75000"/>
              </a:sysClr>
            </a:gs>
            <a:gs pos="0">
              <a:sysClr val="window" lastClr="FFFFFF"/>
            </a:gs>
          </a:gsLst>
          <a:lin ang="18900000" scaled="0"/>
          <a:tileRect/>
        </a:gradFill>
        <a:ln w="22225" cap="flat" cmpd="sng" algn="ctr"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8100000" scaled="0"/>
          </a:gradFill>
          <a:prstDash val="solid"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marL="0" marR="0" indent="0" algn="ctr" defTabSz="91440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1" i="0" u="none" strike="noStrike" kern="0" cap="none" spc="0" normalizeH="0" baseline="0" noProof="0" dirty="0" smtClean="0">
            <a:ln>
              <a:noFill/>
            </a:ln>
            <a:solidFill>
              <a:schemeClr val="accent4"/>
            </a:solidFill>
            <a:effectLst/>
            <a:uLnTx/>
            <a:uFillTx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12477</TotalTime>
  <Words>2074</Words>
  <Application>Microsoft Office PowerPoint</Application>
  <PresentationFormat>自定义</PresentationFormat>
  <Paragraphs>315</Paragraphs>
  <Slides>32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方正姚体</vt:lpstr>
      <vt:lpstr>幼圆</vt:lpstr>
      <vt:lpstr>造字工房劲黑（非商用）常规体</vt:lpstr>
      <vt:lpstr>微软雅黑</vt:lpstr>
      <vt:lpstr>方正大黑简体</vt:lpstr>
      <vt:lpstr>Times New Roman</vt:lpstr>
      <vt:lpstr>Calibri</vt:lpstr>
      <vt:lpstr>DIN-BoldItalic</vt:lpstr>
      <vt:lpstr>PMingLiU</vt:lpstr>
      <vt:lpstr>Times New Roman Bold</vt:lpstr>
      <vt:lpstr>simsun</vt:lpstr>
      <vt:lpstr>方正兰亭黑_GBK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信息化教学设计</dc:title>
  <dc:subject>TH8154教育系列</dc:subject>
  <dc:creator>TH8154</dc:creator>
  <cp:keywords>TH8154原创 盗版必究</cp:keywords>
  <cp:lastModifiedBy>ThinK For H</cp:lastModifiedBy>
  <cp:revision>1150</cp:revision>
  <dcterms:created xsi:type="dcterms:W3CDTF">2015-01-08T03:06:19Z</dcterms:created>
  <dcterms:modified xsi:type="dcterms:W3CDTF">2018-05-22T04:10:58Z</dcterms:modified>
</cp:coreProperties>
</file>