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81" r:id="rId10"/>
    <p:sldId id="269" r:id="rId11"/>
    <p:sldId id="270" r:id="rId12"/>
    <p:sldId id="271" r:id="rId13"/>
    <p:sldId id="272" r:id="rId14"/>
    <p:sldId id="282" r:id="rId15"/>
    <p:sldId id="273" r:id="rId16"/>
    <p:sldId id="274" r:id="rId17"/>
    <p:sldId id="275" r:id="rId18"/>
    <p:sldId id="276" r:id="rId19"/>
    <p:sldId id="283" r:id="rId20"/>
    <p:sldId id="277" r:id="rId21"/>
    <p:sldId id="278" r:id="rId22"/>
    <p:sldId id="280" r:id="rId23"/>
    <p:sldId id="279" r:id="rId24"/>
    <p:sldId id="284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C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8AC028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8AC028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8AC028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C0000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8AC028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67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236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64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6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07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816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51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38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39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828A1-5649-4197-A1FA-89A621256E8B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CB8A4-E512-43A8-B69D-9879E54E8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5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gongdapaopao.yanj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2"/>
          <a:stretch/>
        </p:blipFill>
        <p:spPr>
          <a:xfrm>
            <a:off x="0" y="0"/>
            <a:ext cx="9144000" cy="5129784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13" y="369866"/>
            <a:ext cx="1409412" cy="1556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7660">
            <a:off x="67540" y="2708573"/>
            <a:ext cx="742857" cy="6666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7468">
            <a:off x="65172" y="1811998"/>
            <a:ext cx="742857" cy="6666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215">
            <a:off x="901216" y="2923790"/>
            <a:ext cx="496805" cy="445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8280">
            <a:off x="865086" y="2236140"/>
            <a:ext cx="742857" cy="6666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1201">
            <a:off x="720570" y="839920"/>
            <a:ext cx="449603" cy="403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7660">
            <a:off x="4369198" y="-23456"/>
            <a:ext cx="742857" cy="666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7468">
            <a:off x="4923405" y="409018"/>
            <a:ext cx="534404" cy="479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3720">
            <a:off x="5575855" y="804487"/>
            <a:ext cx="1017905" cy="913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282260" y="914478"/>
            <a:ext cx="665828" cy="5975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215">
            <a:off x="4708524" y="1180196"/>
            <a:ext cx="620965" cy="557276"/>
          </a:xfrm>
          <a:prstGeom prst="rect">
            <a:avLst/>
          </a:prstGeom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8280">
            <a:off x="5468044" y="257508"/>
            <a:ext cx="534404" cy="47959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25359" y="3222193"/>
            <a:ext cx="692111" cy="692111"/>
            <a:chOff x="4967145" y="3923836"/>
            <a:chExt cx="922815" cy="922815"/>
          </a:xfrm>
        </p:grpSpPr>
        <p:sp>
          <p:nvSpPr>
            <p:cNvPr id="18" name="椭圆 17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3995290" y="4206896"/>
            <a:ext cx="4631762" cy="0"/>
          </a:xfrm>
          <a:prstGeom prst="line">
            <a:avLst/>
          </a:prstGeom>
          <a:ln w="19050">
            <a:solidFill>
              <a:srgbClr val="8AC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46348" y="4368258"/>
            <a:ext cx="3435556" cy="323165"/>
          </a:xfrm>
          <a:prstGeom prst="rect">
            <a:avLst/>
          </a:prstGeom>
          <a:solidFill>
            <a:srgbClr val="8AC028"/>
          </a:solidFill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新年计划 商务汇报 颁奖晚会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38025" y="3222193"/>
            <a:ext cx="692111" cy="692111"/>
            <a:chOff x="4967145" y="3923836"/>
            <a:chExt cx="922815" cy="922815"/>
          </a:xfrm>
        </p:grpSpPr>
        <p:sp>
          <p:nvSpPr>
            <p:cNvPr id="23" name="椭圆 22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50690" y="3222193"/>
            <a:ext cx="692111" cy="692111"/>
            <a:chOff x="4967145" y="3923836"/>
            <a:chExt cx="922815" cy="922815"/>
          </a:xfrm>
        </p:grpSpPr>
        <p:sp>
          <p:nvSpPr>
            <p:cNvPr id="26" name="椭圆 25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3355" y="3222193"/>
            <a:ext cx="692111" cy="692111"/>
            <a:chOff x="4967145" y="3923836"/>
            <a:chExt cx="922815" cy="922815"/>
          </a:xfrm>
        </p:grpSpPr>
        <p:sp>
          <p:nvSpPr>
            <p:cNvPr id="29" name="椭圆 28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76020" y="3222193"/>
            <a:ext cx="692111" cy="692111"/>
            <a:chOff x="4967145" y="3923836"/>
            <a:chExt cx="922815" cy="922815"/>
          </a:xfrm>
        </p:grpSpPr>
        <p:sp>
          <p:nvSpPr>
            <p:cNvPr id="32" name="椭圆 31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88686" y="3222193"/>
            <a:ext cx="692111" cy="692111"/>
            <a:chOff x="4967145" y="3923836"/>
            <a:chExt cx="922815" cy="922815"/>
          </a:xfrm>
        </p:grpSpPr>
        <p:sp>
          <p:nvSpPr>
            <p:cNvPr id="35" name="椭圆 34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43" y="-209544"/>
            <a:ext cx="5304131" cy="3888486"/>
          </a:xfrm>
          <a:prstGeom prst="rect">
            <a:avLst/>
          </a:prstGeom>
        </p:spPr>
      </p:pic>
      <p:pic>
        <p:nvPicPr>
          <p:cNvPr id="38" name="Corporate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352328" y="2368256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0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6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50"/>
                            </p:stCondLst>
                            <p:childTnLst>
                              <p:par>
                                <p:cTn id="7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8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0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1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1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3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995" y="1154364"/>
            <a:ext cx="2214666" cy="22146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istrator\Desktop\1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" t="5120" r="5120" b="5120"/>
          <a:stretch>
            <a:fillRect/>
          </a:stretch>
        </p:blipFill>
        <p:spPr bwMode="auto">
          <a:xfrm>
            <a:off x="1813537" y="1220218"/>
            <a:ext cx="1898562" cy="1798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1563215" y="3242698"/>
            <a:ext cx="154060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zh-CN" altLang="en-US" b="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2767753" y="3238234"/>
            <a:ext cx="966306" cy="39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公司总经理</a:t>
            </a:r>
            <a:endParaRPr lang="en-US" altLang="zh-CN" sz="1000" b="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职务或头衔</a:t>
            </a:r>
          </a:p>
        </p:txBody>
      </p:sp>
      <p:sp>
        <p:nvSpPr>
          <p:cNvPr id="18" name="TextBox 78"/>
          <p:cNvSpPr txBox="1"/>
          <p:nvPr/>
        </p:nvSpPr>
        <p:spPr>
          <a:xfrm>
            <a:off x="1154583" y="3689342"/>
            <a:ext cx="3265065" cy="10153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在这里输入主要的职业经验及任职主要机构等等，如：某大学工商学院研究生，有十余年行业经验，是某领域领军人物。      </a:t>
            </a:r>
            <a:endParaRPr lang="en-US" altLang="zh-CN" sz="800" b="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1992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年在某公司担任中层管理；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年任某公司执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；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2007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年担任某公司执行总裁。曾于某年、某年、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年分别获得某某奖项。</a:t>
            </a:r>
          </a:p>
        </p:txBody>
      </p:sp>
      <p:pic>
        <p:nvPicPr>
          <p:cNvPr id="19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025" y="1154364"/>
            <a:ext cx="2214666" cy="22146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4343" y="1220218"/>
            <a:ext cx="1872364" cy="1798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5285341" y="3242698"/>
            <a:ext cx="154060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6489877" y="3238234"/>
            <a:ext cx="966306" cy="39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公司总经理</a:t>
            </a:r>
            <a:endParaRPr lang="en-US" altLang="zh-CN" sz="1000" b="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职务或头衔</a:t>
            </a:r>
          </a:p>
        </p:txBody>
      </p:sp>
      <p:sp>
        <p:nvSpPr>
          <p:cNvPr id="23" name="TextBox 84"/>
          <p:cNvSpPr txBox="1"/>
          <p:nvPr/>
        </p:nvSpPr>
        <p:spPr>
          <a:xfrm>
            <a:off x="4876708" y="3689342"/>
            <a:ext cx="3265065" cy="10153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在这里输入主要的职业经验及任职主要机构等等，如：某大学工商学院研究生，有十余年行业经验，是某领域领军人物。      </a:t>
            </a:r>
            <a:endParaRPr lang="en-US" altLang="zh-CN" sz="800" b="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1992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年在某公司担任中层管理；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年任某公司执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COO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；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2007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年担任某公司执行总裁。曾于某年、某年、</a:t>
            </a:r>
            <a:r>
              <a:rPr lang="en-US" altLang="zh-CN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2012</a:t>
            </a: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年分别获得某某奖项。</a:t>
            </a:r>
          </a:p>
        </p:txBody>
      </p:sp>
    </p:spTree>
    <p:extLst>
      <p:ext uri="{BB962C8B-B14F-4D97-AF65-F5344CB8AC3E}">
        <p14:creationId xmlns:p14="http://schemas.microsoft.com/office/powerpoint/2010/main" val="228312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6" grpId="0"/>
          <p:bldP spid="17" grpId="0"/>
          <p:bldP spid="18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6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6" grpId="0"/>
          <p:bldP spid="17" grpId="0"/>
          <p:bldP spid="18" grpId="0"/>
          <p:bldP spid="21" grpId="0"/>
          <p:bldP spid="22" grpId="0"/>
          <p:bldP spid="2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5516562" y="1975763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64988" y="2002741"/>
            <a:ext cx="2343031" cy="351893"/>
            <a:chOff x="7285702" y="2315256"/>
            <a:chExt cx="3123634" cy="469300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0191576" y="25678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285702" y="2315256"/>
              <a:ext cx="2912224" cy="429601"/>
              <a:chOff x="7285702" y="2315256"/>
              <a:chExt cx="2912224" cy="429601"/>
            </a:xfrm>
          </p:grpSpPr>
          <p:sp>
            <p:nvSpPr>
              <p:cNvPr id="18" name="任意多边形 17"/>
              <p:cNvSpPr/>
              <p:nvPr/>
            </p:nvSpPr>
            <p:spPr>
              <a:xfrm rot="2700000" flipH="1">
                <a:off x="7085301" y="2515657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flipH="1">
                <a:off x="7442294" y="2664258"/>
                <a:ext cx="2755632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5785678" y="3720035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734105" y="3747012"/>
            <a:ext cx="2025967" cy="351893"/>
            <a:chOff x="7644477" y="4641489"/>
            <a:chExt cx="2700937" cy="469300"/>
          </a:xfrm>
        </p:grpSpPr>
        <p:grpSp>
          <p:nvGrpSpPr>
            <p:cNvPr id="22" name="组合 21"/>
            <p:cNvGrpSpPr/>
            <p:nvPr/>
          </p:nvGrpSpPr>
          <p:grpSpPr>
            <a:xfrm>
              <a:off x="7644477" y="4641489"/>
              <a:ext cx="2488890" cy="429601"/>
              <a:chOff x="7644477" y="4641489"/>
              <a:chExt cx="2488890" cy="429601"/>
            </a:xfrm>
          </p:grpSpPr>
          <p:sp>
            <p:nvSpPr>
              <p:cNvPr id="24" name="矩形 23"/>
              <p:cNvSpPr/>
              <p:nvPr/>
            </p:nvSpPr>
            <p:spPr>
              <a:xfrm flipH="1">
                <a:off x="7800060" y="4990491"/>
                <a:ext cx="2333307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2700000" flipH="1">
                <a:off x="7444076" y="4841890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0127654" y="4894055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Freeform 16"/>
          <p:cNvSpPr>
            <a:spLocks noEditPoints="1"/>
          </p:cNvSpPr>
          <p:nvPr/>
        </p:nvSpPr>
        <p:spPr bwMode="auto">
          <a:xfrm flipH="1" flipV="1">
            <a:off x="2907814" y="2507978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1087" y="2406502"/>
            <a:ext cx="2418618" cy="354905"/>
            <a:chOff x="1054646" y="2853730"/>
            <a:chExt cx="3224404" cy="473316"/>
          </a:xfrm>
        </p:grpSpPr>
        <p:grpSp>
          <p:nvGrpSpPr>
            <p:cNvPr id="28" name="组合 27"/>
            <p:cNvGrpSpPr/>
            <p:nvPr/>
          </p:nvGrpSpPr>
          <p:grpSpPr>
            <a:xfrm>
              <a:off x="1270669" y="2897445"/>
              <a:ext cx="3008381" cy="429601"/>
              <a:chOff x="1414685" y="2583842"/>
              <a:chExt cx="3008381" cy="429601"/>
            </a:xfrm>
          </p:grpSpPr>
          <p:sp>
            <p:nvSpPr>
              <p:cNvPr id="30" name="矩形 29"/>
              <p:cNvSpPr/>
              <p:nvPr/>
            </p:nvSpPr>
            <p:spPr>
              <a:xfrm flipV="1">
                <a:off x="1414685" y="2641741"/>
                <a:ext cx="2852495" cy="216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2700000" flipV="1">
                <a:off x="4193865" y="2784243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9" name="Freeform 16"/>
            <p:cNvSpPr>
              <a:spLocks noEditPoints="1"/>
            </p:cNvSpPr>
            <p:nvPr/>
          </p:nvSpPr>
          <p:spPr bwMode="auto">
            <a:xfrm flipH="1" flipV="1">
              <a:off x="1054646" y="2853730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Freeform 16"/>
          <p:cNvSpPr>
            <a:spLocks noEditPoints="1"/>
          </p:cNvSpPr>
          <p:nvPr/>
        </p:nvSpPr>
        <p:spPr bwMode="auto">
          <a:xfrm flipH="1" flipV="1">
            <a:off x="3452583" y="4023717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97812" y="3915790"/>
            <a:ext cx="2853363" cy="356540"/>
            <a:chOff x="1196926" y="4866578"/>
            <a:chExt cx="3803989" cy="475497"/>
          </a:xfrm>
        </p:grpSpPr>
        <p:grpSp>
          <p:nvGrpSpPr>
            <p:cNvPr id="34" name="组合 33"/>
            <p:cNvGrpSpPr/>
            <p:nvPr/>
          </p:nvGrpSpPr>
          <p:grpSpPr>
            <a:xfrm>
              <a:off x="1414686" y="4912474"/>
              <a:ext cx="3586229" cy="429601"/>
              <a:chOff x="1414686" y="4912474"/>
              <a:chExt cx="3586229" cy="429601"/>
            </a:xfrm>
          </p:grpSpPr>
          <p:sp>
            <p:nvSpPr>
              <p:cNvPr id="36" name="矩形 35"/>
              <p:cNvSpPr/>
              <p:nvPr/>
            </p:nvSpPr>
            <p:spPr>
              <a:xfrm flipV="1">
                <a:off x="1414686" y="4964274"/>
                <a:ext cx="3420000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700000" flipV="1">
                <a:off x="4771714" y="5112875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5" name="Freeform 16"/>
            <p:cNvSpPr>
              <a:spLocks noEditPoints="1"/>
            </p:cNvSpPr>
            <p:nvPr/>
          </p:nvSpPr>
          <p:spPr bwMode="auto">
            <a:xfrm flipH="1" flipV="1">
              <a:off x="1196926" y="4866578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29570" y="990307"/>
            <a:ext cx="1287320" cy="1286855"/>
            <a:chOff x="5505375" y="965032"/>
            <a:chExt cx="1716204" cy="1716204"/>
          </a:xfrm>
        </p:grpSpPr>
        <p:grpSp>
          <p:nvGrpSpPr>
            <p:cNvPr id="39" name="组合 38"/>
            <p:cNvGrpSpPr/>
            <p:nvPr/>
          </p:nvGrpSpPr>
          <p:grpSpPr>
            <a:xfrm>
              <a:off x="5505375" y="965032"/>
              <a:ext cx="1716204" cy="1716204"/>
              <a:chOff x="1200760" y="3842075"/>
              <a:chExt cx="1784148" cy="17841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0" name="文本框 66"/>
            <p:cNvSpPr txBox="1"/>
            <p:nvPr/>
          </p:nvSpPr>
          <p:spPr>
            <a:xfrm>
              <a:off x="5676154" y="1414524"/>
              <a:ext cx="1374644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07641" y="2230447"/>
            <a:ext cx="1148039" cy="1147625"/>
            <a:chOff x="4542929" y="2618936"/>
            <a:chExt cx="1530520" cy="1530520"/>
          </a:xfrm>
        </p:grpSpPr>
        <p:grpSp>
          <p:nvGrpSpPr>
            <p:cNvPr id="44" name="组合 43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文本框 80"/>
            <p:cNvSpPr txBox="1"/>
            <p:nvPr/>
          </p:nvSpPr>
          <p:spPr>
            <a:xfrm>
              <a:off x="4625120" y="2975870"/>
              <a:ext cx="1374644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599347" y="2966419"/>
            <a:ext cx="1057680" cy="1057298"/>
            <a:chOff x="6131664" y="3600460"/>
            <a:chExt cx="1410056" cy="1410056"/>
          </a:xfrm>
        </p:grpSpPr>
        <p:grpSp>
          <p:nvGrpSpPr>
            <p:cNvPr id="49" name="组合 48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文本框 81"/>
            <p:cNvSpPr txBox="1"/>
            <p:nvPr/>
          </p:nvSpPr>
          <p:spPr>
            <a:xfrm>
              <a:off x="6154376" y="3896098"/>
              <a:ext cx="1374645" cy="86197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C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63160" y="3984017"/>
            <a:ext cx="1031117" cy="917252"/>
            <a:chOff x="5150210" y="4957584"/>
            <a:chExt cx="1374644" cy="1223288"/>
          </a:xfrm>
        </p:grpSpPr>
        <p:grpSp>
          <p:nvGrpSpPr>
            <p:cNvPr id="54" name="组合 53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5" name="文本框 82"/>
            <p:cNvSpPr txBox="1"/>
            <p:nvPr/>
          </p:nvSpPr>
          <p:spPr>
            <a:xfrm>
              <a:off x="5150210" y="5146140"/>
              <a:ext cx="1374644" cy="86197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36184" y="3258453"/>
            <a:ext cx="1240380" cy="683007"/>
            <a:chOff x="1381398" y="3989930"/>
            <a:chExt cx="1653625" cy="910888"/>
          </a:xfrm>
        </p:grpSpPr>
        <p:sp>
          <p:nvSpPr>
            <p:cNvPr id="59" name="Freeform 983"/>
            <p:cNvSpPr>
              <a:spLocks noEditPoints="1"/>
            </p:cNvSpPr>
            <p:nvPr/>
          </p:nvSpPr>
          <p:spPr bwMode="auto">
            <a:xfrm>
              <a:off x="1873575" y="3989930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文本框 102"/>
            <p:cNvSpPr txBox="1"/>
            <p:nvPr/>
          </p:nvSpPr>
          <p:spPr>
            <a:xfrm>
              <a:off x="1381398" y="4531400"/>
              <a:ext cx="1653625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07140" y="1218645"/>
            <a:ext cx="1971179" cy="1241987"/>
            <a:chOff x="1342678" y="1269554"/>
            <a:chExt cx="2627897" cy="1656366"/>
          </a:xfrm>
        </p:grpSpPr>
        <p:sp>
          <p:nvSpPr>
            <p:cNvPr id="62" name="Freeform 979"/>
            <p:cNvSpPr>
              <a:spLocks noEditPoints="1"/>
            </p:cNvSpPr>
            <p:nvPr/>
          </p:nvSpPr>
          <p:spPr bwMode="auto">
            <a:xfrm>
              <a:off x="1730116" y="1269554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文本框 118"/>
            <p:cNvSpPr txBox="1"/>
            <p:nvPr/>
          </p:nvSpPr>
          <p:spPr>
            <a:xfrm>
              <a:off x="1342678" y="1809776"/>
              <a:ext cx="1653625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4" name="矩形 47"/>
            <p:cNvSpPr>
              <a:spLocks noChangeArrowheads="1"/>
            </p:cNvSpPr>
            <p:nvPr/>
          </p:nvSpPr>
          <p:spPr bwMode="auto">
            <a:xfrm>
              <a:off x="1364664" y="2136297"/>
              <a:ext cx="2605911" cy="789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1060945" y="4082286"/>
            <a:ext cx="1954687" cy="592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您的内容打在这里或者通过复制您的文本后，在此框中选择粘贴，并选择只保留文字。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706273" y="963125"/>
            <a:ext cx="1972127" cy="1281532"/>
            <a:chOff x="7607374" y="928782"/>
            <a:chExt cx="2629160" cy="1709106"/>
          </a:xfrm>
        </p:grpSpPr>
        <p:sp>
          <p:nvSpPr>
            <p:cNvPr id="67" name="Freeform 975"/>
            <p:cNvSpPr>
              <a:spLocks noEditPoints="1"/>
            </p:cNvSpPr>
            <p:nvPr/>
          </p:nvSpPr>
          <p:spPr bwMode="auto">
            <a:xfrm>
              <a:off x="9378174" y="928782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文本框 96"/>
            <p:cNvSpPr txBox="1"/>
            <p:nvPr/>
          </p:nvSpPr>
          <p:spPr>
            <a:xfrm>
              <a:off x="8834069" y="1507064"/>
              <a:ext cx="1402465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9" name="矩形 47"/>
            <p:cNvSpPr>
              <a:spLocks noChangeArrowheads="1"/>
            </p:cNvSpPr>
            <p:nvPr/>
          </p:nvSpPr>
          <p:spPr bwMode="auto">
            <a:xfrm>
              <a:off x="7607374" y="1848265"/>
              <a:ext cx="2605910" cy="789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4905" y="2482258"/>
            <a:ext cx="1954687" cy="1381770"/>
            <a:chOff x="7658876" y="2954762"/>
            <a:chExt cx="2605910" cy="1842787"/>
          </a:xfrm>
        </p:grpSpPr>
        <p:sp>
          <p:nvSpPr>
            <p:cNvPr id="71" name="Freeform 987"/>
            <p:cNvSpPr>
              <a:spLocks noEditPoints="1"/>
            </p:cNvSpPr>
            <p:nvPr/>
          </p:nvSpPr>
          <p:spPr bwMode="auto">
            <a:xfrm>
              <a:off x="9385696" y="2954762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文本框 98"/>
            <p:cNvSpPr txBox="1"/>
            <p:nvPr/>
          </p:nvSpPr>
          <p:spPr>
            <a:xfrm>
              <a:off x="8834070" y="3667304"/>
              <a:ext cx="1402465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3" name="矩形 47"/>
            <p:cNvSpPr>
              <a:spLocks noChangeArrowheads="1"/>
            </p:cNvSpPr>
            <p:nvPr/>
          </p:nvSpPr>
          <p:spPr bwMode="auto">
            <a:xfrm>
              <a:off x="7658876" y="4007926"/>
              <a:ext cx="2605910" cy="789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99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2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9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2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1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1800"/>
                                </p:stCondLst>
                                <p:childTnLst>
                                  <p:par>
                                    <p:cTn id="1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1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20" grpId="0" animBg="1"/>
          <p:bldP spid="26" grpId="0" animBg="1"/>
          <p:bldP spid="32" grpId="0" animBg="1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6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2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9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2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2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1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1800"/>
                                </p:stCondLst>
                                <p:childTnLst>
                                  <p:par>
                                    <p:cTn id="11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1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20" grpId="0" animBg="1"/>
          <p:bldP spid="26" grpId="0" animBg="1"/>
          <p:bldP spid="32" grpId="0" animBg="1"/>
          <p:bldP spid="6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59663" y="1326802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61136" y="1777942"/>
            <a:ext cx="769476" cy="769476"/>
            <a:chOff x="1695226" y="3321784"/>
            <a:chExt cx="1250759" cy="1250759"/>
          </a:xfrm>
        </p:grpSpPr>
        <p:sp>
          <p:nvSpPr>
            <p:cNvPr id="18" name="椭圆 1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2793" y="2383112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13"/>
          <p:cNvSpPr txBox="1"/>
          <p:nvPr/>
        </p:nvSpPr>
        <p:spPr>
          <a:xfrm>
            <a:off x="6505928" y="150049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6475857" y="1217207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6403468" y="241550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6406262" y="2128651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6049331" y="338323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Box 18"/>
          <p:cNvSpPr txBox="1"/>
          <p:nvPr/>
        </p:nvSpPr>
        <p:spPr>
          <a:xfrm>
            <a:off x="6028655" y="3065467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4747284" y="433329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TextBox 20"/>
          <p:cNvSpPr txBox="1"/>
          <p:nvPr/>
        </p:nvSpPr>
        <p:spPr>
          <a:xfrm>
            <a:off x="4750901" y="3960386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Box 21"/>
          <p:cNvSpPr txBox="1"/>
          <p:nvPr/>
        </p:nvSpPr>
        <p:spPr>
          <a:xfrm>
            <a:off x="1625751" y="382897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TextBox 22"/>
          <p:cNvSpPr txBox="1"/>
          <p:nvPr/>
        </p:nvSpPr>
        <p:spPr>
          <a:xfrm>
            <a:off x="1584525" y="344251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1103607" y="1886185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098608" y="1533148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6473197" y="1217208"/>
            <a:ext cx="0" cy="544894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 flipV="1">
            <a:off x="6023716" y="3065467"/>
            <a:ext cx="4076" cy="619757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403468" y="2200659"/>
            <a:ext cx="3324" cy="620469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4747284" y="3960386"/>
            <a:ext cx="8518" cy="660954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1579624" y="3383232"/>
            <a:ext cx="4901" cy="734040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1091912" y="1500492"/>
            <a:ext cx="0" cy="782048"/>
          </a:xfrm>
          <a:prstGeom prst="line">
            <a:avLst/>
          </a:prstGeom>
          <a:ln w="12700">
            <a:solidFill>
              <a:srgbClr val="8AC0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304319" y="2821128"/>
            <a:ext cx="984394" cy="984394"/>
            <a:chOff x="1695226" y="3321784"/>
            <a:chExt cx="1250759" cy="1250759"/>
          </a:xfrm>
        </p:grpSpPr>
        <p:sp>
          <p:nvSpPr>
            <p:cNvPr id="42" name="椭圆 4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10252" y="2461088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81865" y="1278821"/>
            <a:ext cx="1625118" cy="1625118"/>
            <a:chOff x="1695226" y="3321784"/>
            <a:chExt cx="1250759" cy="1250759"/>
          </a:xfrm>
        </p:grpSpPr>
        <p:sp>
          <p:nvSpPr>
            <p:cNvPr id="48" name="椭圆 4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66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074954743"/>
              </p:ext>
            </p:extLst>
          </p:nvPr>
        </p:nvGraphicFramePr>
        <p:xfrm>
          <a:off x="-258963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928720924"/>
              </p:ext>
            </p:extLst>
          </p:nvPr>
        </p:nvGraphicFramePr>
        <p:xfrm>
          <a:off x="1774950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05338768"/>
              </p:ext>
            </p:extLst>
          </p:nvPr>
        </p:nvGraphicFramePr>
        <p:xfrm>
          <a:off x="3808861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636226231"/>
              </p:ext>
            </p:extLst>
          </p:nvPr>
        </p:nvGraphicFramePr>
        <p:xfrm>
          <a:off x="5842773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文本框 27"/>
          <p:cNvSpPr txBox="1"/>
          <p:nvPr/>
        </p:nvSpPr>
        <p:spPr>
          <a:xfrm>
            <a:off x="920707" y="1906497"/>
            <a:ext cx="108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30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28"/>
          <p:cNvSpPr txBox="1"/>
          <p:nvPr/>
        </p:nvSpPr>
        <p:spPr>
          <a:xfrm>
            <a:off x="2944449" y="1906497"/>
            <a:ext cx="108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29"/>
          <p:cNvSpPr txBox="1"/>
          <p:nvPr/>
        </p:nvSpPr>
        <p:spPr>
          <a:xfrm>
            <a:off x="4968191" y="1906497"/>
            <a:ext cx="108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30"/>
          <p:cNvSpPr txBox="1"/>
          <p:nvPr/>
        </p:nvSpPr>
        <p:spPr>
          <a:xfrm>
            <a:off x="7042782" y="1906497"/>
            <a:ext cx="108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32"/>
          <p:cNvSpPr txBox="1"/>
          <p:nvPr/>
        </p:nvSpPr>
        <p:spPr>
          <a:xfrm>
            <a:off x="846304" y="3239840"/>
            <a:ext cx="123040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添加标题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32"/>
          <p:cNvSpPr txBox="1"/>
          <p:nvPr/>
        </p:nvSpPr>
        <p:spPr>
          <a:xfrm>
            <a:off x="2890522" y="3233180"/>
            <a:ext cx="123040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添加标题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4954148" y="3233180"/>
            <a:ext cx="123040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添加标题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6957176" y="3233180"/>
            <a:ext cx="123040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添加标题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129"/>
          <p:cNvSpPr txBox="1"/>
          <p:nvPr/>
        </p:nvSpPr>
        <p:spPr>
          <a:xfrm>
            <a:off x="890907" y="3625773"/>
            <a:ext cx="11381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27" name="文本框 129"/>
          <p:cNvSpPr txBox="1"/>
          <p:nvPr/>
        </p:nvSpPr>
        <p:spPr>
          <a:xfrm>
            <a:off x="2936639" y="3625773"/>
            <a:ext cx="11381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28" name="文本框 129"/>
          <p:cNvSpPr txBox="1"/>
          <p:nvPr/>
        </p:nvSpPr>
        <p:spPr>
          <a:xfrm>
            <a:off x="5000266" y="3625773"/>
            <a:ext cx="11381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29" name="文本框 129"/>
          <p:cNvSpPr txBox="1"/>
          <p:nvPr/>
        </p:nvSpPr>
        <p:spPr>
          <a:xfrm>
            <a:off x="7003294" y="3625773"/>
            <a:ext cx="11381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718071" y="3589627"/>
            <a:ext cx="1482491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764481" y="3589627"/>
            <a:ext cx="1482491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28107" y="3589627"/>
            <a:ext cx="1482491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844591" y="3589627"/>
            <a:ext cx="1482491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88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2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Graphic spid="14" grpId="0">
            <p:bldAsOne/>
          </p:bldGraphic>
          <p:bldGraphic spid="14" grpId="1">
            <p:bldAsOne/>
          </p:bldGraphic>
          <p:bldGraphic spid="14" grpId="2">
            <p:bldAsOne/>
          </p:bldGraphic>
          <p:bldGraphic spid="14" grpId="3">
            <p:bldAsOne/>
          </p:bldGraphic>
          <p:bldGraphic spid="14" grpId="4">
            <p:bldAsOne/>
          </p:bldGraphic>
          <p:bldGraphic spid="15" grpId="0">
            <p:bldAsOne/>
          </p:bldGraphic>
          <p:bldGraphic spid="15" grpId="1">
            <p:bldAsOne/>
          </p:bldGraphic>
          <p:bldGraphic spid="15" grpId="2">
            <p:bldAsOne/>
          </p:bldGraphic>
          <p:bldGraphic spid="15" grpId="3">
            <p:bldAsOne/>
          </p:bldGraphic>
          <p:bldGraphic spid="15" grpId="4">
            <p:bldAsOne/>
          </p:bldGraphic>
          <p:bldGraphic spid="16" grpId="0">
            <p:bldAsOne/>
          </p:bldGraphic>
          <p:bldGraphic spid="16" grpId="1">
            <p:bldAsOne/>
          </p:bldGraphic>
          <p:bldGraphic spid="16" grpId="2">
            <p:bldAsOne/>
          </p:bldGraphic>
          <p:bldGraphic spid="16" grpId="3">
            <p:bldAsOne/>
          </p:bldGraphic>
          <p:bldGraphic spid="16" grpId="4">
            <p:bldAsOne/>
          </p:bldGraphic>
          <p:bldGraphic spid="17" grpId="0">
            <p:bldAsOne/>
          </p:bldGraphic>
          <p:bldGraphic spid="17" grpId="1">
            <p:bldAsOne/>
          </p:bldGraphic>
          <p:bldGraphic spid="17" grpId="2">
            <p:bldAsOne/>
          </p:bldGraphic>
          <p:bldGraphic spid="17" grpId="3">
            <p:bldAsOne/>
          </p:bldGraphic>
          <p:bldGraphic spid="17" grpId="4">
            <p:bldAsOne/>
          </p:bldGraphic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2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2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Graphic spid="14" grpId="0">
            <p:bldAsOne/>
          </p:bldGraphic>
          <p:bldGraphic spid="14" grpId="1">
            <p:bldAsOne/>
          </p:bldGraphic>
          <p:bldGraphic spid="14" grpId="2">
            <p:bldAsOne/>
          </p:bldGraphic>
          <p:bldGraphic spid="14" grpId="3">
            <p:bldAsOne/>
          </p:bldGraphic>
          <p:bldGraphic spid="14" grpId="4">
            <p:bldAsOne/>
          </p:bldGraphic>
          <p:bldGraphic spid="15" grpId="0">
            <p:bldAsOne/>
          </p:bldGraphic>
          <p:bldGraphic spid="15" grpId="1">
            <p:bldAsOne/>
          </p:bldGraphic>
          <p:bldGraphic spid="15" grpId="2">
            <p:bldAsOne/>
          </p:bldGraphic>
          <p:bldGraphic spid="15" grpId="3">
            <p:bldAsOne/>
          </p:bldGraphic>
          <p:bldGraphic spid="15" grpId="4">
            <p:bldAsOne/>
          </p:bldGraphic>
          <p:bldGraphic spid="16" grpId="0">
            <p:bldAsOne/>
          </p:bldGraphic>
          <p:bldGraphic spid="16" grpId="1">
            <p:bldAsOne/>
          </p:bldGraphic>
          <p:bldGraphic spid="16" grpId="2">
            <p:bldAsOne/>
          </p:bldGraphic>
          <p:bldGraphic spid="16" grpId="3">
            <p:bldAsOne/>
          </p:bldGraphic>
          <p:bldGraphic spid="16" grpId="4">
            <p:bldAsOne/>
          </p:bldGraphic>
          <p:bldGraphic spid="17" grpId="0">
            <p:bldAsOne/>
          </p:bldGraphic>
          <p:bldGraphic spid="17" grpId="1">
            <p:bldAsOne/>
          </p:bldGraphic>
          <p:bldGraphic spid="17" grpId="2">
            <p:bldAsOne/>
          </p:bldGraphic>
          <p:bldGraphic spid="17" grpId="3">
            <p:bldAsOne/>
          </p:bldGraphic>
          <p:bldGraphic spid="17" grpId="4">
            <p:bldAsOne/>
          </p:bldGraphic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222000" y="657225"/>
            <a:ext cx="2700000" cy="2700000"/>
          </a:xfrm>
          <a:prstGeom prst="diamond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3" name="文本框 2"/>
          <p:cNvSpPr txBox="1"/>
          <p:nvPr/>
        </p:nvSpPr>
        <p:spPr>
          <a:xfrm>
            <a:off x="2528888" y="3733891"/>
            <a:ext cx="40862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7538" y="1418603"/>
            <a:ext cx="2828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THREE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直角三角形 5"/>
          <p:cNvSpPr>
            <a:spLocks noChangeAspect="1"/>
          </p:cNvSpPr>
          <p:nvPr/>
        </p:nvSpPr>
        <p:spPr>
          <a:xfrm flipV="1">
            <a:off x="3157538" y="579432"/>
            <a:ext cx="1350000" cy="135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591999" y="1927552"/>
            <a:ext cx="665828" cy="597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5819790" y="1835625"/>
            <a:ext cx="665828" cy="597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83925" y="1760871"/>
            <a:ext cx="665828" cy="5975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2736961" y="1945212"/>
            <a:ext cx="665828" cy="5975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2964752" y="1853285"/>
            <a:ext cx="665828" cy="597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28887" y="1778532"/>
            <a:ext cx="665828" cy="5975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57538" y="4217771"/>
            <a:ext cx="29567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Click here to add a caption</a:t>
            </a:r>
            <a:endParaRPr lang="da-DK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2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5" grpId="0"/>
      <p:bldP spid="6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150" y="1498880"/>
            <a:ext cx="2500355" cy="113214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Round Diagonal Corner Rectangle 3"/>
          <p:cNvSpPr/>
          <p:nvPr/>
        </p:nvSpPr>
        <p:spPr bwMode="auto">
          <a:xfrm rot="5400000">
            <a:off x="6735109" y="1089227"/>
            <a:ext cx="1187368" cy="2019471"/>
          </a:xfrm>
          <a:prstGeom prst="round2DiagRect">
            <a:avLst/>
          </a:pr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8177" tIns="49089" rIns="98177" bIns="49089" numCol="1" rtlCol="0" anchor="t" anchorCtr="0" compatLnSpc="1">
            <a:prstTxWarp prst="textNoShape">
              <a:avLst/>
            </a:prstTxWarp>
          </a:bodyPr>
          <a:lstStyle/>
          <a:p>
            <a:pPr defTabSz="981781"/>
            <a:endParaRPr lang="en-US" sz="5998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8" name="Round Diagonal Corner Rectangle 180"/>
          <p:cNvSpPr/>
          <p:nvPr/>
        </p:nvSpPr>
        <p:spPr bwMode="auto">
          <a:xfrm rot="5400000">
            <a:off x="6735109" y="2568040"/>
            <a:ext cx="1187366" cy="2019467"/>
          </a:xfrm>
          <a:prstGeom prst="round2DiagRect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8177" tIns="49089" rIns="98177" bIns="49089" numCol="1" rtlCol="0" anchor="t" anchorCtr="0" compatLnSpc="1">
            <a:prstTxWarp prst="textNoShape">
              <a:avLst/>
            </a:prstTxWarp>
          </a:bodyPr>
          <a:lstStyle/>
          <a:p>
            <a:pPr defTabSz="981781"/>
            <a:endParaRPr lang="en-US" sz="5998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68170" y="1717765"/>
            <a:ext cx="620854" cy="6208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2" name="Group 41"/>
          <p:cNvGrpSpPr>
            <a:grpSpLocks/>
          </p:cNvGrpSpPr>
          <p:nvPr/>
        </p:nvGrpSpPr>
        <p:grpSpPr bwMode="auto">
          <a:xfrm>
            <a:off x="1581139" y="1717764"/>
            <a:ext cx="1457721" cy="799505"/>
            <a:chOff x="0" y="0"/>
            <a:chExt cx="2419" cy="1343"/>
          </a:xfrm>
        </p:grpSpPr>
        <p:sp>
          <p:nvSpPr>
            <p:cNvPr id="2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1011621" y="1908449"/>
            <a:ext cx="281873" cy="224397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99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48377" y="1498880"/>
            <a:ext cx="2500355" cy="113214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7" name="圆角矩形 2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99397" y="1717765"/>
            <a:ext cx="620854" cy="6208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2" name="Group 41"/>
          <p:cNvGrpSpPr>
            <a:grpSpLocks/>
          </p:cNvGrpSpPr>
          <p:nvPr/>
        </p:nvGrpSpPr>
        <p:grpSpPr bwMode="auto">
          <a:xfrm>
            <a:off x="4412365" y="1717764"/>
            <a:ext cx="1457721" cy="799505"/>
            <a:chOff x="0" y="0"/>
            <a:chExt cx="2419" cy="1343"/>
          </a:xfrm>
        </p:grpSpPr>
        <p:sp>
          <p:nvSpPr>
            <p:cNvPr id="3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5" name="Freeform 8"/>
          <p:cNvSpPr>
            <a:spLocks noEditPoints="1"/>
          </p:cNvSpPr>
          <p:nvPr/>
        </p:nvSpPr>
        <p:spPr bwMode="auto">
          <a:xfrm>
            <a:off x="3887628" y="1948698"/>
            <a:ext cx="244391" cy="242169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99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17150" y="2958929"/>
            <a:ext cx="2500355" cy="113214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8170" y="3177815"/>
            <a:ext cx="620854" cy="6208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1581139" y="3177813"/>
            <a:ext cx="1457721" cy="799505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Freeform 7"/>
          <p:cNvSpPr>
            <a:spLocks/>
          </p:cNvSpPr>
          <p:nvPr/>
        </p:nvSpPr>
        <p:spPr bwMode="auto">
          <a:xfrm>
            <a:off x="1003623" y="3339383"/>
            <a:ext cx="296118" cy="297714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99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549628" y="2958929"/>
            <a:ext cx="2500355" cy="113214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7" name="圆角矩形 4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00648" y="3177815"/>
            <a:ext cx="620854" cy="6208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1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b="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2" name="Group 41"/>
          <p:cNvGrpSpPr>
            <a:grpSpLocks/>
          </p:cNvGrpSpPr>
          <p:nvPr/>
        </p:nvGrpSpPr>
        <p:grpSpPr bwMode="auto">
          <a:xfrm>
            <a:off x="4413616" y="3177813"/>
            <a:ext cx="1457721" cy="799505"/>
            <a:chOff x="0" y="0"/>
            <a:chExt cx="2419" cy="1343"/>
          </a:xfrm>
        </p:grpSpPr>
        <p:sp>
          <p:nvSpPr>
            <p:cNvPr id="5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5" name="Freeform 6"/>
          <p:cNvSpPr>
            <a:spLocks noEditPoints="1"/>
          </p:cNvSpPr>
          <p:nvPr/>
        </p:nvSpPr>
        <p:spPr bwMode="auto">
          <a:xfrm>
            <a:off x="3890941" y="3360860"/>
            <a:ext cx="272128" cy="276237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99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0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7" grpId="0" animBg="1"/>
          <p:bldP spid="18" grpId="0" animBg="1"/>
          <p:bldP spid="25" grpId="0" animBg="1"/>
          <p:bldP spid="35" grpId="0" animBg="1"/>
          <p:bldP spid="45" grpId="0" animBg="1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7" grpId="0" animBg="1"/>
          <p:bldP spid="18" grpId="0" animBg="1"/>
          <p:bldP spid="25" grpId="0" animBg="1"/>
          <p:bldP spid="35" grpId="0" animBg="1"/>
          <p:bldP spid="45" grpId="0" animBg="1"/>
          <p:bldP spid="5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91864" y="1292235"/>
            <a:ext cx="4074164" cy="3708832"/>
            <a:chOff x="2638696" y="526547"/>
            <a:chExt cx="6346736" cy="5779709"/>
          </a:xfrm>
        </p:grpSpPr>
        <p:grpSp>
          <p:nvGrpSpPr>
            <p:cNvPr id="15" name="组合 14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29" name="任意多边形 28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27" name="任意多边形 26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25" name="任意多边形 2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23" name="任意多边形 22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8AC028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文本框 40"/>
            <p:cNvSpPr txBox="1"/>
            <p:nvPr/>
          </p:nvSpPr>
          <p:spPr>
            <a:xfrm>
              <a:off x="3520710" y="1665289"/>
              <a:ext cx="1619250" cy="122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Impact" panose="020B0806030902050204" pitchFamily="34" charset="0"/>
                </a:rPr>
                <a:t>95</a:t>
              </a:r>
              <a:r>
                <a:rPr lang="en-US" altLang="zh-CN" sz="27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41"/>
            <p:cNvSpPr txBox="1"/>
            <p:nvPr/>
          </p:nvSpPr>
          <p:spPr>
            <a:xfrm>
              <a:off x="6755946" y="1982344"/>
              <a:ext cx="1619250" cy="1115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</a:rPr>
                <a:t>77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42"/>
            <p:cNvSpPr txBox="1"/>
            <p:nvPr/>
          </p:nvSpPr>
          <p:spPr>
            <a:xfrm>
              <a:off x="6474478" y="4706078"/>
              <a:ext cx="1619250" cy="100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43"/>
            <p:cNvSpPr txBox="1"/>
            <p:nvPr/>
          </p:nvSpPr>
          <p:spPr>
            <a:xfrm>
              <a:off x="4381056" y="4491775"/>
              <a:ext cx="1619250" cy="935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96"/>
          <p:cNvSpPr txBox="1"/>
          <p:nvPr/>
        </p:nvSpPr>
        <p:spPr>
          <a:xfrm>
            <a:off x="6897363" y="2024168"/>
            <a:ext cx="1120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2" name="文本框 113"/>
          <p:cNvSpPr txBox="1"/>
          <p:nvPr/>
        </p:nvSpPr>
        <p:spPr>
          <a:xfrm>
            <a:off x="827767" y="2325922"/>
            <a:ext cx="168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33" name="文本框 100"/>
          <p:cNvSpPr txBox="1"/>
          <p:nvPr/>
        </p:nvSpPr>
        <p:spPr>
          <a:xfrm>
            <a:off x="6519272" y="3967934"/>
            <a:ext cx="1120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4" name="文本框 113"/>
          <p:cNvSpPr txBox="1"/>
          <p:nvPr/>
        </p:nvSpPr>
        <p:spPr>
          <a:xfrm>
            <a:off x="1941904" y="4085281"/>
            <a:ext cx="168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35" name="文本框 104"/>
          <p:cNvSpPr txBox="1"/>
          <p:nvPr/>
        </p:nvSpPr>
        <p:spPr>
          <a:xfrm>
            <a:off x="2590062" y="3859947"/>
            <a:ext cx="1120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6" name="文本框 113"/>
          <p:cNvSpPr txBox="1"/>
          <p:nvPr/>
        </p:nvSpPr>
        <p:spPr>
          <a:xfrm>
            <a:off x="6897362" y="2272333"/>
            <a:ext cx="168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37" name="文本框 108"/>
          <p:cNvSpPr txBox="1"/>
          <p:nvPr/>
        </p:nvSpPr>
        <p:spPr>
          <a:xfrm>
            <a:off x="1455788" y="2051893"/>
            <a:ext cx="1120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8" name="文本框 113"/>
          <p:cNvSpPr txBox="1"/>
          <p:nvPr/>
        </p:nvSpPr>
        <p:spPr>
          <a:xfrm>
            <a:off x="6548011" y="4228320"/>
            <a:ext cx="168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268278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5400000">
            <a:off x="4049709" y="1721558"/>
            <a:ext cx="10078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5613383" y="1721558"/>
            <a:ext cx="10078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480385" y="1721558"/>
            <a:ext cx="10078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717976" y="2282375"/>
            <a:ext cx="7679714" cy="494385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rgbClr val="E6E6E6"/>
          </a:solidFill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任意多边形 17"/>
          <p:cNvSpPr/>
          <p:nvPr/>
        </p:nvSpPr>
        <p:spPr>
          <a:xfrm rot="-2700000">
            <a:off x="1682415" y="2223972"/>
            <a:ext cx="619356" cy="619356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8AC028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9" name="任意多边形 18"/>
          <p:cNvSpPr/>
          <p:nvPr/>
        </p:nvSpPr>
        <p:spPr>
          <a:xfrm rot="-2700000">
            <a:off x="3321164" y="2223972"/>
            <a:ext cx="619356" cy="619356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8AC028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0" name="任意多边形 19"/>
          <p:cNvSpPr/>
          <p:nvPr/>
        </p:nvSpPr>
        <p:spPr>
          <a:xfrm rot="-2700000">
            <a:off x="4959912" y="2223972"/>
            <a:ext cx="619356" cy="619356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8AC028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1" name="任意多边形 20"/>
          <p:cNvSpPr/>
          <p:nvPr/>
        </p:nvSpPr>
        <p:spPr>
          <a:xfrm rot="-2700000">
            <a:off x="6598661" y="2223972"/>
            <a:ext cx="619356" cy="619356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8AC028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2" name="文本框 25"/>
          <p:cNvSpPr txBox="1"/>
          <p:nvPr/>
        </p:nvSpPr>
        <p:spPr>
          <a:xfrm>
            <a:off x="1023780" y="2337442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2601184" y="2337442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7"/>
          <p:cNvSpPr txBox="1"/>
          <p:nvPr/>
        </p:nvSpPr>
        <p:spPr>
          <a:xfrm>
            <a:off x="4178588" y="2337442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文本框 28"/>
          <p:cNvSpPr txBox="1"/>
          <p:nvPr/>
        </p:nvSpPr>
        <p:spPr>
          <a:xfrm>
            <a:off x="5755992" y="2337442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9"/>
          <p:cNvSpPr txBox="1"/>
          <p:nvPr/>
        </p:nvSpPr>
        <p:spPr>
          <a:xfrm>
            <a:off x="7333395" y="2337442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05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942104" y="1066474"/>
            <a:ext cx="84611" cy="84611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" name="椭圆 27"/>
          <p:cNvSpPr/>
          <p:nvPr/>
        </p:nvSpPr>
        <p:spPr>
          <a:xfrm>
            <a:off x="4511325" y="1066474"/>
            <a:ext cx="84611" cy="84611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9" name="椭圆 28"/>
          <p:cNvSpPr/>
          <p:nvPr/>
        </p:nvSpPr>
        <p:spPr>
          <a:xfrm>
            <a:off x="6074998" y="1066474"/>
            <a:ext cx="84611" cy="84611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圆角矩形 46"/>
          <p:cNvSpPr/>
          <p:nvPr/>
        </p:nvSpPr>
        <p:spPr>
          <a:xfrm flipH="1">
            <a:off x="6228849" y="1115784"/>
            <a:ext cx="1485303" cy="1093844"/>
          </a:xfrm>
          <a:custGeom>
            <a:avLst/>
            <a:gdLst>
              <a:gd name="connsiteX0" fmla="*/ 0 w 1803400"/>
              <a:gd name="connsiteY0" fmla="*/ 213108 h 1671566"/>
              <a:gd name="connsiteX1" fmla="*/ 213108 w 1803400"/>
              <a:gd name="connsiteY1" fmla="*/ 0 h 1671566"/>
              <a:gd name="connsiteX2" fmla="*/ 1590292 w 1803400"/>
              <a:gd name="connsiteY2" fmla="*/ 0 h 1671566"/>
              <a:gd name="connsiteX3" fmla="*/ 1803400 w 1803400"/>
              <a:gd name="connsiteY3" fmla="*/ 213108 h 1671566"/>
              <a:gd name="connsiteX4" fmla="*/ 1803400 w 1803400"/>
              <a:gd name="connsiteY4" fmla="*/ 1458458 h 1671566"/>
              <a:gd name="connsiteX5" fmla="*/ 1590292 w 1803400"/>
              <a:gd name="connsiteY5" fmla="*/ 1671566 h 1671566"/>
              <a:gd name="connsiteX6" fmla="*/ 213108 w 1803400"/>
              <a:gd name="connsiteY6" fmla="*/ 1671566 h 1671566"/>
              <a:gd name="connsiteX7" fmla="*/ 0 w 1803400"/>
              <a:gd name="connsiteY7" fmla="*/ 1458458 h 1671566"/>
              <a:gd name="connsiteX8" fmla="*/ 0 w 1803400"/>
              <a:gd name="connsiteY8" fmla="*/ 213108 h 1671566"/>
              <a:gd name="connsiteX0" fmla="*/ 213108 w 1803400"/>
              <a:gd name="connsiteY0" fmla="*/ 1671566 h 1763006"/>
              <a:gd name="connsiteX1" fmla="*/ 0 w 1803400"/>
              <a:gd name="connsiteY1" fmla="*/ 1458458 h 1763006"/>
              <a:gd name="connsiteX2" fmla="*/ 0 w 1803400"/>
              <a:gd name="connsiteY2" fmla="*/ 213108 h 1763006"/>
              <a:gd name="connsiteX3" fmla="*/ 213108 w 1803400"/>
              <a:gd name="connsiteY3" fmla="*/ 0 h 1763006"/>
              <a:gd name="connsiteX4" fmla="*/ 1590292 w 1803400"/>
              <a:gd name="connsiteY4" fmla="*/ 0 h 1763006"/>
              <a:gd name="connsiteX5" fmla="*/ 1803400 w 1803400"/>
              <a:gd name="connsiteY5" fmla="*/ 213108 h 1763006"/>
              <a:gd name="connsiteX6" fmla="*/ 1803400 w 1803400"/>
              <a:gd name="connsiteY6" fmla="*/ 1458458 h 1763006"/>
              <a:gd name="connsiteX7" fmla="*/ 1590292 w 1803400"/>
              <a:gd name="connsiteY7" fmla="*/ 1671566 h 1763006"/>
              <a:gd name="connsiteX8" fmla="*/ 304548 w 1803400"/>
              <a:gd name="connsiteY8" fmla="*/ 1763006 h 1763006"/>
              <a:gd name="connsiteX0" fmla="*/ 0 w 1803400"/>
              <a:gd name="connsiteY0" fmla="*/ 1458458 h 1763006"/>
              <a:gd name="connsiteX1" fmla="*/ 0 w 1803400"/>
              <a:gd name="connsiteY1" fmla="*/ 213108 h 1763006"/>
              <a:gd name="connsiteX2" fmla="*/ 213108 w 1803400"/>
              <a:gd name="connsiteY2" fmla="*/ 0 h 1763006"/>
              <a:gd name="connsiteX3" fmla="*/ 1590292 w 1803400"/>
              <a:gd name="connsiteY3" fmla="*/ 0 h 1763006"/>
              <a:gd name="connsiteX4" fmla="*/ 1803400 w 1803400"/>
              <a:gd name="connsiteY4" fmla="*/ 213108 h 1763006"/>
              <a:gd name="connsiteX5" fmla="*/ 1803400 w 1803400"/>
              <a:gd name="connsiteY5" fmla="*/ 1458458 h 1763006"/>
              <a:gd name="connsiteX6" fmla="*/ 1590292 w 1803400"/>
              <a:gd name="connsiteY6" fmla="*/ 1671566 h 1763006"/>
              <a:gd name="connsiteX7" fmla="*/ 304548 w 1803400"/>
              <a:gd name="connsiteY7" fmla="*/ 1763006 h 1763006"/>
              <a:gd name="connsiteX0" fmla="*/ 0 w 1803400"/>
              <a:gd name="connsiteY0" fmla="*/ 1458458 h 1671566"/>
              <a:gd name="connsiteX1" fmla="*/ 0 w 1803400"/>
              <a:gd name="connsiteY1" fmla="*/ 213108 h 1671566"/>
              <a:gd name="connsiteX2" fmla="*/ 213108 w 1803400"/>
              <a:gd name="connsiteY2" fmla="*/ 0 h 1671566"/>
              <a:gd name="connsiteX3" fmla="*/ 1590292 w 1803400"/>
              <a:gd name="connsiteY3" fmla="*/ 0 h 1671566"/>
              <a:gd name="connsiteX4" fmla="*/ 1803400 w 1803400"/>
              <a:gd name="connsiteY4" fmla="*/ 213108 h 1671566"/>
              <a:gd name="connsiteX5" fmla="*/ 1803400 w 1803400"/>
              <a:gd name="connsiteY5" fmla="*/ 1458458 h 1671566"/>
              <a:gd name="connsiteX6" fmla="*/ 1590292 w 1803400"/>
              <a:gd name="connsiteY6" fmla="*/ 1671566 h 1671566"/>
              <a:gd name="connsiteX0" fmla="*/ 0 w 1803400"/>
              <a:gd name="connsiteY0" fmla="*/ 1458458 h 1458458"/>
              <a:gd name="connsiteX1" fmla="*/ 0 w 1803400"/>
              <a:gd name="connsiteY1" fmla="*/ 213108 h 1458458"/>
              <a:gd name="connsiteX2" fmla="*/ 213108 w 1803400"/>
              <a:gd name="connsiteY2" fmla="*/ 0 h 1458458"/>
              <a:gd name="connsiteX3" fmla="*/ 1590292 w 1803400"/>
              <a:gd name="connsiteY3" fmla="*/ 0 h 1458458"/>
              <a:gd name="connsiteX4" fmla="*/ 1803400 w 1803400"/>
              <a:gd name="connsiteY4" fmla="*/ 213108 h 1458458"/>
              <a:gd name="connsiteX5" fmla="*/ 1803400 w 1803400"/>
              <a:gd name="connsiteY5" fmla="*/ 1458458 h 1458458"/>
              <a:gd name="connsiteX0" fmla="*/ 0 w 1803400"/>
              <a:gd name="connsiteY0" fmla="*/ 1458458 h 1458458"/>
              <a:gd name="connsiteX1" fmla="*/ 0 w 1803400"/>
              <a:gd name="connsiteY1" fmla="*/ 213108 h 1458458"/>
              <a:gd name="connsiteX2" fmla="*/ 213108 w 1803400"/>
              <a:gd name="connsiteY2" fmla="*/ 0 h 1458458"/>
              <a:gd name="connsiteX3" fmla="*/ 1590292 w 1803400"/>
              <a:gd name="connsiteY3" fmla="*/ 0 h 1458458"/>
              <a:gd name="connsiteX4" fmla="*/ 1803400 w 1803400"/>
              <a:gd name="connsiteY4" fmla="*/ 213108 h 1458458"/>
              <a:gd name="connsiteX0" fmla="*/ 0 w 1590292"/>
              <a:gd name="connsiteY0" fmla="*/ 1458458 h 1458458"/>
              <a:gd name="connsiteX1" fmla="*/ 0 w 1590292"/>
              <a:gd name="connsiteY1" fmla="*/ 213108 h 1458458"/>
              <a:gd name="connsiteX2" fmla="*/ 213108 w 1590292"/>
              <a:gd name="connsiteY2" fmla="*/ 0 h 1458458"/>
              <a:gd name="connsiteX3" fmla="*/ 1590292 w 1590292"/>
              <a:gd name="connsiteY3" fmla="*/ 0 h 145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0292" h="1458458">
                <a:moveTo>
                  <a:pt x="0" y="1458458"/>
                </a:moveTo>
                <a:lnTo>
                  <a:pt x="0" y="213108"/>
                </a:lnTo>
                <a:cubicBezTo>
                  <a:pt x="0" y="95412"/>
                  <a:pt x="95412" y="0"/>
                  <a:pt x="213108" y="0"/>
                </a:cubicBezTo>
                <a:lnTo>
                  <a:pt x="1590292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31" name="圆角矩形 46"/>
          <p:cNvSpPr/>
          <p:nvPr/>
        </p:nvSpPr>
        <p:spPr>
          <a:xfrm>
            <a:off x="1401204" y="1115784"/>
            <a:ext cx="1481245" cy="1093844"/>
          </a:xfrm>
          <a:custGeom>
            <a:avLst/>
            <a:gdLst>
              <a:gd name="connsiteX0" fmla="*/ 0 w 1803400"/>
              <a:gd name="connsiteY0" fmla="*/ 213108 h 1671566"/>
              <a:gd name="connsiteX1" fmla="*/ 213108 w 1803400"/>
              <a:gd name="connsiteY1" fmla="*/ 0 h 1671566"/>
              <a:gd name="connsiteX2" fmla="*/ 1590292 w 1803400"/>
              <a:gd name="connsiteY2" fmla="*/ 0 h 1671566"/>
              <a:gd name="connsiteX3" fmla="*/ 1803400 w 1803400"/>
              <a:gd name="connsiteY3" fmla="*/ 213108 h 1671566"/>
              <a:gd name="connsiteX4" fmla="*/ 1803400 w 1803400"/>
              <a:gd name="connsiteY4" fmla="*/ 1458458 h 1671566"/>
              <a:gd name="connsiteX5" fmla="*/ 1590292 w 1803400"/>
              <a:gd name="connsiteY5" fmla="*/ 1671566 h 1671566"/>
              <a:gd name="connsiteX6" fmla="*/ 213108 w 1803400"/>
              <a:gd name="connsiteY6" fmla="*/ 1671566 h 1671566"/>
              <a:gd name="connsiteX7" fmla="*/ 0 w 1803400"/>
              <a:gd name="connsiteY7" fmla="*/ 1458458 h 1671566"/>
              <a:gd name="connsiteX8" fmla="*/ 0 w 1803400"/>
              <a:gd name="connsiteY8" fmla="*/ 213108 h 1671566"/>
              <a:gd name="connsiteX0" fmla="*/ 213108 w 1803400"/>
              <a:gd name="connsiteY0" fmla="*/ 1671566 h 1763006"/>
              <a:gd name="connsiteX1" fmla="*/ 0 w 1803400"/>
              <a:gd name="connsiteY1" fmla="*/ 1458458 h 1763006"/>
              <a:gd name="connsiteX2" fmla="*/ 0 w 1803400"/>
              <a:gd name="connsiteY2" fmla="*/ 213108 h 1763006"/>
              <a:gd name="connsiteX3" fmla="*/ 213108 w 1803400"/>
              <a:gd name="connsiteY3" fmla="*/ 0 h 1763006"/>
              <a:gd name="connsiteX4" fmla="*/ 1590292 w 1803400"/>
              <a:gd name="connsiteY4" fmla="*/ 0 h 1763006"/>
              <a:gd name="connsiteX5" fmla="*/ 1803400 w 1803400"/>
              <a:gd name="connsiteY5" fmla="*/ 213108 h 1763006"/>
              <a:gd name="connsiteX6" fmla="*/ 1803400 w 1803400"/>
              <a:gd name="connsiteY6" fmla="*/ 1458458 h 1763006"/>
              <a:gd name="connsiteX7" fmla="*/ 1590292 w 1803400"/>
              <a:gd name="connsiteY7" fmla="*/ 1671566 h 1763006"/>
              <a:gd name="connsiteX8" fmla="*/ 304548 w 1803400"/>
              <a:gd name="connsiteY8" fmla="*/ 1763006 h 1763006"/>
              <a:gd name="connsiteX0" fmla="*/ 0 w 1803400"/>
              <a:gd name="connsiteY0" fmla="*/ 1458458 h 1763006"/>
              <a:gd name="connsiteX1" fmla="*/ 0 w 1803400"/>
              <a:gd name="connsiteY1" fmla="*/ 213108 h 1763006"/>
              <a:gd name="connsiteX2" fmla="*/ 213108 w 1803400"/>
              <a:gd name="connsiteY2" fmla="*/ 0 h 1763006"/>
              <a:gd name="connsiteX3" fmla="*/ 1590292 w 1803400"/>
              <a:gd name="connsiteY3" fmla="*/ 0 h 1763006"/>
              <a:gd name="connsiteX4" fmla="*/ 1803400 w 1803400"/>
              <a:gd name="connsiteY4" fmla="*/ 213108 h 1763006"/>
              <a:gd name="connsiteX5" fmla="*/ 1803400 w 1803400"/>
              <a:gd name="connsiteY5" fmla="*/ 1458458 h 1763006"/>
              <a:gd name="connsiteX6" fmla="*/ 1590292 w 1803400"/>
              <a:gd name="connsiteY6" fmla="*/ 1671566 h 1763006"/>
              <a:gd name="connsiteX7" fmla="*/ 304548 w 1803400"/>
              <a:gd name="connsiteY7" fmla="*/ 1763006 h 1763006"/>
              <a:gd name="connsiteX0" fmla="*/ 0 w 1803400"/>
              <a:gd name="connsiteY0" fmla="*/ 1458458 h 1671566"/>
              <a:gd name="connsiteX1" fmla="*/ 0 w 1803400"/>
              <a:gd name="connsiteY1" fmla="*/ 213108 h 1671566"/>
              <a:gd name="connsiteX2" fmla="*/ 213108 w 1803400"/>
              <a:gd name="connsiteY2" fmla="*/ 0 h 1671566"/>
              <a:gd name="connsiteX3" fmla="*/ 1590292 w 1803400"/>
              <a:gd name="connsiteY3" fmla="*/ 0 h 1671566"/>
              <a:gd name="connsiteX4" fmla="*/ 1803400 w 1803400"/>
              <a:gd name="connsiteY4" fmla="*/ 213108 h 1671566"/>
              <a:gd name="connsiteX5" fmla="*/ 1803400 w 1803400"/>
              <a:gd name="connsiteY5" fmla="*/ 1458458 h 1671566"/>
              <a:gd name="connsiteX6" fmla="*/ 1590292 w 1803400"/>
              <a:gd name="connsiteY6" fmla="*/ 1671566 h 1671566"/>
              <a:gd name="connsiteX0" fmla="*/ 0 w 1803400"/>
              <a:gd name="connsiteY0" fmla="*/ 1458458 h 1458458"/>
              <a:gd name="connsiteX1" fmla="*/ 0 w 1803400"/>
              <a:gd name="connsiteY1" fmla="*/ 213108 h 1458458"/>
              <a:gd name="connsiteX2" fmla="*/ 213108 w 1803400"/>
              <a:gd name="connsiteY2" fmla="*/ 0 h 1458458"/>
              <a:gd name="connsiteX3" fmla="*/ 1590292 w 1803400"/>
              <a:gd name="connsiteY3" fmla="*/ 0 h 1458458"/>
              <a:gd name="connsiteX4" fmla="*/ 1803400 w 1803400"/>
              <a:gd name="connsiteY4" fmla="*/ 213108 h 1458458"/>
              <a:gd name="connsiteX5" fmla="*/ 1803400 w 1803400"/>
              <a:gd name="connsiteY5" fmla="*/ 1458458 h 1458458"/>
              <a:gd name="connsiteX0" fmla="*/ 0 w 1803400"/>
              <a:gd name="connsiteY0" fmla="*/ 1458458 h 1458458"/>
              <a:gd name="connsiteX1" fmla="*/ 0 w 1803400"/>
              <a:gd name="connsiteY1" fmla="*/ 213108 h 1458458"/>
              <a:gd name="connsiteX2" fmla="*/ 213108 w 1803400"/>
              <a:gd name="connsiteY2" fmla="*/ 0 h 1458458"/>
              <a:gd name="connsiteX3" fmla="*/ 1590292 w 1803400"/>
              <a:gd name="connsiteY3" fmla="*/ 0 h 1458458"/>
              <a:gd name="connsiteX4" fmla="*/ 1803400 w 1803400"/>
              <a:gd name="connsiteY4" fmla="*/ 213108 h 1458458"/>
              <a:gd name="connsiteX0" fmla="*/ 0 w 1590292"/>
              <a:gd name="connsiteY0" fmla="*/ 1458458 h 1458458"/>
              <a:gd name="connsiteX1" fmla="*/ 0 w 1590292"/>
              <a:gd name="connsiteY1" fmla="*/ 213108 h 1458458"/>
              <a:gd name="connsiteX2" fmla="*/ 213108 w 1590292"/>
              <a:gd name="connsiteY2" fmla="*/ 0 h 1458458"/>
              <a:gd name="connsiteX3" fmla="*/ 1590292 w 1590292"/>
              <a:gd name="connsiteY3" fmla="*/ 0 h 145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0292" h="1458458">
                <a:moveTo>
                  <a:pt x="0" y="1458458"/>
                </a:moveTo>
                <a:lnTo>
                  <a:pt x="0" y="213108"/>
                </a:lnTo>
                <a:cubicBezTo>
                  <a:pt x="0" y="95412"/>
                  <a:pt x="95412" y="0"/>
                  <a:pt x="213108" y="0"/>
                </a:cubicBezTo>
                <a:lnTo>
                  <a:pt x="1590292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3081909" y="1112212"/>
            <a:ext cx="135588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660835" y="1112212"/>
            <a:ext cx="135588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366242" y="2905486"/>
            <a:ext cx="69926" cy="536405"/>
            <a:chOff x="2690232" y="4097191"/>
            <a:chExt cx="93235" cy="715207"/>
          </a:xfrm>
        </p:grpSpPr>
        <p:sp>
          <p:nvSpPr>
            <p:cNvPr id="35" name="椭圆 34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37" name="直接连接符 36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953171" y="2905486"/>
            <a:ext cx="69926" cy="536405"/>
            <a:chOff x="2690232" y="4097191"/>
            <a:chExt cx="93235" cy="715207"/>
          </a:xfrm>
        </p:grpSpPr>
        <p:sp>
          <p:nvSpPr>
            <p:cNvPr id="39" name="椭圆 3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0" name="椭圆 3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41" name="直接连接符 4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4540099" y="2905486"/>
            <a:ext cx="69926" cy="536405"/>
            <a:chOff x="2690232" y="4097191"/>
            <a:chExt cx="93235" cy="715207"/>
          </a:xfrm>
        </p:grpSpPr>
        <p:sp>
          <p:nvSpPr>
            <p:cNvPr id="43" name="椭圆 4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45" name="直接连接符 4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6094372" y="2905486"/>
            <a:ext cx="69926" cy="536405"/>
            <a:chOff x="2690232" y="4097191"/>
            <a:chExt cx="93235" cy="715207"/>
          </a:xfrm>
        </p:grpSpPr>
        <p:sp>
          <p:nvSpPr>
            <p:cNvPr id="47" name="椭圆 4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8" name="椭圆 4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49" name="直接连接符 4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圆角矩形 49"/>
          <p:cNvSpPr/>
          <p:nvPr/>
        </p:nvSpPr>
        <p:spPr>
          <a:xfrm>
            <a:off x="717977" y="3594967"/>
            <a:ext cx="1235189" cy="1107661"/>
          </a:xfrm>
          <a:prstGeom prst="roundRect">
            <a:avLst>
              <a:gd name="adj" fmla="val 6402"/>
            </a:avLst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1" name="组合 50"/>
          <p:cNvGrpSpPr/>
          <p:nvPr/>
        </p:nvGrpSpPr>
        <p:grpSpPr>
          <a:xfrm>
            <a:off x="790303" y="3474349"/>
            <a:ext cx="1149947" cy="253916"/>
            <a:chOff x="1053736" y="4632469"/>
            <a:chExt cx="1533263" cy="338555"/>
          </a:xfrm>
        </p:grpSpPr>
        <p:sp>
          <p:nvSpPr>
            <p:cNvPr id="52" name="圆角矩形 51"/>
            <p:cNvSpPr/>
            <p:nvPr/>
          </p:nvSpPr>
          <p:spPr>
            <a:xfrm>
              <a:off x="1053736" y="4632469"/>
              <a:ext cx="1457761" cy="325884"/>
            </a:xfrm>
            <a:prstGeom prst="roundRect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3" name="文本框 60"/>
            <p:cNvSpPr txBox="1"/>
            <p:nvPr/>
          </p:nvSpPr>
          <p:spPr>
            <a:xfrm>
              <a:off x="1158573" y="4632469"/>
              <a:ext cx="142842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+mn-ea"/>
                </a:rPr>
                <a:t>在此添加标题</a:t>
              </a: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339358" y="3594967"/>
            <a:ext cx="1235189" cy="1107661"/>
          </a:xfrm>
          <a:prstGeom prst="roundRect">
            <a:avLst>
              <a:gd name="adj" fmla="val 6402"/>
            </a:avLst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5" name="组合 54"/>
          <p:cNvGrpSpPr/>
          <p:nvPr/>
        </p:nvGrpSpPr>
        <p:grpSpPr>
          <a:xfrm>
            <a:off x="2411682" y="3474349"/>
            <a:ext cx="1149948" cy="253916"/>
            <a:chOff x="3215576" y="4632469"/>
            <a:chExt cx="1533264" cy="338555"/>
          </a:xfrm>
        </p:grpSpPr>
        <p:sp>
          <p:nvSpPr>
            <p:cNvPr id="56" name="圆角矩形 55"/>
            <p:cNvSpPr/>
            <p:nvPr/>
          </p:nvSpPr>
          <p:spPr>
            <a:xfrm>
              <a:off x="3215576" y="4632469"/>
              <a:ext cx="1457761" cy="325884"/>
            </a:xfrm>
            <a:prstGeom prst="roundRect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7" name="文本框 135"/>
            <p:cNvSpPr txBox="1"/>
            <p:nvPr/>
          </p:nvSpPr>
          <p:spPr>
            <a:xfrm>
              <a:off x="3320415" y="4632469"/>
              <a:ext cx="1428425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+mn-ea"/>
                </a:rPr>
                <a:t>在此添加标题</a:t>
              </a: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3960737" y="3594967"/>
            <a:ext cx="1235189" cy="1107661"/>
          </a:xfrm>
          <a:prstGeom prst="roundRect">
            <a:avLst>
              <a:gd name="adj" fmla="val 6402"/>
            </a:avLst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9" name="组合 58"/>
          <p:cNvGrpSpPr/>
          <p:nvPr/>
        </p:nvGrpSpPr>
        <p:grpSpPr>
          <a:xfrm>
            <a:off x="4033063" y="3474349"/>
            <a:ext cx="1149947" cy="253916"/>
            <a:chOff x="5377417" y="4632469"/>
            <a:chExt cx="1533262" cy="338555"/>
          </a:xfrm>
        </p:grpSpPr>
        <p:sp>
          <p:nvSpPr>
            <p:cNvPr id="60" name="圆角矩形 59"/>
            <p:cNvSpPr/>
            <p:nvPr/>
          </p:nvSpPr>
          <p:spPr>
            <a:xfrm>
              <a:off x="5377417" y="4632469"/>
              <a:ext cx="1457761" cy="325884"/>
            </a:xfrm>
            <a:prstGeom prst="roundRect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1" name="文本框 148"/>
            <p:cNvSpPr txBox="1"/>
            <p:nvPr/>
          </p:nvSpPr>
          <p:spPr>
            <a:xfrm>
              <a:off x="5482254" y="4632469"/>
              <a:ext cx="1428425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+mn-ea"/>
                </a:rPr>
                <a:t>在此添加标题</a:t>
              </a:r>
            </a:p>
          </p:txBody>
        </p:sp>
      </p:grpSp>
      <p:sp>
        <p:nvSpPr>
          <p:cNvPr id="62" name="圆角矩形 61"/>
          <p:cNvSpPr/>
          <p:nvPr/>
        </p:nvSpPr>
        <p:spPr>
          <a:xfrm>
            <a:off x="5582118" y="3594967"/>
            <a:ext cx="1235189" cy="1107661"/>
          </a:xfrm>
          <a:prstGeom prst="roundRect">
            <a:avLst>
              <a:gd name="adj" fmla="val 6402"/>
            </a:avLst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63" name="组合 62"/>
          <p:cNvGrpSpPr/>
          <p:nvPr/>
        </p:nvGrpSpPr>
        <p:grpSpPr>
          <a:xfrm>
            <a:off x="5654444" y="3474349"/>
            <a:ext cx="1149947" cy="253916"/>
            <a:chOff x="7539258" y="4632469"/>
            <a:chExt cx="1533263" cy="338555"/>
          </a:xfrm>
        </p:grpSpPr>
        <p:sp>
          <p:nvSpPr>
            <p:cNvPr id="64" name="圆角矩形 63"/>
            <p:cNvSpPr/>
            <p:nvPr/>
          </p:nvSpPr>
          <p:spPr>
            <a:xfrm>
              <a:off x="7539258" y="4632469"/>
              <a:ext cx="1457761" cy="325884"/>
            </a:xfrm>
            <a:prstGeom prst="roundRect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5" name="文本框 161"/>
            <p:cNvSpPr txBox="1"/>
            <p:nvPr/>
          </p:nvSpPr>
          <p:spPr>
            <a:xfrm>
              <a:off x="7644095" y="4632469"/>
              <a:ext cx="1428426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+mn-ea"/>
                </a:rPr>
                <a:t>在此添加标题</a:t>
              </a:r>
            </a:p>
          </p:txBody>
        </p:sp>
      </p:grpSp>
      <p:sp>
        <p:nvSpPr>
          <p:cNvPr id="66" name="圆角矩形 65"/>
          <p:cNvSpPr/>
          <p:nvPr/>
        </p:nvSpPr>
        <p:spPr>
          <a:xfrm>
            <a:off x="7203499" y="3594967"/>
            <a:ext cx="1235189" cy="1107661"/>
          </a:xfrm>
          <a:prstGeom prst="roundRect">
            <a:avLst>
              <a:gd name="adj" fmla="val 6402"/>
            </a:avLst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67" name="组合 66"/>
          <p:cNvGrpSpPr/>
          <p:nvPr/>
        </p:nvGrpSpPr>
        <p:grpSpPr>
          <a:xfrm>
            <a:off x="7275824" y="3474349"/>
            <a:ext cx="1149948" cy="253916"/>
            <a:chOff x="9701098" y="4632469"/>
            <a:chExt cx="1533264" cy="338555"/>
          </a:xfrm>
        </p:grpSpPr>
        <p:sp>
          <p:nvSpPr>
            <p:cNvPr id="68" name="圆角矩形 67"/>
            <p:cNvSpPr/>
            <p:nvPr/>
          </p:nvSpPr>
          <p:spPr>
            <a:xfrm>
              <a:off x="9701098" y="4632469"/>
              <a:ext cx="1457761" cy="325884"/>
            </a:xfrm>
            <a:prstGeom prst="roundRect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9" name="文本框 174"/>
            <p:cNvSpPr txBox="1"/>
            <p:nvPr/>
          </p:nvSpPr>
          <p:spPr>
            <a:xfrm>
              <a:off x="9805937" y="4632469"/>
              <a:ext cx="1428425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713957" y="2905486"/>
            <a:ext cx="69926" cy="536405"/>
            <a:chOff x="2690232" y="4097191"/>
            <a:chExt cx="93235" cy="715207"/>
          </a:xfrm>
        </p:grpSpPr>
        <p:sp>
          <p:nvSpPr>
            <p:cNvPr id="71" name="椭圆 7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2" name="椭圆 7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cxnSp>
          <p:nvCxnSpPr>
            <p:cNvPr id="73" name="直接连接符 7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114923" y="1377278"/>
            <a:ext cx="567801" cy="567801"/>
            <a:chOff x="1486564" y="1720258"/>
            <a:chExt cx="757068" cy="757068"/>
          </a:xfrm>
        </p:grpSpPr>
        <p:grpSp>
          <p:nvGrpSpPr>
            <p:cNvPr id="75" name="组合 74"/>
            <p:cNvGrpSpPr/>
            <p:nvPr/>
          </p:nvGrpSpPr>
          <p:grpSpPr>
            <a:xfrm>
              <a:off x="1486564" y="1720258"/>
              <a:ext cx="757068" cy="757068"/>
              <a:chOff x="2208974" y="1732724"/>
              <a:chExt cx="916052" cy="916052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76" name="Group 4"/>
            <p:cNvGrpSpPr>
              <a:grpSpLocks noChangeAspect="1"/>
            </p:cNvGrpSpPr>
            <p:nvPr/>
          </p:nvGrpSpPr>
          <p:grpSpPr bwMode="auto">
            <a:xfrm>
              <a:off x="1723569" y="1914763"/>
              <a:ext cx="308457" cy="361475"/>
              <a:chOff x="1776" y="1776"/>
              <a:chExt cx="64" cy="75"/>
            </a:xfrm>
            <a:solidFill>
              <a:schemeClr val="bg1">
                <a:lumMod val="50000"/>
              </a:schemeClr>
            </a:solidFill>
          </p:grpSpPr>
          <p:sp>
            <p:nvSpPr>
              <p:cNvPr id="77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2692327" y="1377278"/>
            <a:ext cx="567801" cy="567801"/>
            <a:chOff x="3923590" y="1720258"/>
            <a:chExt cx="757068" cy="757068"/>
          </a:xfrm>
        </p:grpSpPr>
        <p:grpSp>
          <p:nvGrpSpPr>
            <p:cNvPr id="84" name="组合 83"/>
            <p:cNvGrpSpPr/>
            <p:nvPr/>
          </p:nvGrpSpPr>
          <p:grpSpPr>
            <a:xfrm>
              <a:off x="3923590" y="1720258"/>
              <a:ext cx="757068" cy="757068"/>
              <a:chOff x="2208974" y="1732724"/>
              <a:chExt cx="916052" cy="916052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85" name="Group 18"/>
            <p:cNvGrpSpPr>
              <a:grpSpLocks noChangeAspect="1"/>
            </p:cNvGrpSpPr>
            <p:nvPr/>
          </p:nvGrpSpPr>
          <p:grpSpPr bwMode="auto">
            <a:xfrm>
              <a:off x="4140201" y="1949548"/>
              <a:ext cx="313265" cy="291904"/>
              <a:chOff x="3802" y="2858"/>
              <a:chExt cx="616" cy="574"/>
            </a:xfrm>
            <a:solidFill>
              <a:schemeClr val="bg1">
                <a:lumMod val="50000"/>
              </a:schemeClr>
            </a:solidFill>
          </p:grpSpPr>
          <p:sp>
            <p:nvSpPr>
              <p:cNvPr id="8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4269731" y="1377278"/>
            <a:ext cx="567801" cy="567801"/>
            <a:chOff x="5736515" y="1720258"/>
            <a:chExt cx="757068" cy="757068"/>
          </a:xfrm>
        </p:grpSpPr>
        <p:grpSp>
          <p:nvGrpSpPr>
            <p:cNvPr id="94" name="组合 93"/>
            <p:cNvGrpSpPr/>
            <p:nvPr/>
          </p:nvGrpSpPr>
          <p:grpSpPr>
            <a:xfrm>
              <a:off x="5736515" y="1720258"/>
              <a:ext cx="757068" cy="757068"/>
              <a:chOff x="2208974" y="1732724"/>
              <a:chExt cx="916052" cy="91605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95" name="Group 13"/>
            <p:cNvGrpSpPr>
              <a:grpSpLocks noChangeAspect="1"/>
            </p:cNvGrpSpPr>
            <p:nvPr/>
          </p:nvGrpSpPr>
          <p:grpSpPr bwMode="auto">
            <a:xfrm>
              <a:off x="5932265" y="1905203"/>
              <a:ext cx="376153" cy="380595"/>
              <a:chOff x="2426" y="2781"/>
              <a:chExt cx="593" cy="600"/>
            </a:xfrm>
            <a:solidFill>
              <a:schemeClr val="bg1">
                <a:lumMod val="50000"/>
              </a:schemeClr>
            </a:solidFill>
          </p:grpSpPr>
          <p:sp>
            <p:nvSpPr>
              <p:cNvPr id="96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5847134" y="1377278"/>
            <a:ext cx="567801" cy="567801"/>
            <a:chOff x="7549440" y="1720258"/>
            <a:chExt cx="757068" cy="75706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7549440" y="1720258"/>
              <a:ext cx="757068" cy="757068"/>
              <a:chOff x="2208974" y="1732724"/>
              <a:chExt cx="916052" cy="916052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102" name="Freeform 108"/>
            <p:cNvSpPr>
              <a:spLocks noEditPoints="1"/>
            </p:cNvSpPr>
            <p:nvPr/>
          </p:nvSpPr>
          <p:spPr bwMode="auto">
            <a:xfrm>
              <a:off x="7727240" y="1897231"/>
              <a:ext cx="395120" cy="396538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424537" y="1377278"/>
            <a:ext cx="567801" cy="567801"/>
            <a:chOff x="9899383" y="1720258"/>
            <a:chExt cx="757068" cy="75706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9899383" y="1720258"/>
              <a:ext cx="757068" cy="757068"/>
              <a:chOff x="2208974" y="1732724"/>
              <a:chExt cx="916052" cy="916052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2208974" y="1732724"/>
                <a:ext cx="916052" cy="916052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295525" y="1819275"/>
                <a:ext cx="742950" cy="7429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254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07" name="Group 909"/>
            <p:cNvGrpSpPr>
              <a:grpSpLocks noChangeAspect="1"/>
            </p:cNvGrpSpPr>
            <p:nvPr/>
          </p:nvGrpSpPr>
          <p:grpSpPr bwMode="auto">
            <a:xfrm>
              <a:off x="10117414" y="1952256"/>
              <a:ext cx="336245" cy="286760"/>
              <a:chOff x="6090" y="1175"/>
              <a:chExt cx="265" cy="226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108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14" name="文本框 129"/>
          <p:cNvSpPr txBox="1"/>
          <p:nvPr/>
        </p:nvSpPr>
        <p:spPr>
          <a:xfrm>
            <a:off x="780516" y="3824895"/>
            <a:ext cx="11031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15" name="文本框 129"/>
          <p:cNvSpPr txBox="1"/>
          <p:nvPr/>
        </p:nvSpPr>
        <p:spPr>
          <a:xfrm>
            <a:off x="2406788" y="3828903"/>
            <a:ext cx="11031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16" name="文本框 129"/>
          <p:cNvSpPr txBox="1"/>
          <p:nvPr/>
        </p:nvSpPr>
        <p:spPr>
          <a:xfrm>
            <a:off x="4032460" y="3828903"/>
            <a:ext cx="11031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17" name="文本框 129"/>
          <p:cNvSpPr txBox="1"/>
          <p:nvPr/>
        </p:nvSpPr>
        <p:spPr>
          <a:xfrm>
            <a:off x="5659729" y="3824895"/>
            <a:ext cx="11031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18" name="文本框 129"/>
          <p:cNvSpPr txBox="1"/>
          <p:nvPr/>
        </p:nvSpPr>
        <p:spPr>
          <a:xfrm>
            <a:off x="7255361" y="3828903"/>
            <a:ext cx="11031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</p:spTree>
    <p:extLst>
      <p:ext uri="{BB962C8B-B14F-4D97-AF65-F5344CB8AC3E}">
        <p14:creationId xmlns:p14="http://schemas.microsoft.com/office/powerpoint/2010/main" val="38161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4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5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1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6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7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8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6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1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4" grpId="0" animBg="1"/>
          <p:bldP spid="58" grpId="0" animBg="1"/>
          <p:bldP spid="62" grpId="0" animBg="1"/>
          <p:bldP spid="66" grpId="0" animBg="1"/>
          <p:bldP spid="114" grpId="0"/>
          <p:bldP spid="115" grpId="0"/>
          <p:bldP spid="116" grpId="0"/>
          <p:bldP spid="117" grpId="0"/>
          <p:bldP spid="1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4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5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16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6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7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8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6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1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4" grpId="0" animBg="1"/>
          <p:bldP spid="58" grpId="0" animBg="1"/>
          <p:bldP spid="62" grpId="0" animBg="1"/>
          <p:bldP spid="66" grpId="0" animBg="1"/>
          <p:bldP spid="114" grpId="0"/>
          <p:bldP spid="115" grpId="0"/>
          <p:bldP spid="116" grpId="0"/>
          <p:bldP spid="117" grpId="0"/>
          <p:bldP spid="11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17412" y="1055212"/>
            <a:ext cx="2109177" cy="3367349"/>
            <a:chOff x="2628899" y="0"/>
            <a:chExt cx="3924299" cy="6265035"/>
          </a:xfrm>
          <a:effectLst>
            <a:outerShdw blurRad="2159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28633" y="2054835"/>
            <a:ext cx="521176" cy="1493370"/>
            <a:chOff x="3348370" y="2805283"/>
            <a:chExt cx="591700" cy="1695450"/>
          </a:xfrm>
          <a:solidFill>
            <a:srgbClr val="8AC028"/>
          </a:solidFill>
        </p:grpSpPr>
        <p:sp>
          <p:nvSpPr>
            <p:cNvPr id="32" name="圆角矩形 31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4702803" y="2054835"/>
            <a:ext cx="521176" cy="1493370"/>
            <a:chOff x="3348370" y="2805283"/>
            <a:chExt cx="591700" cy="1695450"/>
          </a:xfrm>
          <a:solidFill>
            <a:srgbClr val="8AC028"/>
          </a:solidFill>
        </p:grpSpPr>
        <p:sp>
          <p:nvSpPr>
            <p:cNvPr id="36" name="圆角矩形 35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 flipH="1">
            <a:off x="4483855" y="1400396"/>
            <a:ext cx="184898" cy="2144159"/>
          </a:xfrm>
          <a:prstGeom prst="roundRect">
            <a:avLst>
              <a:gd name="adj" fmla="val 37900"/>
            </a:avLst>
          </a:prstGeom>
          <a:solidFill>
            <a:srgbClr val="8AC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340686" y="2231871"/>
            <a:ext cx="454175" cy="454174"/>
            <a:chOff x="5713733" y="1926481"/>
            <a:chExt cx="754938" cy="754938"/>
          </a:xfrm>
        </p:grpSpPr>
        <p:sp>
          <p:nvSpPr>
            <p:cNvPr id="41" name="椭圆 40"/>
            <p:cNvSpPr/>
            <p:nvPr/>
          </p:nvSpPr>
          <p:spPr>
            <a:xfrm>
              <a:off x="5713733" y="1926481"/>
              <a:ext cx="754938" cy="7549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832863" y="2045611"/>
              <a:ext cx="516678" cy="516678"/>
            </a:xfrm>
            <a:prstGeom prst="ellipse">
              <a:avLst/>
            </a:prstGeom>
            <a:solidFill>
              <a:srgbClr val="8AC028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4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35295" y="1229149"/>
            <a:ext cx="664958" cy="664958"/>
            <a:chOff x="5647060" y="1134041"/>
            <a:chExt cx="886610" cy="886610"/>
          </a:xfrm>
        </p:grpSpPr>
        <p:grpSp>
          <p:nvGrpSpPr>
            <p:cNvPr id="44" name="组合 43"/>
            <p:cNvGrpSpPr/>
            <p:nvPr/>
          </p:nvGrpSpPr>
          <p:grpSpPr>
            <a:xfrm>
              <a:off x="5647060" y="1134041"/>
              <a:ext cx="886610" cy="886610"/>
              <a:chOff x="5713733" y="1926481"/>
              <a:chExt cx="754938" cy="75493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5928183" y="1372560"/>
              <a:ext cx="332953" cy="410613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88341" y="1741535"/>
            <a:ext cx="664958" cy="664958"/>
            <a:chOff x="4917788" y="1817222"/>
            <a:chExt cx="886610" cy="886610"/>
          </a:xfrm>
        </p:grpSpPr>
        <p:grpSp>
          <p:nvGrpSpPr>
            <p:cNvPr id="49" name="组合 48"/>
            <p:cNvGrpSpPr/>
            <p:nvPr/>
          </p:nvGrpSpPr>
          <p:grpSpPr>
            <a:xfrm>
              <a:off x="4917788" y="1817222"/>
              <a:ext cx="886610" cy="886610"/>
              <a:chOff x="5713733" y="1926481"/>
              <a:chExt cx="754938" cy="75493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50" name="Group 36"/>
            <p:cNvGrpSpPr>
              <a:grpSpLocks noChangeAspect="1"/>
            </p:cNvGrpSpPr>
            <p:nvPr/>
          </p:nvGrpSpPr>
          <p:grpSpPr bwMode="auto">
            <a:xfrm>
              <a:off x="5185318" y="2121334"/>
              <a:ext cx="356431" cy="307860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51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795250" y="1741535"/>
            <a:ext cx="664958" cy="664958"/>
            <a:chOff x="6393667" y="1817222"/>
            <a:chExt cx="886610" cy="886610"/>
          </a:xfrm>
        </p:grpSpPr>
        <p:grpSp>
          <p:nvGrpSpPr>
            <p:cNvPr id="58" name="组合 57"/>
            <p:cNvGrpSpPr/>
            <p:nvPr/>
          </p:nvGrpSpPr>
          <p:grpSpPr>
            <a:xfrm>
              <a:off x="6393667" y="1817222"/>
              <a:ext cx="886610" cy="886610"/>
              <a:chOff x="5713733" y="1926481"/>
              <a:chExt cx="754938" cy="75493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8AC028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6658187" y="2071288"/>
              <a:ext cx="382875" cy="38361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Group 36"/>
          <p:cNvGrpSpPr>
            <a:grpSpLocks noChangeAspect="1"/>
          </p:cNvGrpSpPr>
          <p:nvPr/>
        </p:nvGrpSpPr>
        <p:grpSpPr bwMode="auto">
          <a:xfrm>
            <a:off x="2887021" y="2350033"/>
            <a:ext cx="355807" cy="307322"/>
            <a:chOff x="3321" y="1710"/>
            <a:chExt cx="1042" cy="900"/>
          </a:xfrm>
          <a:solidFill>
            <a:srgbClr val="8AC028"/>
          </a:solidFill>
        </p:grpSpPr>
        <p:sp>
          <p:nvSpPr>
            <p:cNvPr id="63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5878516" y="2310298"/>
            <a:ext cx="347459" cy="348128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8AC028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433574" y="2829972"/>
            <a:ext cx="1335350" cy="895929"/>
            <a:chOff x="7488048" y="2621083"/>
            <a:chExt cx="1780467" cy="1194572"/>
          </a:xfrm>
        </p:grpSpPr>
        <p:sp>
          <p:nvSpPr>
            <p:cNvPr id="69" name="文本框 68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14749" y="2829972"/>
            <a:ext cx="1335350" cy="895929"/>
            <a:chOff x="7488048" y="2621083"/>
            <a:chExt cx="1780467" cy="1194572"/>
          </a:xfrm>
        </p:grpSpPr>
        <p:sp>
          <p:nvSpPr>
            <p:cNvPr id="72" name="文本框 71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4066476" y="4565529"/>
            <a:ext cx="120336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2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3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9" grpId="0" animBg="1"/>
          <p:bldP spid="67" grpId="0" animBg="1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9" grpId="0" animBg="1"/>
          <p:bldP spid="67" grpId="0" animBg="1"/>
          <p:bldP spid="7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222000" y="657225"/>
            <a:ext cx="2700000" cy="2700000"/>
          </a:xfrm>
          <a:prstGeom prst="diamond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3" name="文本框 2"/>
          <p:cNvSpPr txBox="1"/>
          <p:nvPr/>
        </p:nvSpPr>
        <p:spPr>
          <a:xfrm>
            <a:off x="2528888" y="3733891"/>
            <a:ext cx="40862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7538" y="1418603"/>
            <a:ext cx="2828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FOUR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直角三角形 5"/>
          <p:cNvSpPr>
            <a:spLocks noChangeAspect="1"/>
          </p:cNvSpPr>
          <p:nvPr/>
        </p:nvSpPr>
        <p:spPr>
          <a:xfrm flipV="1">
            <a:off x="3157538" y="579432"/>
            <a:ext cx="1350000" cy="135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591999" y="1927552"/>
            <a:ext cx="665828" cy="597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5819790" y="1835625"/>
            <a:ext cx="665828" cy="597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83925" y="1760871"/>
            <a:ext cx="665828" cy="5975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2736961" y="1945212"/>
            <a:ext cx="665828" cy="5975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2964752" y="1853285"/>
            <a:ext cx="665828" cy="597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28887" y="1778532"/>
            <a:ext cx="665828" cy="5975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57538" y="4217771"/>
            <a:ext cx="29567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Click here to add a caption</a:t>
            </a:r>
            <a:endParaRPr lang="da-DK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1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5" grpId="0"/>
      <p:bldP spid="6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748361" y="1680213"/>
            <a:ext cx="5292588" cy="2087415"/>
          </a:xfrm>
          <a:prstGeom prst="rect">
            <a:avLst/>
          </a:prstGeom>
          <a:noFill/>
          <a:ln w="15875" cap="flat" cmpd="sng" algn="ctr">
            <a:solidFill>
              <a:srgbClr val="8AC0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6712" y="2070673"/>
            <a:ext cx="49831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    新起点，新梦想，在取得成绩的同时，我们也找到了工作中的不足和问题，主要反映于</a:t>
            </a:r>
            <a:r>
              <a:rPr lang="en-US" altLang="zh-CN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微软雅黑" pitchFamily="34" charset="-122"/>
                <a:ea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2103794" y="1375514"/>
            <a:ext cx="1566174" cy="532014"/>
          </a:xfrm>
          <a:prstGeom prst="rect">
            <a:avLst/>
          </a:prstGeom>
          <a:solidFill>
            <a:srgbClr val="8AC02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2196957" y="1436862"/>
            <a:ext cx="13578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kern="0" spc="-113" dirty="0">
                <a:ln w="190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各位领导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387" y="3378309"/>
            <a:ext cx="1110430" cy="69401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8AC028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5956373" y="3464624"/>
            <a:ext cx="1061979" cy="75523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8AC028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6596362" y="1524063"/>
            <a:ext cx="665828" cy="5975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6824153" y="1432136"/>
            <a:ext cx="665828" cy="5975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88288" y="1357383"/>
            <a:ext cx="665828" cy="59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空心弧 331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33" name="直接连接符 332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直接连接符 333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接连接符 334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/>
          <p:cNvCxnSpPr>
            <a:endCxn id="362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" name="矩形 336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8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17891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39" name="组合 338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340" name="椭圆 33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41" name="椭圆 34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342" name="椭圆 341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3" name="椭圆 342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4" name="椭圆 343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5" name="椭圆 344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347" name="组合 34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1" name="同心圆 3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4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34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8AC028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8AC028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3" name="组合 352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354" name="组合 35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6" name="同心圆 3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8" name="组合 357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59" name="组合 35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1" name="同心圆 3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4" name="组合 36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6" name="同心圆 3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8AC028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368" name="矩形 367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9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17891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0" name="矩形 369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1" name="矩形 370"/>
          <p:cNvSpPr>
            <a:spLocks noChangeArrowheads="1"/>
          </p:cNvSpPr>
          <p:nvPr/>
        </p:nvSpPr>
        <p:spPr bwMode="auto">
          <a:xfrm>
            <a:off x="5654670" y="3260768"/>
            <a:ext cx="3043238" cy="517891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2" name="矩形 371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3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17891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574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40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3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3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0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6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7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10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37" grpId="0"/>
          <p:bldP spid="338" grpId="0"/>
          <p:bldP spid="342" grpId="0" animBg="1"/>
          <p:bldP spid="343" grpId="0" animBg="1"/>
          <p:bldP spid="344" grpId="0" animBg="1"/>
          <p:bldP spid="345" grpId="0" animBg="1"/>
          <p:bldP spid="368" grpId="0"/>
          <p:bldP spid="369" grpId="0"/>
          <p:bldP spid="370" grpId="0"/>
          <p:bldP spid="371" grpId="0"/>
          <p:bldP spid="372" grpId="0"/>
          <p:bldP spid="3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400"/>
                                            <p:tgtEl>
                                              <p:spTgt spid="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35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3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0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10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337" grpId="0"/>
          <p:bldP spid="338" grpId="0"/>
          <p:bldP spid="342" grpId="0" animBg="1"/>
          <p:bldP spid="343" grpId="0" animBg="1"/>
          <p:bldP spid="344" grpId="0" animBg="1"/>
          <p:bldP spid="345" grpId="0" animBg="1"/>
          <p:bldP spid="368" grpId="0"/>
          <p:bldP spid="369" grpId="0"/>
          <p:bldP spid="370" grpId="0"/>
          <p:bldP spid="371" grpId="0"/>
          <p:bldP spid="372" grpId="0"/>
          <p:bldP spid="37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9274" y="1356974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6" name="TextBox 55"/>
            <p:cNvSpPr txBox="1"/>
            <p:nvPr/>
          </p:nvSpPr>
          <p:spPr>
            <a:xfrm>
              <a:off x="3859414" y="3125467"/>
              <a:ext cx="1425173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8AC028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69066" y="3099510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02992" y="3181525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37402" y="1356974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6" name="TextBox 65"/>
            <p:cNvSpPr txBox="1"/>
            <p:nvPr/>
          </p:nvSpPr>
          <p:spPr>
            <a:xfrm>
              <a:off x="3837372" y="3125467"/>
              <a:ext cx="138108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8AC028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76985" y="3099510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38192" y="3181525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29994" y="1356974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6" name="TextBox 75"/>
            <p:cNvSpPr txBox="1"/>
            <p:nvPr/>
          </p:nvSpPr>
          <p:spPr>
            <a:xfrm>
              <a:off x="3836211" y="3125467"/>
              <a:ext cx="138108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8AC028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953794" y="3099510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01843" y="3181525"/>
            <a:ext cx="473766" cy="477588"/>
            <a:chOff x="3041651" y="3326606"/>
            <a:chExt cx="631825" cy="636588"/>
          </a:xfrm>
        </p:grpSpPr>
        <p:sp>
          <p:nvSpPr>
            <p:cNvPr id="4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03492" y="1356974"/>
            <a:ext cx="1506792" cy="1506792"/>
            <a:chOff x="3481448" y="2338049"/>
            <a:chExt cx="2181104" cy="2181104"/>
          </a:xfrm>
        </p:grpSpPr>
        <p:grpSp>
          <p:nvGrpSpPr>
            <p:cNvPr id="45" name="组合 4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TextBox 85"/>
            <p:cNvSpPr txBox="1"/>
            <p:nvPr/>
          </p:nvSpPr>
          <p:spPr>
            <a:xfrm>
              <a:off x="3835051" y="3125467"/>
              <a:ext cx="138108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AC028"/>
                  </a:solidFill>
                  <a:effectLst/>
                  <a:uLnTx/>
                  <a:uFillTx/>
                  <a:latin typeface="方正兰亭细黑_GBK" pitchFamily="2" charset="-122"/>
                  <a:ea typeface="方正兰亭细黑_GBK" pitchFamily="2" charset="-122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8AC028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7143203" y="3099510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4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9" grpId="0"/>
          <p:bldP spid="29" grpId="0"/>
          <p:bldP spid="39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9" grpId="0"/>
          <p:bldP spid="29" grpId="0"/>
          <p:bldP spid="39" grpId="0"/>
          <p:bldP spid="49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17" name="椭圆 1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9" name="椭圆 1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8AC028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8AC028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26" name="椭圆 2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28" name="椭圆 2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8AC028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8AC028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右箭头 3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8AC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8AC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718963" y="2515805"/>
            <a:ext cx="1706075" cy="698554"/>
            <a:chOff x="1502659" y="4629752"/>
            <a:chExt cx="2067969" cy="931404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1502659" y="5008098"/>
              <a:ext cx="2067969" cy="5530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rgbClr val="8AC028"/>
          </a:solidFill>
        </p:grpSpPr>
        <p:sp>
          <p:nvSpPr>
            <p:cNvPr id="4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rgbClr val="8AC028"/>
          </a:solidFill>
        </p:grpSpPr>
        <p:sp>
          <p:nvSpPr>
            <p:cNvPr id="4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41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5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34" grpId="0" animBg="1"/>
          <p:bldP spid="35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01908" y="1989427"/>
            <a:ext cx="303609" cy="641747"/>
            <a:chOff x="7097769" y="2557319"/>
            <a:chExt cx="404812" cy="855663"/>
          </a:xfrm>
        </p:grpSpPr>
        <p:sp>
          <p:nvSpPr>
            <p:cNvPr id="15" name="MH_Other_3"/>
            <p:cNvSpPr/>
            <p:nvPr>
              <p:custDataLst>
                <p:tags r:id="rId24"/>
              </p:custDataLst>
            </p:nvPr>
          </p:nvSpPr>
          <p:spPr>
            <a:xfrm>
              <a:off x="7097769" y="2557319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8AC028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MH_Other_4"/>
            <p:cNvCxnSpPr/>
            <p:nvPr>
              <p:custDataLst>
                <p:tags r:id="rId25"/>
              </p:custDataLst>
            </p:nvPr>
          </p:nvCxnSpPr>
          <p:spPr>
            <a:xfrm>
              <a:off x="7286681" y="2982769"/>
              <a:ext cx="215900" cy="0"/>
            </a:xfrm>
            <a:prstGeom prst="line">
              <a:avLst/>
            </a:prstGeom>
            <a:ln w="25400">
              <a:solidFill>
                <a:srgbClr val="8AC028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Other_5"/>
            <p:cNvSpPr/>
            <p:nvPr>
              <p:custDataLst>
                <p:tags r:id="rId26"/>
              </p:custDataLst>
            </p:nvPr>
          </p:nvSpPr>
          <p:spPr>
            <a:xfrm>
              <a:off x="7227944" y="2924032"/>
              <a:ext cx="117475" cy="117475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77846" y="1203159"/>
            <a:ext cx="303609" cy="641747"/>
            <a:chOff x="4399020" y="1508961"/>
            <a:chExt cx="404812" cy="855663"/>
          </a:xfrm>
        </p:grpSpPr>
        <p:sp>
          <p:nvSpPr>
            <p:cNvPr id="19" name="MH_Other_9"/>
            <p:cNvSpPr/>
            <p:nvPr>
              <p:custDataLst>
                <p:tags r:id="rId21"/>
              </p:custDataLst>
            </p:nvPr>
          </p:nvSpPr>
          <p:spPr>
            <a:xfrm flipH="1">
              <a:off x="4611745" y="1508961"/>
              <a:ext cx="192087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8AC028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MH_Other_10"/>
            <p:cNvCxnSpPr/>
            <p:nvPr>
              <p:custDataLst>
                <p:tags r:id="rId22"/>
              </p:custDataLst>
            </p:nvPr>
          </p:nvCxnSpPr>
          <p:spPr>
            <a:xfrm flipH="1">
              <a:off x="4399020" y="1934411"/>
              <a:ext cx="215900" cy="0"/>
            </a:xfrm>
            <a:prstGeom prst="line">
              <a:avLst/>
            </a:prstGeom>
            <a:ln w="25400">
              <a:solidFill>
                <a:srgbClr val="8AC028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MH_Other_11"/>
            <p:cNvSpPr/>
            <p:nvPr>
              <p:custDataLst>
                <p:tags r:id="rId23"/>
              </p:custDataLst>
            </p:nvPr>
          </p:nvSpPr>
          <p:spPr>
            <a:xfrm flipH="1">
              <a:off x="4556182" y="1875674"/>
              <a:ext cx="117475" cy="117475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23128" y="1148390"/>
            <a:ext cx="751284" cy="751285"/>
            <a:chOff x="4964170" y="1531186"/>
            <a:chExt cx="1001712" cy="1001713"/>
          </a:xfrm>
        </p:grpSpPr>
        <p:sp>
          <p:nvSpPr>
            <p:cNvPr id="23" name="MH_Other_7"/>
            <p:cNvSpPr/>
            <p:nvPr>
              <p:custDataLst>
                <p:tags r:id="rId18"/>
              </p:custDataLst>
            </p:nvPr>
          </p:nvSpPr>
          <p:spPr>
            <a:xfrm flipH="1">
              <a:off x="4964170" y="1531186"/>
              <a:ext cx="1001712" cy="1001713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Other_8"/>
            <p:cNvSpPr/>
            <p:nvPr>
              <p:custDataLst>
                <p:tags r:id="rId19"/>
              </p:custDataLst>
            </p:nvPr>
          </p:nvSpPr>
          <p:spPr>
            <a:xfrm flipH="1">
              <a:off x="5076825" y="1643832"/>
              <a:ext cx="776280" cy="776280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12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5278495" y="187091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43859" y="2853365"/>
            <a:ext cx="303609" cy="640556"/>
            <a:chOff x="4487037" y="3709236"/>
            <a:chExt cx="404812" cy="854075"/>
          </a:xfrm>
        </p:grpSpPr>
        <p:sp>
          <p:nvSpPr>
            <p:cNvPr id="27" name="MH_Other_15"/>
            <p:cNvSpPr/>
            <p:nvPr>
              <p:custDataLst>
                <p:tags r:id="rId15"/>
              </p:custDataLst>
            </p:nvPr>
          </p:nvSpPr>
          <p:spPr>
            <a:xfrm flipH="1">
              <a:off x="4699762" y="3709236"/>
              <a:ext cx="192087" cy="854075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8AC028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MH_Other_16"/>
            <p:cNvCxnSpPr/>
            <p:nvPr>
              <p:custDataLst>
                <p:tags r:id="rId16"/>
              </p:custDataLst>
            </p:nvPr>
          </p:nvCxnSpPr>
          <p:spPr>
            <a:xfrm flipH="1">
              <a:off x="4487037" y="4133099"/>
              <a:ext cx="215900" cy="0"/>
            </a:xfrm>
            <a:prstGeom prst="line">
              <a:avLst/>
            </a:prstGeom>
            <a:ln w="25400">
              <a:solidFill>
                <a:srgbClr val="8AC028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MH_Other_17"/>
            <p:cNvSpPr/>
            <p:nvPr>
              <p:custDataLst>
                <p:tags r:id="rId17"/>
              </p:custDataLst>
            </p:nvPr>
          </p:nvSpPr>
          <p:spPr>
            <a:xfrm flipH="1">
              <a:off x="4644199" y="4074361"/>
              <a:ext cx="117475" cy="117475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81718" y="3418348"/>
            <a:ext cx="303609" cy="641747"/>
            <a:chOff x="7604182" y="4462547"/>
            <a:chExt cx="404812" cy="855663"/>
          </a:xfrm>
        </p:grpSpPr>
        <p:sp>
          <p:nvSpPr>
            <p:cNvPr id="31" name="MH_Other_3"/>
            <p:cNvSpPr/>
            <p:nvPr>
              <p:custDataLst>
                <p:tags r:id="rId12"/>
              </p:custDataLst>
            </p:nvPr>
          </p:nvSpPr>
          <p:spPr>
            <a:xfrm>
              <a:off x="7604182" y="4462547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8AC028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MH_Other_4"/>
            <p:cNvCxnSpPr/>
            <p:nvPr>
              <p:custDataLst>
                <p:tags r:id="rId13"/>
              </p:custDataLst>
            </p:nvPr>
          </p:nvCxnSpPr>
          <p:spPr>
            <a:xfrm>
              <a:off x="7793094" y="4887997"/>
              <a:ext cx="215900" cy="0"/>
            </a:xfrm>
            <a:prstGeom prst="line">
              <a:avLst/>
            </a:prstGeom>
            <a:ln w="25400">
              <a:solidFill>
                <a:srgbClr val="8AC028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MH_Other_5"/>
            <p:cNvSpPr/>
            <p:nvPr>
              <p:custDataLst>
                <p:tags r:id="rId14"/>
              </p:custDataLst>
            </p:nvPr>
          </p:nvSpPr>
          <p:spPr>
            <a:xfrm>
              <a:off x="7734357" y="4829260"/>
              <a:ext cx="117475" cy="117475"/>
            </a:xfrm>
            <a:prstGeom prst="ellipse">
              <a:avLst/>
            </a:prstGeom>
            <a:solidFill>
              <a:srgbClr val="8AC028"/>
            </a:solidFill>
            <a:ln>
              <a:solidFill>
                <a:srgbClr val="8AC0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9921" y="1355559"/>
            <a:ext cx="2403872" cy="997010"/>
            <a:chOff x="1135120" y="1712161"/>
            <a:chExt cx="3205162" cy="1329347"/>
          </a:xfrm>
        </p:grpSpPr>
        <p:sp>
          <p:nvSpPr>
            <p:cNvPr id="35" name="MH_SubTitle_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1144645" y="1712161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 eaLnBrk="1" hangingPunct="1"/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5"/>
            <p:cNvSpPr>
              <a:spLocks/>
            </p:cNvSpPr>
            <p:nvPr/>
          </p:nvSpPr>
          <p:spPr bwMode="auto">
            <a:xfrm>
              <a:off x="1135120" y="2132850"/>
              <a:ext cx="3113030" cy="908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9021" y="3004575"/>
            <a:ext cx="2400785" cy="1157851"/>
            <a:chOff x="1227252" y="3910849"/>
            <a:chExt cx="3201047" cy="1543801"/>
          </a:xfrm>
        </p:grpSpPr>
        <p:sp>
          <p:nvSpPr>
            <p:cNvPr id="38" name="MH_SubTitle_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1232662" y="3910849"/>
              <a:ext cx="3195637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 eaLnBrk="1" hangingPunct="1"/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5"/>
            <p:cNvSpPr>
              <a:spLocks/>
            </p:cNvSpPr>
            <p:nvPr/>
          </p:nvSpPr>
          <p:spPr bwMode="auto">
            <a:xfrm>
              <a:off x="1227252" y="4348999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40046" y="2150161"/>
            <a:ext cx="2397919" cy="1145945"/>
            <a:chOff x="7548619" y="2771632"/>
            <a:chExt cx="3197225" cy="1527926"/>
          </a:xfrm>
        </p:grpSpPr>
        <p:sp>
          <p:nvSpPr>
            <p:cNvPr id="41" name="MH_SubTitle_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548619" y="2771632"/>
              <a:ext cx="319722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5"/>
            <p:cNvSpPr>
              <a:spLocks/>
            </p:cNvSpPr>
            <p:nvPr/>
          </p:nvSpPr>
          <p:spPr bwMode="auto">
            <a:xfrm>
              <a:off x="7632814" y="3193907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19856" y="3579082"/>
            <a:ext cx="2397919" cy="1145945"/>
            <a:chOff x="8055032" y="4676860"/>
            <a:chExt cx="3197225" cy="1527926"/>
          </a:xfrm>
        </p:grpSpPr>
        <p:sp>
          <p:nvSpPr>
            <p:cNvPr id="44" name="MH_SubTitle_2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8055032" y="4676860"/>
              <a:ext cx="3197225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5"/>
            <p:cNvSpPr>
              <a:spLocks/>
            </p:cNvSpPr>
            <p:nvPr/>
          </p:nvSpPr>
          <p:spPr bwMode="auto">
            <a:xfrm>
              <a:off x="8097129" y="5099135"/>
              <a:ext cx="3113030" cy="110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87571" y="3362389"/>
            <a:ext cx="752475" cy="752475"/>
            <a:chOff x="6650094" y="4483185"/>
            <a:chExt cx="1003300" cy="1003300"/>
          </a:xfrm>
        </p:grpSpPr>
        <p:sp>
          <p:nvSpPr>
            <p:cNvPr id="47" name="MH_Other_1"/>
            <p:cNvSpPr/>
            <p:nvPr>
              <p:custDataLst>
                <p:tags r:id="rId6"/>
              </p:custDataLst>
            </p:nvPr>
          </p:nvSpPr>
          <p:spPr>
            <a:xfrm>
              <a:off x="6650094" y="4483185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MH_Other_2"/>
            <p:cNvSpPr/>
            <p:nvPr>
              <p:custDataLst>
                <p:tags r:id="rId7"/>
              </p:custDataLst>
            </p:nvPr>
          </p:nvSpPr>
          <p:spPr>
            <a:xfrm>
              <a:off x="6771443" y="4604565"/>
              <a:ext cx="761812" cy="761814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KSO_Shape"/>
            <p:cNvSpPr>
              <a:spLocks/>
            </p:cNvSpPr>
            <p:nvPr/>
          </p:nvSpPr>
          <p:spPr bwMode="auto">
            <a:xfrm>
              <a:off x="6949135" y="4820686"/>
              <a:ext cx="455476" cy="328702"/>
            </a:xfrm>
            <a:custGeom>
              <a:avLst/>
              <a:gdLst>
                <a:gd name="T0" fmla="*/ 2881614 w 3362326"/>
                <a:gd name="T1" fmla="*/ 2245619 h 2424113"/>
                <a:gd name="T2" fmla="*/ 3207949 w 3362326"/>
                <a:gd name="T3" fmla="*/ 953766 h 2424113"/>
                <a:gd name="T4" fmla="*/ 3300702 w 3362326"/>
                <a:gd name="T5" fmla="*/ 1054704 h 2424113"/>
                <a:gd name="T6" fmla="*/ 3357879 w 3362326"/>
                <a:gd name="T7" fmla="*/ 1578442 h 2424113"/>
                <a:gd name="T8" fmla="*/ 2754348 w 3362326"/>
                <a:gd name="T9" fmla="*/ 1274991 h 2424113"/>
                <a:gd name="T10" fmla="*/ 2862031 w 3362326"/>
                <a:gd name="T11" fmla="*/ 1038516 h 2424113"/>
                <a:gd name="T12" fmla="*/ 2811207 w 3362326"/>
                <a:gd name="T13" fmla="*/ 1366725 h 2424113"/>
                <a:gd name="T14" fmla="*/ 3041820 w 3362326"/>
                <a:gd name="T15" fmla="*/ 999791 h 2424113"/>
                <a:gd name="T16" fmla="*/ 3170149 w 3362326"/>
                <a:gd name="T17" fmla="*/ 942974 h 2424113"/>
                <a:gd name="T18" fmla="*/ 296683 w 3362326"/>
                <a:gd name="T19" fmla="*/ 978524 h 2424113"/>
                <a:gd name="T20" fmla="*/ 498389 w 3362326"/>
                <a:gd name="T21" fmla="*/ 1265469 h 2424113"/>
                <a:gd name="T22" fmla="*/ 488542 w 3362326"/>
                <a:gd name="T23" fmla="*/ 1028041 h 2424113"/>
                <a:gd name="T24" fmla="*/ 582566 w 3362326"/>
                <a:gd name="T25" fmla="*/ 1187067 h 2424113"/>
                <a:gd name="T26" fmla="*/ 319871 w 3362326"/>
                <a:gd name="T27" fmla="*/ 2147887 h 2424113"/>
                <a:gd name="T28" fmla="*/ 37800 w 3362326"/>
                <a:gd name="T29" fmla="*/ 1105808 h 2424113"/>
                <a:gd name="T30" fmla="*/ 124836 w 3362326"/>
                <a:gd name="T31" fmla="*/ 975985 h 2424113"/>
                <a:gd name="T32" fmla="*/ 1545327 w 3362326"/>
                <a:gd name="T33" fmla="*/ 746198 h 2424113"/>
                <a:gd name="T34" fmla="*/ 1656547 w 3362326"/>
                <a:gd name="T35" fmla="*/ 809752 h 2424113"/>
                <a:gd name="T36" fmla="*/ 1802720 w 3362326"/>
                <a:gd name="T37" fmla="*/ 881250 h 2424113"/>
                <a:gd name="T38" fmla="*/ 1889154 w 3362326"/>
                <a:gd name="T39" fmla="*/ 667392 h 2424113"/>
                <a:gd name="T40" fmla="*/ 2073778 w 3362326"/>
                <a:gd name="T41" fmla="*/ 739843 h 2424113"/>
                <a:gd name="T42" fmla="*/ 2280963 w 3362326"/>
                <a:gd name="T43" fmla="*/ 997553 h 2424113"/>
                <a:gd name="T44" fmla="*/ 2456054 w 3362326"/>
                <a:gd name="T45" fmla="*/ 821509 h 2424113"/>
                <a:gd name="T46" fmla="*/ 2536132 w 3362326"/>
                <a:gd name="T47" fmla="*/ 819603 h 2424113"/>
                <a:gd name="T48" fmla="*/ 2596190 w 3362326"/>
                <a:gd name="T49" fmla="*/ 876801 h 2424113"/>
                <a:gd name="T50" fmla="*/ 2598415 w 3362326"/>
                <a:gd name="T51" fmla="*/ 956879 h 2424113"/>
                <a:gd name="T52" fmla="*/ 2382332 w 3362326"/>
                <a:gd name="T53" fmla="*/ 1195206 h 2424113"/>
                <a:gd name="T54" fmla="*/ 2241242 w 3362326"/>
                <a:gd name="T55" fmla="*/ 1268610 h 2424113"/>
                <a:gd name="T56" fmla="*/ 2118265 w 3362326"/>
                <a:gd name="T57" fmla="*/ 1192028 h 2424113"/>
                <a:gd name="T58" fmla="*/ 1363246 w 3362326"/>
                <a:gd name="T59" fmla="*/ 1018526 h 2424113"/>
                <a:gd name="T60" fmla="*/ 1307636 w 3362326"/>
                <a:gd name="T61" fmla="*/ 1409700 h 2424113"/>
                <a:gd name="T62" fmla="*/ 1157013 w 3362326"/>
                <a:gd name="T63" fmla="*/ 999778 h 2424113"/>
                <a:gd name="T64" fmla="*/ 1245989 w 3362326"/>
                <a:gd name="T65" fmla="*/ 780199 h 2424113"/>
                <a:gd name="T66" fmla="*/ 1499569 w 3362326"/>
                <a:gd name="T67" fmla="*/ 668027 h 2424113"/>
                <a:gd name="T68" fmla="*/ 3142462 w 3362326"/>
                <a:gd name="T69" fmla="*/ 282872 h 2424113"/>
                <a:gd name="T70" fmla="*/ 3244523 w 3362326"/>
                <a:gd name="T71" fmla="*/ 440586 h 2424113"/>
                <a:gd name="T72" fmla="*/ 3210503 w 3362326"/>
                <a:gd name="T73" fmla="*/ 656690 h 2424113"/>
                <a:gd name="T74" fmla="*/ 3038811 w 3362326"/>
                <a:gd name="T75" fmla="*/ 831222 h 2424113"/>
                <a:gd name="T76" fmla="*/ 2904319 w 3362326"/>
                <a:gd name="T77" fmla="*/ 826780 h 2424113"/>
                <a:gd name="T78" fmla="*/ 2817519 w 3362326"/>
                <a:gd name="T79" fmla="*/ 691913 h 2424113"/>
                <a:gd name="T80" fmla="*/ 2807981 w 3362326"/>
                <a:gd name="T81" fmla="*/ 429797 h 2424113"/>
                <a:gd name="T82" fmla="*/ 2910678 w 3362326"/>
                <a:gd name="T83" fmla="*/ 280651 h 2424113"/>
                <a:gd name="T84" fmla="*/ 375153 w 3362326"/>
                <a:gd name="T85" fmla="*/ 248918 h 2424113"/>
                <a:gd name="T86" fmla="*/ 514634 w 3362326"/>
                <a:gd name="T87" fmla="*/ 342213 h 2424113"/>
                <a:gd name="T88" fmla="*/ 561340 w 3362326"/>
                <a:gd name="T89" fmla="*/ 566885 h 2424113"/>
                <a:gd name="T90" fmla="*/ 510821 w 3362326"/>
                <a:gd name="T91" fmla="*/ 773785 h 2424113"/>
                <a:gd name="T92" fmla="*/ 418682 w 3362326"/>
                <a:gd name="T93" fmla="*/ 842646 h 2424113"/>
                <a:gd name="T94" fmla="*/ 241709 w 3362326"/>
                <a:gd name="T95" fmla="*/ 778862 h 2424113"/>
                <a:gd name="T96" fmla="*/ 117162 w 3362326"/>
                <a:gd name="T97" fmla="*/ 551970 h 2424113"/>
                <a:gd name="T98" fmla="*/ 148299 w 3362326"/>
                <a:gd name="T99" fmla="*/ 359984 h 2424113"/>
                <a:gd name="T100" fmla="*/ 297311 w 3362326"/>
                <a:gd name="T101" fmla="*/ 250822 h 2424113"/>
                <a:gd name="T102" fmla="*/ 1834594 w 3362326"/>
                <a:gd name="T103" fmla="*/ 43475 h 2424113"/>
                <a:gd name="T104" fmla="*/ 1934457 w 3362326"/>
                <a:gd name="T105" fmla="*/ 205318 h 2424113"/>
                <a:gd name="T106" fmla="*/ 1973258 w 3362326"/>
                <a:gd name="T107" fmla="*/ 288461 h 2424113"/>
                <a:gd name="T108" fmla="*/ 1942726 w 3362326"/>
                <a:gd name="T109" fmla="*/ 390961 h 2424113"/>
                <a:gd name="T110" fmla="*/ 1864808 w 3362326"/>
                <a:gd name="T111" fmla="*/ 532812 h 2424113"/>
                <a:gd name="T112" fmla="*/ 1729325 w 3362326"/>
                <a:gd name="T113" fmla="*/ 622301 h 2424113"/>
                <a:gd name="T114" fmla="*/ 1571262 w 3362326"/>
                <a:gd name="T115" fmla="*/ 579778 h 2424113"/>
                <a:gd name="T116" fmla="*/ 1478714 w 3362326"/>
                <a:gd name="T117" fmla="*/ 436341 h 2424113"/>
                <a:gd name="T118" fmla="*/ 1416379 w 3362326"/>
                <a:gd name="T119" fmla="*/ 348438 h 2424113"/>
                <a:gd name="T120" fmla="*/ 1429418 w 3362326"/>
                <a:gd name="T121" fmla="*/ 264978 h 2424113"/>
                <a:gd name="T122" fmla="*/ 1483484 w 3362326"/>
                <a:gd name="T123" fmla="*/ 132965 h 2424113"/>
                <a:gd name="T124" fmla="*/ 1621829 w 3362326"/>
                <a:gd name="T125" fmla="*/ 11107 h 2424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326" h="2424113">
                  <a:moveTo>
                    <a:pt x="860805" y="1460500"/>
                  </a:moveTo>
                  <a:lnTo>
                    <a:pt x="965275" y="1460500"/>
                  </a:lnTo>
                  <a:lnTo>
                    <a:pt x="961464" y="1465582"/>
                  </a:lnTo>
                  <a:lnTo>
                    <a:pt x="957654" y="1470664"/>
                  </a:lnTo>
                  <a:lnTo>
                    <a:pt x="953843" y="1476380"/>
                  </a:lnTo>
                  <a:lnTo>
                    <a:pt x="949715" y="1482415"/>
                  </a:lnTo>
                  <a:lnTo>
                    <a:pt x="483570" y="2244666"/>
                  </a:lnTo>
                  <a:lnTo>
                    <a:pt x="483570" y="2248795"/>
                  </a:lnTo>
                  <a:lnTo>
                    <a:pt x="483570" y="2251971"/>
                  </a:lnTo>
                  <a:lnTo>
                    <a:pt x="483888" y="2255147"/>
                  </a:lnTo>
                  <a:lnTo>
                    <a:pt x="484205" y="2257371"/>
                  </a:lnTo>
                  <a:lnTo>
                    <a:pt x="2880661" y="2259594"/>
                  </a:lnTo>
                  <a:lnTo>
                    <a:pt x="2880978" y="2256735"/>
                  </a:lnTo>
                  <a:lnTo>
                    <a:pt x="2881614" y="2253877"/>
                  </a:lnTo>
                  <a:lnTo>
                    <a:pt x="2881931" y="2250066"/>
                  </a:lnTo>
                  <a:lnTo>
                    <a:pt x="2881614" y="2245619"/>
                  </a:lnTo>
                  <a:lnTo>
                    <a:pt x="2422137" y="1485273"/>
                  </a:lnTo>
                  <a:lnTo>
                    <a:pt x="2411023" y="1471934"/>
                  </a:lnTo>
                  <a:lnTo>
                    <a:pt x="2401179" y="1460500"/>
                  </a:lnTo>
                  <a:lnTo>
                    <a:pt x="2509460" y="1460500"/>
                  </a:lnTo>
                  <a:lnTo>
                    <a:pt x="3024188" y="2273251"/>
                  </a:lnTo>
                  <a:lnTo>
                    <a:pt x="3024188" y="2423478"/>
                  </a:lnTo>
                  <a:lnTo>
                    <a:pt x="3021648" y="2424113"/>
                  </a:lnTo>
                  <a:lnTo>
                    <a:pt x="3018472" y="2424113"/>
                  </a:lnTo>
                  <a:lnTo>
                    <a:pt x="345441" y="2421890"/>
                  </a:lnTo>
                  <a:lnTo>
                    <a:pt x="341948" y="2421572"/>
                  </a:lnTo>
                  <a:lnTo>
                    <a:pt x="338138" y="2421255"/>
                  </a:lnTo>
                  <a:lnTo>
                    <a:pt x="338138" y="2277062"/>
                  </a:lnTo>
                  <a:lnTo>
                    <a:pt x="860805" y="1460500"/>
                  </a:lnTo>
                  <a:close/>
                  <a:moveTo>
                    <a:pt x="3185714" y="941387"/>
                  </a:moveTo>
                  <a:lnTo>
                    <a:pt x="3196514" y="947100"/>
                  </a:lnTo>
                  <a:lnTo>
                    <a:pt x="3207949" y="953766"/>
                  </a:lnTo>
                  <a:lnTo>
                    <a:pt x="3213667" y="957575"/>
                  </a:lnTo>
                  <a:lnTo>
                    <a:pt x="3219702" y="962019"/>
                  </a:lnTo>
                  <a:lnTo>
                    <a:pt x="3225420" y="966145"/>
                  </a:lnTo>
                  <a:lnTo>
                    <a:pt x="3231455" y="970906"/>
                  </a:lnTo>
                  <a:lnTo>
                    <a:pt x="3237490" y="975985"/>
                  </a:lnTo>
                  <a:lnTo>
                    <a:pt x="3243526" y="981699"/>
                  </a:lnTo>
                  <a:lnTo>
                    <a:pt x="3249243" y="987095"/>
                  </a:lnTo>
                  <a:lnTo>
                    <a:pt x="3255279" y="993443"/>
                  </a:lnTo>
                  <a:lnTo>
                    <a:pt x="3261314" y="999791"/>
                  </a:lnTo>
                  <a:lnTo>
                    <a:pt x="3267032" y="1006457"/>
                  </a:lnTo>
                  <a:lnTo>
                    <a:pt x="3273067" y="1014075"/>
                  </a:lnTo>
                  <a:lnTo>
                    <a:pt x="3278785" y="1021376"/>
                  </a:lnTo>
                  <a:lnTo>
                    <a:pt x="3284185" y="1029311"/>
                  </a:lnTo>
                  <a:lnTo>
                    <a:pt x="3289902" y="1037247"/>
                  </a:lnTo>
                  <a:lnTo>
                    <a:pt x="3295302" y="1045817"/>
                  </a:lnTo>
                  <a:lnTo>
                    <a:pt x="3300702" y="1054704"/>
                  </a:lnTo>
                  <a:lnTo>
                    <a:pt x="3305785" y="1064544"/>
                  </a:lnTo>
                  <a:lnTo>
                    <a:pt x="3310549" y="1074067"/>
                  </a:lnTo>
                  <a:lnTo>
                    <a:pt x="3315632" y="1084224"/>
                  </a:lnTo>
                  <a:lnTo>
                    <a:pt x="3320079" y="1094699"/>
                  </a:lnTo>
                  <a:lnTo>
                    <a:pt x="3324526" y="1105808"/>
                  </a:lnTo>
                  <a:lnTo>
                    <a:pt x="3328655" y="1116918"/>
                  </a:lnTo>
                  <a:lnTo>
                    <a:pt x="3332467" y="1128662"/>
                  </a:lnTo>
                  <a:lnTo>
                    <a:pt x="3335961" y="1140724"/>
                  </a:lnTo>
                  <a:lnTo>
                    <a:pt x="3339138" y="1153104"/>
                  </a:lnTo>
                  <a:lnTo>
                    <a:pt x="3342632" y="1166118"/>
                  </a:lnTo>
                  <a:lnTo>
                    <a:pt x="3345173" y="1179767"/>
                  </a:lnTo>
                  <a:lnTo>
                    <a:pt x="3347714" y="1193415"/>
                  </a:lnTo>
                  <a:lnTo>
                    <a:pt x="3350573" y="1282609"/>
                  </a:lnTo>
                  <a:lnTo>
                    <a:pt x="3353432" y="1374343"/>
                  </a:lnTo>
                  <a:lnTo>
                    <a:pt x="3355655" y="1472425"/>
                  </a:lnTo>
                  <a:lnTo>
                    <a:pt x="3357879" y="1578442"/>
                  </a:lnTo>
                  <a:lnTo>
                    <a:pt x="3359785" y="1696204"/>
                  </a:lnTo>
                  <a:lnTo>
                    <a:pt x="3361055" y="1828884"/>
                  </a:lnTo>
                  <a:lnTo>
                    <a:pt x="3362008" y="1978387"/>
                  </a:lnTo>
                  <a:lnTo>
                    <a:pt x="3362326" y="2147887"/>
                  </a:lnTo>
                  <a:lnTo>
                    <a:pt x="3042772" y="2147887"/>
                  </a:lnTo>
                  <a:lnTo>
                    <a:pt x="2678113" y="1585108"/>
                  </a:lnTo>
                  <a:lnTo>
                    <a:pt x="2686689" y="1540670"/>
                  </a:lnTo>
                  <a:lnTo>
                    <a:pt x="2694313" y="1501627"/>
                  </a:lnTo>
                  <a:lnTo>
                    <a:pt x="2701937" y="1466711"/>
                  </a:lnTo>
                  <a:lnTo>
                    <a:pt x="2708607" y="1436556"/>
                  </a:lnTo>
                  <a:lnTo>
                    <a:pt x="2715278" y="1409576"/>
                  </a:lnTo>
                  <a:lnTo>
                    <a:pt x="2720995" y="1385770"/>
                  </a:lnTo>
                  <a:lnTo>
                    <a:pt x="2727031" y="1364186"/>
                  </a:lnTo>
                  <a:lnTo>
                    <a:pt x="2732748" y="1344823"/>
                  </a:lnTo>
                  <a:lnTo>
                    <a:pt x="2743548" y="1309272"/>
                  </a:lnTo>
                  <a:lnTo>
                    <a:pt x="2754348" y="1274991"/>
                  </a:lnTo>
                  <a:lnTo>
                    <a:pt x="2759748" y="1256581"/>
                  </a:lnTo>
                  <a:lnTo>
                    <a:pt x="2765784" y="1237219"/>
                  </a:lnTo>
                  <a:lnTo>
                    <a:pt x="2771819" y="1215635"/>
                  </a:lnTo>
                  <a:lnTo>
                    <a:pt x="2778490" y="1191511"/>
                  </a:lnTo>
                  <a:lnTo>
                    <a:pt x="2779760" y="1187067"/>
                  </a:lnTo>
                  <a:lnTo>
                    <a:pt x="2784843" y="1174370"/>
                  </a:lnTo>
                  <a:lnTo>
                    <a:pt x="2792466" y="1155960"/>
                  </a:lnTo>
                  <a:lnTo>
                    <a:pt x="2797866" y="1144851"/>
                  </a:lnTo>
                  <a:lnTo>
                    <a:pt x="2803266" y="1132789"/>
                  </a:lnTo>
                  <a:lnTo>
                    <a:pt x="2809619" y="1119775"/>
                  </a:lnTo>
                  <a:lnTo>
                    <a:pt x="2816607" y="1106443"/>
                  </a:lnTo>
                  <a:lnTo>
                    <a:pt x="2824549" y="1092794"/>
                  </a:lnTo>
                  <a:lnTo>
                    <a:pt x="2833125" y="1078828"/>
                  </a:lnTo>
                  <a:lnTo>
                    <a:pt x="2842019" y="1065179"/>
                  </a:lnTo>
                  <a:lnTo>
                    <a:pt x="2851549" y="1051530"/>
                  </a:lnTo>
                  <a:lnTo>
                    <a:pt x="2862031" y="1038516"/>
                  </a:lnTo>
                  <a:lnTo>
                    <a:pt x="2867113" y="1032168"/>
                  </a:lnTo>
                  <a:lnTo>
                    <a:pt x="2872831" y="1025820"/>
                  </a:lnTo>
                  <a:lnTo>
                    <a:pt x="2873149" y="1025820"/>
                  </a:lnTo>
                  <a:lnTo>
                    <a:pt x="2873466" y="1025820"/>
                  </a:lnTo>
                  <a:lnTo>
                    <a:pt x="2873784" y="1028041"/>
                  </a:lnTo>
                  <a:lnTo>
                    <a:pt x="2873466" y="1032168"/>
                  </a:lnTo>
                  <a:lnTo>
                    <a:pt x="2873149" y="1037881"/>
                  </a:lnTo>
                  <a:lnTo>
                    <a:pt x="2870607" y="1054387"/>
                  </a:lnTo>
                  <a:lnTo>
                    <a:pt x="2866796" y="1076289"/>
                  </a:lnTo>
                  <a:lnTo>
                    <a:pt x="2856313" y="1132471"/>
                  </a:lnTo>
                  <a:lnTo>
                    <a:pt x="2843925" y="1197859"/>
                  </a:lnTo>
                  <a:lnTo>
                    <a:pt x="2819784" y="1318160"/>
                  </a:lnTo>
                  <a:lnTo>
                    <a:pt x="2815654" y="1340062"/>
                  </a:lnTo>
                  <a:lnTo>
                    <a:pt x="2812478" y="1355933"/>
                  </a:lnTo>
                  <a:lnTo>
                    <a:pt x="2811525" y="1365455"/>
                  </a:lnTo>
                  <a:lnTo>
                    <a:pt x="2811207" y="1366725"/>
                  </a:lnTo>
                  <a:lnTo>
                    <a:pt x="2811525" y="1367042"/>
                  </a:lnTo>
                  <a:lnTo>
                    <a:pt x="2811843" y="1366407"/>
                  </a:lnTo>
                  <a:lnTo>
                    <a:pt x="2828678" y="1332761"/>
                  </a:lnTo>
                  <a:lnTo>
                    <a:pt x="2846149" y="1298798"/>
                  </a:lnTo>
                  <a:lnTo>
                    <a:pt x="2864255" y="1265469"/>
                  </a:lnTo>
                  <a:lnTo>
                    <a:pt x="2882360" y="1232775"/>
                  </a:lnTo>
                  <a:lnTo>
                    <a:pt x="2901419" y="1200716"/>
                  </a:lnTo>
                  <a:lnTo>
                    <a:pt x="2920160" y="1169927"/>
                  </a:lnTo>
                  <a:lnTo>
                    <a:pt x="2938584" y="1140089"/>
                  </a:lnTo>
                  <a:lnTo>
                    <a:pt x="2957325" y="1112792"/>
                  </a:lnTo>
                  <a:lnTo>
                    <a:pt x="2974796" y="1086764"/>
                  </a:lnTo>
                  <a:lnTo>
                    <a:pt x="2991314" y="1062957"/>
                  </a:lnTo>
                  <a:lnTo>
                    <a:pt x="3007514" y="1041373"/>
                  </a:lnTo>
                  <a:lnTo>
                    <a:pt x="3022125" y="1022963"/>
                  </a:lnTo>
                  <a:lnTo>
                    <a:pt x="3035467" y="1006775"/>
                  </a:lnTo>
                  <a:lnTo>
                    <a:pt x="3041820" y="999791"/>
                  </a:lnTo>
                  <a:lnTo>
                    <a:pt x="3047537" y="993760"/>
                  </a:lnTo>
                  <a:lnTo>
                    <a:pt x="3052620" y="988682"/>
                  </a:lnTo>
                  <a:lnTo>
                    <a:pt x="3057384" y="984555"/>
                  </a:lnTo>
                  <a:lnTo>
                    <a:pt x="3062149" y="981381"/>
                  </a:lnTo>
                  <a:lnTo>
                    <a:pt x="3065643" y="978524"/>
                  </a:lnTo>
                  <a:lnTo>
                    <a:pt x="3079937" y="971224"/>
                  </a:lnTo>
                  <a:lnTo>
                    <a:pt x="3094549" y="964241"/>
                  </a:lnTo>
                  <a:lnTo>
                    <a:pt x="3109161" y="958210"/>
                  </a:lnTo>
                  <a:lnTo>
                    <a:pt x="3116784" y="955353"/>
                  </a:lnTo>
                  <a:lnTo>
                    <a:pt x="3124408" y="953131"/>
                  </a:lnTo>
                  <a:lnTo>
                    <a:pt x="3132031" y="950909"/>
                  </a:lnTo>
                  <a:lnTo>
                    <a:pt x="3139337" y="948687"/>
                  </a:lnTo>
                  <a:lnTo>
                    <a:pt x="3146961" y="946783"/>
                  </a:lnTo>
                  <a:lnTo>
                    <a:pt x="3154902" y="945196"/>
                  </a:lnTo>
                  <a:lnTo>
                    <a:pt x="3162208" y="943609"/>
                  </a:lnTo>
                  <a:lnTo>
                    <a:pt x="3170149" y="942974"/>
                  </a:lnTo>
                  <a:lnTo>
                    <a:pt x="3178090" y="942339"/>
                  </a:lnTo>
                  <a:lnTo>
                    <a:pt x="3185714" y="941387"/>
                  </a:lnTo>
                  <a:close/>
                  <a:moveTo>
                    <a:pt x="176612" y="941387"/>
                  </a:moveTo>
                  <a:lnTo>
                    <a:pt x="184236" y="942339"/>
                  </a:lnTo>
                  <a:lnTo>
                    <a:pt x="192177" y="942974"/>
                  </a:lnTo>
                  <a:lnTo>
                    <a:pt x="200118" y="943609"/>
                  </a:lnTo>
                  <a:lnTo>
                    <a:pt x="207742" y="945196"/>
                  </a:lnTo>
                  <a:lnTo>
                    <a:pt x="215047" y="946783"/>
                  </a:lnTo>
                  <a:lnTo>
                    <a:pt x="222989" y="948687"/>
                  </a:lnTo>
                  <a:lnTo>
                    <a:pt x="230295" y="950909"/>
                  </a:lnTo>
                  <a:lnTo>
                    <a:pt x="238236" y="953131"/>
                  </a:lnTo>
                  <a:lnTo>
                    <a:pt x="245542" y="955353"/>
                  </a:lnTo>
                  <a:lnTo>
                    <a:pt x="253165" y="958210"/>
                  </a:lnTo>
                  <a:lnTo>
                    <a:pt x="268095" y="964241"/>
                  </a:lnTo>
                  <a:lnTo>
                    <a:pt x="282389" y="971224"/>
                  </a:lnTo>
                  <a:lnTo>
                    <a:pt x="296683" y="978524"/>
                  </a:lnTo>
                  <a:lnTo>
                    <a:pt x="300812" y="981381"/>
                  </a:lnTo>
                  <a:lnTo>
                    <a:pt x="304624" y="984555"/>
                  </a:lnTo>
                  <a:lnTo>
                    <a:pt x="309706" y="988682"/>
                  </a:lnTo>
                  <a:lnTo>
                    <a:pt x="314789" y="993760"/>
                  </a:lnTo>
                  <a:lnTo>
                    <a:pt x="320824" y="999791"/>
                  </a:lnTo>
                  <a:lnTo>
                    <a:pt x="326859" y="1006775"/>
                  </a:lnTo>
                  <a:lnTo>
                    <a:pt x="340201" y="1022963"/>
                  </a:lnTo>
                  <a:lnTo>
                    <a:pt x="354812" y="1041373"/>
                  </a:lnTo>
                  <a:lnTo>
                    <a:pt x="371012" y="1062957"/>
                  </a:lnTo>
                  <a:lnTo>
                    <a:pt x="387530" y="1086764"/>
                  </a:lnTo>
                  <a:lnTo>
                    <a:pt x="405636" y="1112792"/>
                  </a:lnTo>
                  <a:lnTo>
                    <a:pt x="423742" y="1140089"/>
                  </a:lnTo>
                  <a:lnTo>
                    <a:pt x="442166" y="1169927"/>
                  </a:lnTo>
                  <a:lnTo>
                    <a:pt x="460907" y="1200716"/>
                  </a:lnTo>
                  <a:lnTo>
                    <a:pt x="479966" y="1232775"/>
                  </a:lnTo>
                  <a:lnTo>
                    <a:pt x="498389" y="1265469"/>
                  </a:lnTo>
                  <a:lnTo>
                    <a:pt x="516177" y="1298798"/>
                  </a:lnTo>
                  <a:lnTo>
                    <a:pt x="533966" y="1332761"/>
                  </a:lnTo>
                  <a:lnTo>
                    <a:pt x="550801" y="1366407"/>
                  </a:lnTo>
                  <a:lnTo>
                    <a:pt x="550801" y="1367042"/>
                  </a:lnTo>
                  <a:lnTo>
                    <a:pt x="551119" y="1366725"/>
                  </a:lnTo>
                  <a:lnTo>
                    <a:pt x="551119" y="1365455"/>
                  </a:lnTo>
                  <a:lnTo>
                    <a:pt x="549848" y="1355933"/>
                  </a:lnTo>
                  <a:lnTo>
                    <a:pt x="546672" y="1340062"/>
                  </a:lnTo>
                  <a:lnTo>
                    <a:pt x="542542" y="1318160"/>
                  </a:lnTo>
                  <a:lnTo>
                    <a:pt x="519036" y="1197859"/>
                  </a:lnTo>
                  <a:lnTo>
                    <a:pt x="506013" y="1132471"/>
                  </a:lnTo>
                  <a:lnTo>
                    <a:pt x="495530" y="1076289"/>
                  </a:lnTo>
                  <a:lnTo>
                    <a:pt x="491719" y="1054387"/>
                  </a:lnTo>
                  <a:lnTo>
                    <a:pt x="489495" y="1037881"/>
                  </a:lnTo>
                  <a:lnTo>
                    <a:pt x="488860" y="1032168"/>
                  </a:lnTo>
                  <a:lnTo>
                    <a:pt x="488542" y="1028041"/>
                  </a:lnTo>
                  <a:lnTo>
                    <a:pt x="488860" y="1025820"/>
                  </a:lnTo>
                  <a:lnTo>
                    <a:pt x="489177" y="1025820"/>
                  </a:lnTo>
                  <a:lnTo>
                    <a:pt x="489495" y="1025820"/>
                  </a:lnTo>
                  <a:lnTo>
                    <a:pt x="495213" y="1032168"/>
                  </a:lnTo>
                  <a:lnTo>
                    <a:pt x="500295" y="1038516"/>
                  </a:lnTo>
                  <a:lnTo>
                    <a:pt x="510777" y="1051530"/>
                  </a:lnTo>
                  <a:lnTo>
                    <a:pt x="520307" y="1065179"/>
                  </a:lnTo>
                  <a:lnTo>
                    <a:pt x="529201" y="1078828"/>
                  </a:lnTo>
                  <a:lnTo>
                    <a:pt x="537777" y="1092794"/>
                  </a:lnTo>
                  <a:lnTo>
                    <a:pt x="545719" y="1106443"/>
                  </a:lnTo>
                  <a:lnTo>
                    <a:pt x="552707" y="1119775"/>
                  </a:lnTo>
                  <a:lnTo>
                    <a:pt x="559060" y="1132789"/>
                  </a:lnTo>
                  <a:lnTo>
                    <a:pt x="565095" y="1144851"/>
                  </a:lnTo>
                  <a:lnTo>
                    <a:pt x="569860" y="1155960"/>
                  </a:lnTo>
                  <a:lnTo>
                    <a:pt x="577483" y="1174370"/>
                  </a:lnTo>
                  <a:lnTo>
                    <a:pt x="582566" y="1187067"/>
                  </a:lnTo>
                  <a:lnTo>
                    <a:pt x="584154" y="1191511"/>
                  </a:lnTo>
                  <a:lnTo>
                    <a:pt x="590507" y="1215635"/>
                  </a:lnTo>
                  <a:lnTo>
                    <a:pt x="596542" y="1237219"/>
                  </a:lnTo>
                  <a:lnTo>
                    <a:pt x="602578" y="1256581"/>
                  </a:lnTo>
                  <a:lnTo>
                    <a:pt x="607978" y="1274991"/>
                  </a:lnTo>
                  <a:lnTo>
                    <a:pt x="618778" y="1309272"/>
                  </a:lnTo>
                  <a:lnTo>
                    <a:pt x="629895" y="1344823"/>
                  </a:lnTo>
                  <a:lnTo>
                    <a:pt x="635613" y="1364186"/>
                  </a:lnTo>
                  <a:lnTo>
                    <a:pt x="641013" y="1385770"/>
                  </a:lnTo>
                  <a:lnTo>
                    <a:pt x="647366" y="1409576"/>
                  </a:lnTo>
                  <a:lnTo>
                    <a:pt x="653719" y="1436556"/>
                  </a:lnTo>
                  <a:lnTo>
                    <a:pt x="660389" y="1466711"/>
                  </a:lnTo>
                  <a:lnTo>
                    <a:pt x="668013" y="1501627"/>
                  </a:lnTo>
                  <a:lnTo>
                    <a:pt x="675636" y="1540670"/>
                  </a:lnTo>
                  <a:lnTo>
                    <a:pt x="684213" y="1585108"/>
                  </a:lnTo>
                  <a:lnTo>
                    <a:pt x="319871" y="2147887"/>
                  </a:lnTo>
                  <a:lnTo>
                    <a:pt x="0" y="2147887"/>
                  </a:lnTo>
                  <a:lnTo>
                    <a:pt x="318" y="1978387"/>
                  </a:lnTo>
                  <a:lnTo>
                    <a:pt x="953" y="1828884"/>
                  </a:lnTo>
                  <a:lnTo>
                    <a:pt x="2541" y="1696204"/>
                  </a:lnTo>
                  <a:lnTo>
                    <a:pt x="4447" y="1578442"/>
                  </a:lnTo>
                  <a:lnTo>
                    <a:pt x="6671" y="1472425"/>
                  </a:lnTo>
                  <a:lnTo>
                    <a:pt x="8894" y="1374343"/>
                  </a:lnTo>
                  <a:lnTo>
                    <a:pt x="11753" y="1282609"/>
                  </a:lnTo>
                  <a:lnTo>
                    <a:pt x="14612" y="1193415"/>
                  </a:lnTo>
                  <a:lnTo>
                    <a:pt x="17153" y="1179767"/>
                  </a:lnTo>
                  <a:lnTo>
                    <a:pt x="19694" y="1166118"/>
                  </a:lnTo>
                  <a:lnTo>
                    <a:pt x="23188" y="1153104"/>
                  </a:lnTo>
                  <a:lnTo>
                    <a:pt x="26365" y="1140724"/>
                  </a:lnTo>
                  <a:lnTo>
                    <a:pt x="29859" y="1128662"/>
                  </a:lnTo>
                  <a:lnTo>
                    <a:pt x="33671" y="1116918"/>
                  </a:lnTo>
                  <a:lnTo>
                    <a:pt x="37800" y="1105808"/>
                  </a:lnTo>
                  <a:lnTo>
                    <a:pt x="42247" y="1094699"/>
                  </a:lnTo>
                  <a:lnTo>
                    <a:pt x="46694" y="1084224"/>
                  </a:lnTo>
                  <a:lnTo>
                    <a:pt x="51777" y="1074067"/>
                  </a:lnTo>
                  <a:lnTo>
                    <a:pt x="56541" y="1064544"/>
                  </a:lnTo>
                  <a:lnTo>
                    <a:pt x="61624" y="1054704"/>
                  </a:lnTo>
                  <a:lnTo>
                    <a:pt x="67024" y="1045817"/>
                  </a:lnTo>
                  <a:lnTo>
                    <a:pt x="72424" y="1037247"/>
                  </a:lnTo>
                  <a:lnTo>
                    <a:pt x="78141" y="1029311"/>
                  </a:lnTo>
                  <a:lnTo>
                    <a:pt x="83541" y="1021376"/>
                  </a:lnTo>
                  <a:lnTo>
                    <a:pt x="89259" y="1014075"/>
                  </a:lnTo>
                  <a:lnTo>
                    <a:pt x="95294" y="1006457"/>
                  </a:lnTo>
                  <a:lnTo>
                    <a:pt x="101012" y="999791"/>
                  </a:lnTo>
                  <a:lnTo>
                    <a:pt x="107047" y="993443"/>
                  </a:lnTo>
                  <a:lnTo>
                    <a:pt x="113083" y="987095"/>
                  </a:lnTo>
                  <a:lnTo>
                    <a:pt x="118800" y="981699"/>
                  </a:lnTo>
                  <a:lnTo>
                    <a:pt x="124836" y="975985"/>
                  </a:lnTo>
                  <a:lnTo>
                    <a:pt x="130871" y="970906"/>
                  </a:lnTo>
                  <a:lnTo>
                    <a:pt x="136906" y="966145"/>
                  </a:lnTo>
                  <a:lnTo>
                    <a:pt x="142624" y="962019"/>
                  </a:lnTo>
                  <a:lnTo>
                    <a:pt x="148659" y="957575"/>
                  </a:lnTo>
                  <a:lnTo>
                    <a:pt x="154694" y="953766"/>
                  </a:lnTo>
                  <a:lnTo>
                    <a:pt x="165812" y="947100"/>
                  </a:lnTo>
                  <a:lnTo>
                    <a:pt x="176612" y="941387"/>
                  </a:lnTo>
                  <a:close/>
                  <a:moveTo>
                    <a:pt x="1531981" y="658812"/>
                  </a:moveTo>
                  <a:lnTo>
                    <a:pt x="1531981" y="659130"/>
                  </a:lnTo>
                  <a:lnTo>
                    <a:pt x="1532299" y="658812"/>
                  </a:lnTo>
                  <a:lnTo>
                    <a:pt x="1532934" y="669616"/>
                  </a:lnTo>
                  <a:lnTo>
                    <a:pt x="1534523" y="682009"/>
                  </a:lnTo>
                  <a:lnTo>
                    <a:pt x="1536430" y="695673"/>
                  </a:lnTo>
                  <a:lnTo>
                    <a:pt x="1538654" y="711244"/>
                  </a:lnTo>
                  <a:lnTo>
                    <a:pt x="1541514" y="728085"/>
                  </a:lnTo>
                  <a:lnTo>
                    <a:pt x="1545327" y="746198"/>
                  </a:lnTo>
                  <a:lnTo>
                    <a:pt x="1549458" y="765900"/>
                  </a:lnTo>
                  <a:lnTo>
                    <a:pt x="1554543" y="786873"/>
                  </a:lnTo>
                  <a:lnTo>
                    <a:pt x="1560263" y="808799"/>
                  </a:lnTo>
                  <a:lnTo>
                    <a:pt x="1566936" y="831678"/>
                  </a:lnTo>
                  <a:lnTo>
                    <a:pt x="1574562" y="855828"/>
                  </a:lnTo>
                  <a:lnTo>
                    <a:pt x="1583142" y="881250"/>
                  </a:lnTo>
                  <a:lnTo>
                    <a:pt x="1592993" y="907307"/>
                  </a:lnTo>
                  <a:lnTo>
                    <a:pt x="1604115" y="934000"/>
                  </a:lnTo>
                  <a:lnTo>
                    <a:pt x="1615872" y="961963"/>
                  </a:lnTo>
                  <a:lnTo>
                    <a:pt x="1629218" y="990245"/>
                  </a:lnTo>
                  <a:lnTo>
                    <a:pt x="1633667" y="953066"/>
                  </a:lnTo>
                  <a:lnTo>
                    <a:pt x="1638752" y="917476"/>
                  </a:lnTo>
                  <a:lnTo>
                    <a:pt x="1643518" y="884745"/>
                  </a:lnTo>
                  <a:lnTo>
                    <a:pt x="1648285" y="855193"/>
                  </a:lnTo>
                  <a:lnTo>
                    <a:pt x="1652733" y="830089"/>
                  </a:lnTo>
                  <a:lnTo>
                    <a:pt x="1656547" y="809752"/>
                  </a:lnTo>
                  <a:lnTo>
                    <a:pt x="1660678" y="788779"/>
                  </a:lnTo>
                  <a:lnTo>
                    <a:pt x="1633350" y="725225"/>
                  </a:lnTo>
                  <a:lnTo>
                    <a:pt x="1677202" y="683280"/>
                  </a:lnTo>
                  <a:lnTo>
                    <a:pt x="1708661" y="683280"/>
                  </a:lnTo>
                  <a:lnTo>
                    <a:pt x="1752831" y="725225"/>
                  </a:lnTo>
                  <a:lnTo>
                    <a:pt x="1725503" y="788779"/>
                  </a:lnTo>
                  <a:lnTo>
                    <a:pt x="1729634" y="809752"/>
                  </a:lnTo>
                  <a:lnTo>
                    <a:pt x="1737578" y="855193"/>
                  </a:lnTo>
                  <a:lnTo>
                    <a:pt x="1742344" y="884745"/>
                  </a:lnTo>
                  <a:lnTo>
                    <a:pt x="1747111" y="917476"/>
                  </a:lnTo>
                  <a:lnTo>
                    <a:pt x="1752513" y="953066"/>
                  </a:lnTo>
                  <a:lnTo>
                    <a:pt x="1756962" y="990245"/>
                  </a:lnTo>
                  <a:lnTo>
                    <a:pt x="1770308" y="961963"/>
                  </a:lnTo>
                  <a:lnTo>
                    <a:pt x="1782066" y="934000"/>
                  </a:lnTo>
                  <a:lnTo>
                    <a:pt x="1792870" y="907307"/>
                  </a:lnTo>
                  <a:lnTo>
                    <a:pt x="1802720" y="881250"/>
                  </a:lnTo>
                  <a:lnTo>
                    <a:pt x="1811618" y="855828"/>
                  </a:lnTo>
                  <a:lnTo>
                    <a:pt x="1818927" y="831678"/>
                  </a:lnTo>
                  <a:lnTo>
                    <a:pt x="1825600" y="808799"/>
                  </a:lnTo>
                  <a:lnTo>
                    <a:pt x="1831638" y="786873"/>
                  </a:lnTo>
                  <a:lnTo>
                    <a:pt x="1836404" y="765900"/>
                  </a:lnTo>
                  <a:lnTo>
                    <a:pt x="1840853" y="746198"/>
                  </a:lnTo>
                  <a:lnTo>
                    <a:pt x="1844348" y="728085"/>
                  </a:lnTo>
                  <a:lnTo>
                    <a:pt x="1847208" y="711244"/>
                  </a:lnTo>
                  <a:lnTo>
                    <a:pt x="1849750" y="695673"/>
                  </a:lnTo>
                  <a:lnTo>
                    <a:pt x="1851657" y="682009"/>
                  </a:lnTo>
                  <a:lnTo>
                    <a:pt x="1852928" y="669616"/>
                  </a:lnTo>
                  <a:lnTo>
                    <a:pt x="1853881" y="658812"/>
                  </a:lnTo>
                  <a:lnTo>
                    <a:pt x="1854199" y="659130"/>
                  </a:lnTo>
                  <a:lnTo>
                    <a:pt x="1854199" y="658812"/>
                  </a:lnTo>
                  <a:lnTo>
                    <a:pt x="1871359" y="662943"/>
                  </a:lnTo>
                  <a:lnTo>
                    <a:pt x="1889154" y="667392"/>
                  </a:lnTo>
                  <a:lnTo>
                    <a:pt x="1908220" y="673111"/>
                  </a:lnTo>
                  <a:lnTo>
                    <a:pt x="1927922" y="679467"/>
                  </a:lnTo>
                  <a:lnTo>
                    <a:pt x="1946988" y="684869"/>
                  </a:lnTo>
                  <a:lnTo>
                    <a:pt x="1964465" y="690271"/>
                  </a:lnTo>
                  <a:lnTo>
                    <a:pt x="1980354" y="695355"/>
                  </a:lnTo>
                  <a:lnTo>
                    <a:pt x="1994971" y="700122"/>
                  </a:lnTo>
                  <a:lnTo>
                    <a:pt x="2008000" y="704888"/>
                  </a:lnTo>
                  <a:lnTo>
                    <a:pt x="2019757" y="709337"/>
                  </a:lnTo>
                  <a:lnTo>
                    <a:pt x="2030243" y="713786"/>
                  </a:lnTo>
                  <a:lnTo>
                    <a:pt x="2039459" y="717917"/>
                  </a:lnTo>
                  <a:lnTo>
                    <a:pt x="2047721" y="722048"/>
                  </a:lnTo>
                  <a:lnTo>
                    <a:pt x="2054712" y="725861"/>
                  </a:lnTo>
                  <a:lnTo>
                    <a:pt x="2060749" y="729674"/>
                  </a:lnTo>
                  <a:lnTo>
                    <a:pt x="2065834" y="733170"/>
                  </a:lnTo>
                  <a:lnTo>
                    <a:pt x="2070282" y="736665"/>
                  </a:lnTo>
                  <a:lnTo>
                    <a:pt x="2073778" y="739843"/>
                  </a:lnTo>
                  <a:lnTo>
                    <a:pt x="2076638" y="743021"/>
                  </a:lnTo>
                  <a:lnTo>
                    <a:pt x="2078862" y="746198"/>
                  </a:lnTo>
                  <a:lnTo>
                    <a:pt x="2084264" y="751600"/>
                  </a:lnTo>
                  <a:lnTo>
                    <a:pt x="2089348" y="757002"/>
                  </a:lnTo>
                  <a:lnTo>
                    <a:pt x="2093797" y="763040"/>
                  </a:lnTo>
                  <a:lnTo>
                    <a:pt x="2097928" y="769395"/>
                  </a:lnTo>
                  <a:lnTo>
                    <a:pt x="2100788" y="774480"/>
                  </a:lnTo>
                  <a:lnTo>
                    <a:pt x="2109368" y="788779"/>
                  </a:lnTo>
                  <a:lnTo>
                    <a:pt x="2139238" y="838033"/>
                  </a:lnTo>
                  <a:lnTo>
                    <a:pt x="2158940" y="870446"/>
                  </a:lnTo>
                  <a:lnTo>
                    <a:pt x="2180866" y="905400"/>
                  </a:lnTo>
                  <a:lnTo>
                    <a:pt x="2203428" y="941626"/>
                  </a:lnTo>
                  <a:lnTo>
                    <a:pt x="2226942" y="977216"/>
                  </a:lnTo>
                  <a:lnTo>
                    <a:pt x="2242196" y="999778"/>
                  </a:lnTo>
                  <a:lnTo>
                    <a:pt x="2256495" y="1021068"/>
                  </a:lnTo>
                  <a:lnTo>
                    <a:pt x="2280963" y="997553"/>
                  </a:lnTo>
                  <a:lnTo>
                    <a:pt x="2305749" y="972450"/>
                  </a:lnTo>
                  <a:lnTo>
                    <a:pt x="2326086" y="951159"/>
                  </a:lnTo>
                  <a:lnTo>
                    <a:pt x="2345470" y="930186"/>
                  </a:lnTo>
                  <a:lnTo>
                    <a:pt x="2380107" y="892372"/>
                  </a:lnTo>
                  <a:lnTo>
                    <a:pt x="2405529" y="864090"/>
                  </a:lnTo>
                  <a:lnTo>
                    <a:pt x="2417286" y="850109"/>
                  </a:lnTo>
                  <a:lnTo>
                    <a:pt x="2417922" y="849791"/>
                  </a:lnTo>
                  <a:lnTo>
                    <a:pt x="2421735" y="845660"/>
                  </a:lnTo>
                  <a:lnTo>
                    <a:pt x="2425548" y="841847"/>
                  </a:lnTo>
                  <a:lnTo>
                    <a:pt x="2429679" y="838033"/>
                  </a:lnTo>
                  <a:lnTo>
                    <a:pt x="2433493" y="834856"/>
                  </a:lnTo>
                  <a:lnTo>
                    <a:pt x="2437941" y="831678"/>
                  </a:lnTo>
                  <a:lnTo>
                    <a:pt x="2442072" y="828818"/>
                  </a:lnTo>
                  <a:lnTo>
                    <a:pt x="2446521" y="826276"/>
                  </a:lnTo>
                  <a:lnTo>
                    <a:pt x="2451605" y="823734"/>
                  </a:lnTo>
                  <a:lnTo>
                    <a:pt x="2456054" y="821509"/>
                  </a:lnTo>
                  <a:lnTo>
                    <a:pt x="2460821" y="819603"/>
                  </a:lnTo>
                  <a:lnTo>
                    <a:pt x="2465587" y="818014"/>
                  </a:lnTo>
                  <a:lnTo>
                    <a:pt x="2470672" y="816425"/>
                  </a:lnTo>
                  <a:lnTo>
                    <a:pt x="2475756" y="815154"/>
                  </a:lnTo>
                  <a:lnTo>
                    <a:pt x="2480522" y="814201"/>
                  </a:lnTo>
                  <a:lnTo>
                    <a:pt x="2485607" y="813565"/>
                  </a:lnTo>
                  <a:lnTo>
                    <a:pt x="2491009" y="812930"/>
                  </a:lnTo>
                  <a:lnTo>
                    <a:pt x="2495775" y="812930"/>
                  </a:lnTo>
                  <a:lnTo>
                    <a:pt x="2500860" y="812930"/>
                  </a:lnTo>
                  <a:lnTo>
                    <a:pt x="2506262" y="812930"/>
                  </a:lnTo>
                  <a:lnTo>
                    <a:pt x="2511346" y="813565"/>
                  </a:lnTo>
                  <a:lnTo>
                    <a:pt x="2516113" y="814201"/>
                  </a:lnTo>
                  <a:lnTo>
                    <a:pt x="2521515" y="815154"/>
                  </a:lnTo>
                  <a:lnTo>
                    <a:pt x="2526281" y="816425"/>
                  </a:lnTo>
                  <a:lnTo>
                    <a:pt x="2531366" y="817696"/>
                  </a:lnTo>
                  <a:lnTo>
                    <a:pt x="2536132" y="819603"/>
                  </a:lnTo>
                  <a:lnTo>
                    <a:pt x="2541216" y="821509"/>
                  </a:lnTo>
                  <a:lnTo>
                    <a:pt x="2545983" y="823734"/>
                  </a:lnTo>
                  <a:lnTo>
                    <a:pt x="2550432" y="826276"/>
                  </a:lnTo>
                  <a:lnTo>
                    <a:pt x="2555198" y="828818"/>
                  </a:lnTo>
                  <a:lnTo>
                    <a:pt x="2559647" y="831678"/>
                  </a:lnTo>
                  <a:lnTo>
                    <a:pt x="2563778" y="835174"/>
                  </a:lnTo>
                  <a:lnTo>
                    <a:pt x="2568227" y="838351"/>
                  </a:lnTo>
                  <a:lnTo>
                    <a:pt x="2572358" y="842164"/>
                  </a:lnTo>
                  <a:lnTo>
                    <a:pt x="2576171" y="845978"/>
                  </a:lnTo>
                  <a:lnTo>
                    <a:pt x="2579666" y="850109"/>
                  </a:lnTo>
                  <a:lnTo>
                    <a:pt x="2583162" y="854240"/>
                  </a:lnTo>
                  <a:lnTo>
                    <a:pt x="2586022" y="858688"/>
                  </a:lnTo>
                  <a:lnTo>
                    <a:pt x="2589200" y="863137"/>
                  </a:lnTo>
                  <a:lnTo>
                    <a:pt x="2591742" y="867586"/>
                  </a:lnTo>
                  <a:lnTo>
                    <a:pt x="2593966" y="872035"/>
                  </a:lnTo>
                  <a:lnTo>
                    <a:pt x="2596190" y="876801"/>
                  </a:lnTo>
                  <a:lnTo>
                    <a:pt x="2598097" y="881250"/>
                  </a:lnTo>
                  <a:lnTo>
                    <a:pt x="2600004" y="886334"/>
                  </a:lnTo>
                  <a:lnTo>
                    <a:pt x="2601275" y="891419"/>
                  </a:lnTo>
                  <a:lnTo>
                    <a:pt x="2602546" y="896185"/>
                  </a:lnTo>
                  <a:lnTo>
                    <a:pt x="2603499" y="901269"/>
                  </a:lnTo>
                  <a:lnTo>
                    <a:pt x="2604452" y="906036"/>
                  </a:lnTo>
                  <a:lnTo>
                    <a:pt x="2604770" y="911438"/>
                  </a:lnTo>
                  <a:lnTo>
                    <a:pt x="2605088" y="916522"/>
                  </a:lnTo>
                  <a:lnTo>
                    <a:pt x="2605088" y="921289"/>
                  </a:lnTo>
                  <a:lnTo>
                    <a:pt x="2604770" y="926691"/>
                  </a:lnTo>
                  <a:lnTo>
                    <a:pt x="2604452" y="931775"/>
                  </a:lnTo>
                  <a:lnTo>
                    <a:pt x="2603499" y="936542"/>
                  </a:lnTo>
                  <a:lnTo>
                    <a:pt x="2602546" y="941944"/>
                  </a:lnTo>
                  <a:lnTo>
                    <a:pt x="2601275" y="947028"/>
                  </a:lnTo>
                  <a:lnTo>
                    <a:pt x="2600004" y="951795"/>
                  </a:lnTo>
                  <a:lnTo>
                    <a:pt x="2598415" y="956879"/>
                  </a:lnTo>
                  <a:lnTo>
                    <a:pt x="2596190" y="961646"/>
                  </a:lnTo>
                  <a:lnTo>
                    <a:pt x="2593966" y="966412"/>
                  </a:lnTo>
                  <a:lnTo>
                    <a:pt x="2591742" y="970861"/>
                  </a:lnTo>
                  <a:lnTo>
                    <a:pt x="2588564" y="975627"/>
                  </a:lnTo>
                  <a:lnTo>
                    <a:pt x="2585704" y="980076"/>
                  </a:lnTo>
                  <a:lnTo>
                    <a:pt x="2582844" y="984207"/>
                  </a:lnTo>
                  <a:lnTo>
                    <a:pt x="2579349" y="988656"/>
                  </a:lnTo>
                  <a:lnTo>
                    <a:pt x="2566638" y="1003273"/>
                  </a:lnTo>
                  <a:lnTo>
                    <a:pt x="2534543" y="1039181"/>
                  </a:lnTo>
                  <a:lnTo>
                    <a:pt x="2512935" y="1063014"/>
                  </a:lnTo>
                  <a:lnTo>
                    <a:pt x="2488784" y="1089071"/>
                  </a:lnTo>
                  <a:lnTo>
                    <a:pt x="2463045" y="1116399"/>
                  </a:lnTo>
                  <a:lnTo>
                    <a:pt x="2436352" y="1143409"/>
                  </a:lnTo>
                  <a:lnTo>
                    <a:pt x="2417922" y="1161204"/>
                  </a:lnTo>
                  <a:lnTo>
                    <a:pt x="2400127" y="1178682"/>
                  </a:lnTo>
                  <a:lnTo>
                    <a:pt x="2382332" y="1195206"/>
                  </a:lnTo>
                  <a:lnTo>
                    <a:pt x="2364537" y="1210776"/>
                  </a:lnTo>
                  <a:lnTo>
                    <a:pt x="2354050" y="1219038"/>
                  </a:lnTo>
                  <a:lnTo>
                    <a:pt x="2343882" y="1226983"/>
                  </a:lnTo>
                  <a:lnTo>
                    <a:pt x="2333395" y="1234927"/>
                  </a:lnTo>
                  <a:lnTo>
                    <a:pt x="2322591" y="1241918"/>
                  </a:lnTo>
                  <a:lnTo>
                    <a:pt x="2316236" y="1246049"/>
                  </a:lnTo>
                  <a:lnTo>
                    <a:pt x="2309562" y="1249862"/>
                  </a:lnTo>
                  <a:lnTo>
                    <a:pt x="2301936" y="1253357"/>
                  </a:lnTo>
                  <a:lnTo>
                    <a:pt x="2294310" y="1257171"/>
                  </a:lnTo>
                  <a:lnTo>
                    <a:pt x="2284141" y="1260984"/>
                  </a:lnTo>
                  <a:lnTo>
                    <a:pt x="2279057" y="1262891"/>
                  </a:lnTo>
                  <a:lnTo>
                    <a:pt x="2272701" y="1264797"/>
                  </a:lnTo>
                  <a:lnTo>
                    <a:pt x="2266346" y="1266068"/>
                  </a:lnTo>
                  <a:lnTo>
                    <a:pt x="2258720" y="1267339"/>
                  </a:lnTo>
                  <a:lnTo>
                    <a:pt x="2250775" y="1267975"/>
                  </a:lnTo>
                  <a:lnTo>
                    <a:pt x="2241242" y="1268610"/>
                  </a:lnTo>
                  <a:lnTo>
                    <a:pt x="2233934" y="1268293"/>
                  </a:lnTo>
                  <a:lnTo>
                    <a:pt x="2226307" y="1267657"/>
                  </a:lnTo>
                  <a:lnTo>
                    <a:pt x="2217727" y="1266068"/>
                  </a:lnTo>
                  <a:lnTo>
                    <a:pt x="2209148" y="1263844"/>
                  </a:lnTo>
                  <a:lnTo>
                    <a:pt x="2198979" y="1260666"/>
                  </a:lnTo>
                  <a:lnTo>
                    <a:pt x="2190717" y="1257171"/>
                  </a:lnTo>
                  <a:lnTo>
                    <a:pt x="2184044" y="1253357"/>
                  </a:lnTo>
                  <a:lnTo>
                    <a:pt x="2178324" y="1250180"/>
                  </a:lnTo>
                  <a:lnTo>
                    <a:pt x="2172922" y="1246684"/>
                  </a:lnTo>
                  <a:lnTo>
                    <a:pt x="2168473" y="1243824"/>
                  </a:lnTo>
                  <a:lnTo>
                    <a:pt x="2160846" y="1237787"/>
                  </a:lnTo>
                  <a:lnTo>
                    <a:pt x="2154491" y="1232067"/>
                  </a:lnTo>
                  <a:lnTo>
                    <a:pt x="2148454" y="1226347"/>
                  </a:lnTo>
                  <a:lnTo>
                    <a:pt x="2137967" y="1215225"/>
                  </a:lnTo>
                  <a:lnTo>
                    <a:pt x="2128116" y="1204103"/>
                  </a:lnTo>
                  <a:lnTo>
                    <a:pt x="2118265" y="1192028"/>
                  </a:lnTo>
                  <a:lnTo>
                    <a:pt x="2109050" y="1179953"/>
                  </a:lnTo>
                  <a:lnTo>
                    <a:pt x="2098882" y="1166924"/>
                  </a:lnTo>
                  <a:lnTo>
                    <a:pt x="2078862" y="1138961"/>
                  </a:lnTo>
                  <a:lnTo>
                    <a:pt x="2058525" y="1108773"/>
                  </a:lnTo>
                  <a:lnTo>
                    <a:pt x="2037552" y="1077313"/>
                  </a:lnTo>
                  <a:lnTo>
                    <a:pt x="2017215" y="1045219"/>
                  </a:lnTo>
                  <a:lnTo>
                    <a:pt x="2012766" y="1038546"/>
                  </a:lnTo>
                  <a:lnTo>
                    <a:pt x="2012766" y="1409700"/>
                  </a:lnTo>
                  <a:lnTo>
                    <a:pt x="1373096" y="1409700"/>
                  </a:lnTo>
                  <a:lnTo>
                    <a:pt x="1373096" y="1002002"/>
                  </a:lnTo>
                  <a:lnTo>
                    <a:pt x="1372779" y="1002002"/>
                  </a:lnTo>
                  <a:lnTo>
                    <a:pt x="1371190" y="1003591"/>
                  </a:lnTo>
                  <a:lnTo>
                    <a:pt x="1369283" y="1005815"/>
                  </a:lnTo>
                  <a:lnTo>
                    <a:pt x="1367694" y="1009311"/>
                  </a:lnTo>
                  <a:lnTo>
                    <a:pt x="1365470" y="1013124"/>
                  </a:lnTo>
                  <a:lnTo>
                    <a:pt x="1363246" y="1018526"/>
                  </a:lnTo>
                  <a:lnTo>
                    <a:pt x="1361339" y="1024882"/>
                  </a:lnTo>
                  <a:lnTo>
                    <a:pt x="1356572" y="1039181"/>
                  </a:lnTo>
                  <a:lnTo>
                    <a:pt x="1351806" y="1056658"/>
                  </a:lnTo>
                  <a:lnTo>
                    <a:pt x="1347039" y="1077313"/>
                  </a:lnTo>
                  <a:lnTo>
                    <a:pt x="1342273" y="1099557"/>
                  </a:lnTo>
                  <a:lnTo>
                    <a:pt x="1337506" y="1124025"/>
                  </a:lnTo>
                  <a:lnTo>
                    <a:pt x="1332740" y="1149765"/>
                  </a:lnTo>
                  <a:lnTo>
                    <a:pt x="1328291" y="1176775"/>
                  </a:lnTo>
                  <a:lnTo>
                    <a:pt x="1324160" y="1204421"/>
                  </a:lnTo>
                  <a:lnTo>
                    <a:pt x="1320029" y="1232702"/>
                  </a:lnTo>
                  <a:lnTo>
                    <a:pt x="1316534" y="1260984"/>
                  </a:lnTo>
                  <a:lnTo>
                    <a:pt x="1313674" y="1288948"/>
                  </a:lnTo>
                  <a:lnTo>
                    <a:pt x="1311449" y="1316276"/>
                  </a:lnTo>
                  <a:lnTo>
                    <a:pt x="1309543" y="1342333"/>
                  </a:lnTo>
                  <a:lnTo>
                    <a:pt x="1308589" y="1375699"/>
                  </a:lnTo>
                  <a:lnTo>
                    <a:pt x="1307636" y="1409700"/>
                  </a:lnTo>
                  <a:lnTo>
                    <a:pt x="1106488" y="1409700"/>
                  </a:lnTo>
                  <a:lnTo>
                    <a:pt x="1106488" y="1388409"/>
                  </a:lnTo>
                  <a:lnTo>
                    <a:pt x="1106488" y="1368072"/>
                  </a:lnTo>
                  <a:lnTo>
                    <a:pt x="1107441" y="1348688"/>
                  </a:lnTo>
                  <a:lnTo>
                    <a:pt x="1108077" y="1330893"/>
                  </a:lnTo>
                  <a:lnTo>
                    <a:pt x="1111255" y="1293396"/>
                  </a:lnTo>
                  <a:lnTo>
                    <a:pt x="1114750" y="1257171"/>
                  </a:lnTo>
                  <a:lnTo>
                    <a:pt x="1118563" y="1222534"/>
                  </a:lnTo>
                  <a:lnTo>
                    <a:pt x="1122694" y="1189486"/>
                  </a:lnTo>
                  <a:lnTo>
                    <a:pt x="1127143" y="1158345"/>
                  </a:lnTo>
                  <a:lnTo>
                    <a:pt x="1131592" y="1128156"/>
                  </a:lnTo>
                  <a:lnTo>
                    <a:pt x="1136358" y="1099875"/>
                  </a:lnTo>
                  <a:lnTo>
                    <a:pt x="1141125" y="1072865"/>
                  </a:lnTo>
                  <a:lnTo>
                    <a:pt x="1146209" y="1047125"/>
                  </a:lnTo>
                  <a:lnTo>
                    <a:pt x="1151929" y="1022975"/>
                  </a:lnTo>
                  <a:lnTo>
                    <a:pt x="1157013" y="999778"/>
                  </a:lnTo>
                  <a:lnTo>
                    <a:pt x="1162733" y="978170"/>
                  </a:lnTo>
                  <a:lnTo>
                    <a:pt x="1168135" y="957832"/>
                  </a:lnTo>
                  <a:lnTo>
                    <a:pt x="1174173" y="938448"/>
                  </a:lnTo>
                  <a:lnTo>
                    <a:pt x="1179893" y="920653"/>
                  </a:lnTo>
                  <a:lnTo>
                    <a:pt x="1185295" y="903812"/>
                  </a:lnTo>
                  <a:lnTo>
                    <a:pt x="1191332" y="887923"/>
                  </a:lnTo>
                  <a:lnTo>
                    <a:pt x="1197052" y="873306"/>
                  </a:lnTo>
                  <a:lnTo>
                    <a:pt x="1202454" y="859959"/>
                  </a:lnTo>
                  <a:lnTo>
                    <a:pt x="1208174" y="847567"/>
                  </a:lnTo>
                  <a:lnTo>
                    <a:pt x="1213258" y="835809"/>
                  </a:lnTo>
                  <a:lnTo>
                    <a:pt x="1218343" y="825005"/>
                  </a:lnTo>
                  <a:lnTo>
                    <a:pt x="1223745" y="815472"/>
                  </a:lnTo>
                  <a:lnTo>
                    <a:pt x="1228511" y="806892"/>
                  </a:lnTo>
                  <a:lnTo>
                    <a:pt x="1233278" y="798948"/>
                  </a:lnTo>
                  <a:lnTo>
                    <a:pt x="1237727" y="791957"/>
                  </a:lnTo>
                  <a:lnTo>
                    <a:pt x="1245989" y="780199"/>
                  </a:lnTo>
                  <a:lnTo>
                    <a:pt x="1252980" y="771302"/>
                  </a:lnTo>
                  <a:lnTo>
                    <a:pt x="1258700" y="764947"/>
                  </a:lnTo>
                  <a:lnTo>
                    <a:pt x="1269186" y="759545"/>
                  </a:lnTo>
                  <a:lnTo>
                    <a:pt x="1280308" y="754142"/>
                  </a:lnTo>
                  <a:lnTo>
                    <a:pt x="1292383" y="748105"/>
                  </a:lnTo>
                  <a:lnTo>
                    <a:pt x="1304776" y="742703"/>
                  </a:lnTo>
                  <a:lnTo>
                    <a:pt x="1331469" y="731263"/>
                  </a:lnTo>
                  <a:lnTo>
                    <a:pt x="1359750" y="720141"/>
                  </a:lnTo>
                  <a:lnTo>
                    <a:pt x="1388349" y="709973"/>
                  </a:lnTo>
                  <a:lnTo>
                    <a:pt x="1416949" y="699486"/>
                  </a:lnTo>
                  <a:lnTo>
                    <a:pt x="1444595" y="690271"/>
                  </a:lnTo>
                  <a:lnTo>
                    <a:pt x="1470652" y="681691"/>
                  </a:lnTo>
                  <a:lnTo>
                    <a:pt x="1477325" y="677878"/>
                  </a:lnTo>
                  <a:lnTo>
                    <a:pt x="1484316" y="674065"/>
                  </a:lnTo>
                  <a:lnTo>
                    <a:pt x="1491624" y="671205"/>
                  </a:lnTo>
                  <a:lnTo>
                    <a:pt x="1499569" y="668027"/>
                  </a:lnTo>
                  <a:lnTo>
                    <a:pt x="1507513" y="665167"/>
                  </a:lnTo>
                  <a:lnTo>
                    <a:pt x="1515139" y="662943"/>
                  </a:lnTo>
                  <a:lnTo>
                    <a:pt x="1523401" y="660718"/>
                  </a:lnTo>
                  <a:lnTo>
                    <a:pt x="1531981" y="658812"/>
                  </a:lnTo>
                  <a:close/>
                  <a:moveTo>
                    <a:pt x="3016555" y="246062"/>
                  </a:moveTo>
                  <a:lnTo>
                    <a:pt x="3026093" y="246062"/>
                  </a:lnTo>
                  <a:lnTo>
                    <a:pt x="3039447" y="247014"/>
                  </a:lnTo>
                  <a:lnTo>
                    <a:pt x="3052165" y="248600"/>
                  </a:lnTo>
                  <a:lnTo>
                    <a:pt x="3064883" y="250822"/>
                  </a:lnTo>
                  <a:lnTo>
                    <a:pt x="3076965" y="253360"/>
                  </a:lnTo>
                  <a:lnTo>
                    <a:pt x="3089047" y="256851"/>
                  </a:lnTo>
                  <a:lnTo>
                    <a:pt x="3100493" y="260976"/>
                  </a:lnTo>
                  <a:lnTo>
                    <a:pt x="3111303" y="265736"/>
                  </a:lnTo>
                  <a:lnTo>
                    <a:pt x="3122113" y="270496"/>
                  </a:lnTo>
                  <a:lnTo>
                    <a:pt x="3132605" y="276526"/>
                  </a:lnTo>
                  <a:lnTo>
                    <a:pt x="3142462" y="282872"/>
                  </a:lnTo>
                  <a:lnTo>
                    <a:pt x="3152318" y="289536"/>
                  </a:lnTo>
                  <a:lnTo>
                    <a:pt x="3161539" y="296518"/>
                  </a:lnTo>
                  <a:lnTo>
                    <a:pt x="3170123" y="304451"/>
                  </a:lnTo>
                  <a:lnTo>
                    <a:pt x="3178708" y="312384"/>
                  </a:lnTo>
                  <a:lnTo>
                    <a:pt x="3186339" y="320952"/>
                  </a:lnTo>
                  <a:lnTo>
                    <a:pt x="3194287" y="330472"/>
                  </a:lnTo>
                  <a:lnTo>
                    <a:pt x="3201282" y="339675"/>
                  </a:lnTo>
                  <a:lnTo>
                    <a:pt x="3207959" y="349512"/>
                  </a:lnTo>
                  <a:lnTo>
                    <a:pt x="3214318" y="359984"/>
                  </a:lnTo>
                  <a:lnTo>
                    <a:pt x="3220041" y="370456"/>
                  </a:lnTo>
                  <a:lnTo>
                    <a:pt x="3225128" y="381563"/>
                  </a:lnTo>
                  <a:lnTo>
                    <a:pt x="3229898" y="392669"/>
                  </a:lnTo>
                  <a:lnTo>
                    <a:pt x="3234349" y="404093"/>
                  </a:lnTo>
                  <a:lnTo>
                    <a:pt x="3238482" y="416152"/>
                  </a:lnTo>
                  <a:lnTo>
                    <a:pt x="3241980" y="428528"/>
                  </a:lnTo>
                  <a:lnTo>
                    <a:pt x="3244523" y="440586"/>
                  </a:lnTo>
                  <a:lnTo>
                    <a:pt x="3247067" y="453280"/>
                  </a:lnTo>
                  <a:lnTo>
                    <a:pt x="3248974" y="466290"/>
                  </a:lnTo>
                  <a:lnTo>
                    <a:pt x="3249928" y="479301"/>
                  </a:lnTo>
                  <a:lnTo>
                    <a:pt x="3251200" y="492629"/>
                  </a:lnTo>
                  <a:lnTo>
                    <a:pt x="3251200" y="505957"/>
                  </a:lnTo>
                  <a:lnTo>
                    <a:pt x="3251200" y="519602"/>
                  </a:lnTo>
                  <a:lnTo>
                    <a:pt x="3249292" y="530709"/>
                  </a:lnTo>
                  <a:lnTo>
                    <a:pt x="3247385" y="541498"/>
                  </a:lnTo>
                  <a:lnTo>
                    <a:pt x="3245159" y="551970"/>
                  </a:lnTo>
                  <a:lnTo>
                    <a:pt x="3242933" y="562442"/>
                  </a:lnTo>
                  <a:lnTo>
                    <a:pt x="3240390" y="572914"/>
                  </a:lnTo>
                  <a:lnTo>
                    <a:pt x="3237846" y="582751"/>
                  </a:lnTo>
                  <a:lnTo>
                    <a:pt x="3231805" y="602426"/>
                  </a:lnTo>
                  <a:lnTo>
                    <a:pt x="3225446" y="621148"/>
                  </a:lnTo>
                  <a:lnTo>
                    <a:pt x="3218133" y="639236"/>
                  </a:lnTo>
                  <a:lnTo>
                    <a:pt x="3210503" y="656690"/>
                  </a:lnTo>
                  <a:lnTo>
                    <a:pt x="3201918" y="673508"/>
                  </a:lnTo>
                  <a:lnTo>
                    <a:pt x="3193016" y="689057"/>
                  </a:lnTo>
                  <a:lnTo>
                    <a:pt x="3183795" y="704289"/>
                  </a:lnTo>
                  <a:lnTo>
                    <a:pt x="3174257" y="718252"/>
                  </a:lnTo>
                  <a:lnTo>
                    <a:pt x="3164082" y="732215"/>
                  </a:lnTo>
                  <a:lnTo>
                    <a:pt x="3153590" y="745225"/>
                  </a:lnTo>
                  <a:lnTo>
                    <a:pt x="3142780" y="756966"/>
                  </a:lnTo>
                  <a:lnTo>
                    <a:pt x="3131652" y="768390"/>
                  </a:lnTo>
                  <a:lnTo>
                    <a:pt x="3120523" y="778862"/>
                  </a:lnTo>
                  <a:lnTo>
                    <a:pt x="3109077" y="788700"/>
                  </a:lnTo>
                  <a:lnTo>
                    <a:pt x="3097631" y="797902"/>
                  </a:lnTo>
                  <a:lnTo>
                    <a:pt x="3085867" y="806153"/>
                  </a:lnTo>
                  <a:lnTo>
                    <a:pt x="3074103" y="813452"/>
                  </a:lnTo>
                  <a:lnTo>
                    <a:pt x="3062339" y="820116"/>
                  </a:lnTo>
                  <a:lnTo>
                    <a:pt x="3050575" y="826145"/>
                  </a:lnTo>
                  <a:lnTo>
                    <a:pt x="3038811" y="831222"/>
                  </a:lnTo>
                  <a:lnTo>
                    <a:pt x="3027365" y="835665"/>
                  </a:lnTo>
                  <a:lnTo>
                    <a:pt x="3015919" y="839473"/>
                  </a:lnTo>
                  <a:lnTo>
                    <a:pt x="3004472" y="842011"/>
                  </a:lnTo>
                  <a:lnTo>
                    <a:pt x="2993662" y="844233"/>
                  </a:lnTo>
                  <a:lnTo>
                    <a:pt x="2982852" y="845502"/>
                  </a:lnTo>
                  <a:lnTo>
                    <a:pt x="2972678" y="846137"/>
                  </a:lnTo>
                  <a:lnTo>
                    <a:pt x="2962503" y="845819"/>
                  </a:lnTo>
                  <a:lnTo>
                    <a:pt x="2952647" y="844550"/>
                  </a:lnTo>
                  <a:lnTo>
                    <a:pt x="2943427" y="842646"/>
                  </a:lnTo>
                  <a:lnTo>
                    <a:pt x="2937703" y="841059"/>
                  </a:lnTo>
                  <a:lnTo>
                    <a:pt x="2931662" y="839155"/>
                  </a:lnTo>
                  <a:lnTo>
                    <a:pt x="2925939" y="837251"/>
                  </a:lnTo>
                  <a:lnTo>
                    <a:pt x="2920534" y="835030"/>
                  </a:lnTo>
                  <a:lnTo>
                    <a:pt x="2914811" y="832492"/>
                  </a:lnTo>
                  <a:lnTo>
                    <a:pt x="2909724" y="829953"/>
                  </a:lnTo>
                  <a:lnTo>
                    <a:pt x="2904319" y="826780"/>
                  </a:lnTo>
                  <a:lnTo>
                    <a:pt x="2899550" y="823924"/>
                  </a:lnTo>
                  <a:lnTo>
                    <a:pt x="2894780" y="820433"/>
                  </a:lnTo>
                  <a:lnTo>
                    <a:pt x="2890329" y="817260"/>
                  </a:lnTo>
                  <a:lnTo>
                    <a:pt x="2885878" y="813452"/>
                  </a:lnTo>
                  <a:lnTo>
                    <a:pt x="2881427" y="809644"/>
                  </a:lnTo>
                  <a:lnTo>
                    <a:pt x="2873160" y="801710"/>
                  </a:lnTo>
                  <a:lnTo>
                    <a:pt x="2865529" y="793142"/>
                  </a:lnTo>
                  <a:lnTo>
                    <a:pt x="2857899" y="783622"/>
                  </a:lnTo>
                  <a:lnTo>
                    <a:pt x="2851222" y="773785"/>
                  </a:lnTo>
                  <a:lnTo>
                    <a:pt x="2845181" y="763630"/>
                  </a:lnTo>
                  <a:lnTo>
                    <a:pt x="2839458" y="752524"/>
                  </a:lnTo>
                  <a:lnTo>
                    <a:pt x="2834052" y="741417"/>
                  </a:lnTo>
                  <a:lnTo>
                    <a:pt x="2829283" y="729676"/>
                  </a:lnTo>
                  <a:lnTo>
                    <a:pt x="2825150" y="717300"/>
                  </a:lnTo>
                  <a:lnTo>
                    <a:pt x="2821017" y="704607"/>
                  </a:lnTo>
                  <a:lnTo>
                    <a:pt x="2817519" y="691913"/>
                  </a:lnTo>
                  <a:lnTo>
                    <a:pt x="2814340" y="678585"/>
                  </a:lnTo>
                  <a:lnTo>
                    <a:pt x="2811478" y="665257"/>
                  </a:lnTo>
                  <a:lnTo>
                    <a:pt x="2809253" y="651612"/>
                  </a:lnTo>
                  <a:lnTo>
                    <a:pt x="2807027" y="637967"/>
                  </a:lnTo>
                  <a:lnTo>
                    <a:pt x="2805119" y="623687"/>
                  </a:lnTo>
                  <a:lnTo>
                    <a:pt x="2803529" y="609724"/>
                  </a:lnTo>
                  <a:lnTo>
                    <a:pt x="2802576" y="595444"/>
                  </a:lnTo>
                  <a:lnTo>
                    <a:pt x="2801304" y="580847"/>
                  </a:lnTo>
                  <a:lnTo>
                    <a:pt x="2800986" y="566885"/>
                  </a:lnTo>
                  <a:lnTo>
                    <a:pt x="2800350" y="538325"/>
                  </a:lnTo>
                  <a:lnTo>
                    <a:pt x="2800350" y="509765"/>
                  </a:lnTo>
                  <a:lnTo>
                    <a:pt x="2800986" y="482157"/>
                  </a:lnTo>
                  <a:lnTo>
                    <a:pt x="2801622" y="468512"/>
                  </a:lnTo>
                  <a:lnTo>
                    <a:pt x="2803212" y="455501"/>
                  </a:lnTo>
                  <a:lnTo>
                    <a:pt x="2805437" y="442490"/>
                  </a:lnTo>
                  <a:lnTo>
                    <a:pt x="2807981" y="429797"/>
                  </a:lnTo>
                  <a:lnTo>
                    <a:pt x="2811478" y="417738"/>
                  </a:lnTo>
                  <a:lnTo>
                    <a:pt x="2815294" y="405680"/>
                  </a:lnTo>
                  <a:lnTo>
                    <a:pt x="2819109" y="394256"/>
                  </a:lnTo>
                  <a:lnTo>
                    <a:pt x="2824196" y="383149"/>
                  </a:lnTo>
                  <a:lnTo>
                    <a:pt x="2829283" y="372360"/>
                  </a:lnTo>
                  <a:lnTo>
                    <a:pt x="2835006" y="361888"/>
                  </a:lnTo>
                  <a:lnTo>
                    <a:pt x="2840729" y="351733"/>
                  </a:lnTo>
                  <a:lnTo>
                    <a:pt x="2847406" y="342213"/>
                  </a:lnTo>
                  <a:lnTo>
                    <a:pt x="2854083" y="333011"/>
                  </a:lnTo>
                  <a:lnTo>
                    <a:pt x="2861714" y="324125"/>
                  </a:lnTo>
                  <a:lnTo>
                    <a:pt x="2869027" y="315875"/>
                  </a:lnTo>
                  <a:lnTo>
                    <a:pt x="2876975" y="307624"/>
                  </a:lnTo>
                  <a:lnTo>
                    <a:pt x="2885242" y="300326"/>
                  </a:lnTo>
                  <a:lnTo>
                    <a:pt x="2893191" y="293344"/>
                  </a:lnTo>
                  <a:lnTo>
                    <a:pt x="2901775" y="286363"/>
                  </a:lnTo>
                  <a:lnTo>
                    <a:pt x="2910678" y="280651"/>
                  </a:lnTo>
                  <a:lnTo>
                    <a:pt x="2920216" y="274622"/>
                  </a:lnTo>
                  <a:lnTo>
                    <a:pt x="2929119" y="269544"/>
                  </a:lnTo>
                  <a:lnTo>
                    <a:pt x="2938657" y="265102"/>
                  </a:lnTo>
                  <a:lnTo>
                    <a:pt x="2947878" y="260976"/>
                  </a:lnTo>
                  <a:lnTo>
                    <a:pt x="2957734" y="257168"/>
                  </a:lnTo>
                  <a:lnTo>
                    <a:pt x="2967273" y="253995"/>
                  </a:lnTo>
                  <a:lnTo>
                    <a:pt x="2977129" y="251139"/>
                  </a:lnTo>
                  <a:lnTo>
                    <a:pt x="2986985" y="248918"/>
                  </a:lnTo>
                  <a:lnTo>
                    <a:pt x="2996842" y="247648"/>
                  </a:lnTo>
                  <a:lnTo>
                    <a:pt x="3006698" y="246379"/>
                  </a:lnTo>
                  <a:lnTo>
                    <a:pt x="3016555" y="246062"/>
                  </a:lnTo>
                  <a:close/>
                  <a:moveTo>
                    <a:pt x="336073" y="246062"/>
                  </a:moveTo>
                  <a:lnTo>
                    <a:pt x="345605" y="246062"/>
                  </a:lnTo>
                  <a:lnTo>
                    <a:pt x="355772" y="246379"/>
                  </a:lnTo>
                  <a:lnTo>
                    <a:pt x="365304" y="247648"/>
                  </a:lnTo>
                  <a:lnTo>
                    <a:pt x="375153" y="248918"/>
                  </a:lnTo>
                  <a:lnTo>
                    <a:pt x="385003" y="251139"/>
                  </a:lnTo>
                  <a:lnTo>
                    <a:pt x="394852" y="253995"/>
                  </a:lnTo>
                  <a:lnTo>
                    <a:pt x="404384" y="257168"/>
                  </a:lnTo>
                  <a:lnTo>
                    <a:pt x="414233" y="260976"/>
                  </a:lnTo>
                  <a:lnTo>
                    <a:pt x="423765" y="265102"/>
                  </a:lnTo>
                  <a:lnTo>
                    <a:pt x="432979" y="269544"/>
                  </a:lnTo>
                  <a:lnTo>
                    <a:pt x="442511" y="274622"/>
                  </a:lnTo>
                  <a:lnTo>
                    <a:pt x="451407" y="280651"/>
                  </a:lnTo>
                  <a:lnTo>
                    <a:pt x="460303" y="286363"/>
                  </a:lnTo>
                  <a:lnTo>
                    <a:pt x="468882" y="293344"/>
                  </a:lnTo>
                  <a:lnTo>
                    <a:pt x="477460" y="300326"/>
                  </a:lnTo>
                  <a:lnTo>
                    <a:pt x="485086" y="307624"/>
                  </a:lnTo>
                  <a:lnTo>
                    <a:pt x="493029" y="315875"/>
                  </a:lnTo>
                  <a:lnTo>
                    <a:pt x="500654" y="324125"/>
                  </a:lnTo>
                  <a:lnTo>
                    <a:pt x="507962" y="333011"/>
                  </a:lnTo>
                  <a:lnTo>
                    <a:pt x="514634" y="342213"/>
                  </a:lnTo>
                  <a:lnTo>
                    <a:pt x="521306" y="351733"/>
                  </a:lnTo>
                  <a:lnTo>
                    <a:pt x="527025" y="361888"/>
                  </a:lnTo>
                  <a:lnTo>
                    <a:pt x="532744" y="372360"/>
                  </a:lnTo>
                  <a:lnTo>
                    <a:pt x="537828" y="383149"/>
                  </a:lnTo>
                  <a:lnTo>
                    <a:pt x="542912" y="394256"/>
                  </a:lnTo>
                  <a:lnTo>
                    <a:pt x="546724" y="405680"/>
                  </a:lnTo>
                  <a:lnTo>
                    <a:pt x="550855" y="417738"/>
                  </a:lnTo>
                  <a:lnTo>
                    <a:pt x="554032" y="429797"/>
                  </a:lnTo>
                  <a:lnTo>
                    <a:pt x="556574" y="442490"/>
                  </a:lnTo>
                  <a:lnTo>
                    <a:pt x="558798" y="455501"/>
                  </a:lnTo>
                  <a:lnTo>
                    <a:pt x="560386" y="468512"/>
                  </a:lnTo>
                  <a:lnTo>
                    <a:pt x="561022" y="482157"/>
                  </a:lnTo>
                  <a:lnTo>
                    <a:pt x="561657" y="509765"/>
                  </a:lnTo>
                  <a:lnTo>
                    <a:pt x="561975" y="538325"/>
                  </a:lnTo>
                  <a:lnTo>
                    <a:pt x="561657" y="552287"/>
                  </a:lnTo>
                  <a:lnTo>
                    <a:pt x="561340" y="566885"/>
                  </a:lnTo>
                  <a:lnTo>
                    <a:pt x="560704" y="580847"/>
                  </a:lnTo>
                  <a:lnTo>
                    <a:pt x="559433" y="595444"/>
                  </a:lnTo>
                  <a:lnTo>
                    <a:pt x="558480" y="609724"/>
                  </a:lnTo>
                  <a:lnTo>
                    <a:pt x="556891" y="623687"/>
                  </a:lnTo>
                  <a:lnTo>
                    <a:pt x="554985" y="637967"/>
                  </a:lnTo>
                  <a:lnTo>
                    <a:pt x="552761" y="651612"/>
                  </a:lnTo>
                  <a:lnTo>
                    <a:pt x="550537" y="665257"/>
                  </a:lnTo>
                  <a:lnTo>
                    <a:pt x="547677" y="678585"/>
                  </a:lnTo>
                  <a:lnTo>
                    <a:pt x="544500" y="691913"/>
                  </a:lnTo>
                  <a:lnTo>
                    <a:pt x="541005" y="704607"/>
                  </a:lnTo>
                  <a:lnTo>
                    <a:pt x="537193" y="717300"/>
                  </a:lnTo>
                  <a:lnTo>
                    <a:pt x="532744" y="729676"/>
                  </a:lnTo>
                  <a:lnTo>
                    <a:pt x="527979" y="741417"/>
                  </a:lnTo>
                  <a:lnTo>
                    <a:pt x="522577" y="752524"/>
                  </a:lnTo>
                  <a:lnTo>
                    <a:pt x="517176" y="763630"/>
                  </a:lnTo>
                  <a:lnTo>
                    <a:pt x="510821" y="773785"/>
                  </a:lnTo>
                  <a:lnTo>
                    <a:pt x="504149" y="783622"/>
                  </a:lnTo>
                  <a:lnTo>
                    <a:pt x="497159" y="793142"/>
                  </a:lnTo>
                  <a:lnTo>
                    <a:pt x="489216" y="801710"/>
                  </a:lnTo>
                  <a:lnTo>
                    <a:pt x="480638" y="809644"/>
                  </a:lnTo>
                  <a:lnTo>
                    <a:pt x="476507" y="813452"/>
                  </a:lnTo>
                  <a:lnTo>
                    <a:pt x="472059" y="817260"/>
                  </a:lnTo>
                  <a:lnTo>
                    <a:pt x="467293" y="820433"/>
                  </a:lnTo>
                  <a:lnTo>
                    <a:pt x="462527" y="823924"/>
                  </a:lnTo>
                  <a:lnTo>
                    <a:pt x="457762" y="826780"/>
                  </a:lnTo>
                  <a:lnTo>
                    <a:pt x="452360" y="829953"/>
                  </a:lnTo>
                  <a:lnTo>
                    <a:pt x="447277" y="832492"/>
                  </a:lnTo>
                  <a:lnTo>
                    <a:pt x="441875" y="835030"/>
                  </a:lnTo>
                  <a:lnTo>
                    <a:pt x="436474" y="837251"/>
                  </a:lnTo>
                  <a:lnTo>
                    <a:pt x="430437" y="839155"/>
                  </a:lnTo>
                  <a:lnTo>
                    <a:pt x="425036" y="841059"/>
                  </a:lnTo>
                  <a:lnTo>
                    <a:pt x="418682" y="842646"/>
                  </a:lnTo>
                  <a:lnTo>
                    <a:pt x="409150" y="844550"/>
                  </a:lnTo>
                  <a:lnTo>
                    <a:pt x="399618" y="845819"/>
                  </a:lnTo>
                  <a:lnTo>
                    <a:pt x="389451" y="846137"/>
                  </a:lnTo>
                  <a:lnTo>
                    <a:pt x="379284" y="845502"/>
                  </a:lnTo>
                  <a:lnTo>
                    <a:pt x="368481" y="844233"/>
                  </a:lnTo>
                  <a:lnTo>
                    <a:pt x="357679" y="842011"/>
                  </a:lnTo>
                  <a:lnTo>
                    <a:pt x="346558" y="839473"/>
                  </a:lnTo>
                  <a:lnTo>
                    <a:pt x="334803" y="835665"/>
                  </a:lnTo>
                  <a:lnTo>
                    <a:pt x="323364" y="831222"/>
                  </a:lnTo>
                  <a:lnTo>
                    <a:pt x="311609" y="826145"/>
                  </a:lnTo>
                  <a:lnTo>
                    <a:pt x="299853" y="820116"/>
                  </a:lnTo>
                  <a:lnTo>
                    <a:pt x="288097" y="813452"/>
                  </a:lnTo>
                  <a:lnTo>
                    <a:pt x="276659" y="806153"/>
                  </a:lnTo>
                  <a:lnTo>
                    <a:pt x="264586" y="797902"/>
                  </a:lnTo>
                  <a:lnTo>
                    <a:pt x="253148" y="788700"/>
                  </a:lnTo>
                  <a:lnTo>
                    <a:pt x="241709" y="778862"/>
                  </a:lnTo>
                  <a:lnTo>
                    <a:pt x="230589" y="768390"/>
                  </a:lnTo>
                  <a:lnTo>
                    <a:pt x="219469" y="756966"/>
                  </a:lnTo>
                  <a:lnTo>
                    <a:pt x="208666" y="745225"/>
                  </a:lnTo>
                  <a:lnTo>
                    <a:pt x="198181" y="732215"/>
                  </a:lnTo>
                  <a:lnTo>
                    <a:pt x="188014" y="718252"/>
                  </a:lnTo>
                  <a:lnTo>
                    <a:pt x="178482" y="704289"/>
                  </a:lnTo>
                  <a:lnTo>
                    <a:pt x="169268" y="689057"/>
                  </a:lnTo>
                  <a:lnTo>
                    <a:pt x="160054" y="673508"/>
                  </a:lnTo>
                  <a:lnTo>
                    <a:pt x="152111" y="656690"/>
                  </a:lnTo>
                  <a:lnTo>
                    <a:pt x="144168" y="639236"/>
                  </a:lnTo>
                  <a:lnTo>
                    <a:pt x="136861" y="621148"/>
                  </a:lnTo>
                  <a:lnTo>
                    <a:pt x="130506" y="602426"/>
                  </a:lnTo>
                  <a:lnTo>
                    <a:pt x="124469" y="582751"/>
                  </a:lnTo>
                  <a:lnTo>
                    <a:pt x="121928" y="572914"/>
                  </a:lnTo>
                  <a:lnTo>
                    <a:pt x="119386" y="562442"/>
                  </a:lnTo>
                  <a:lnTo>
                    <a:pt x="117162" y="551970"/>
                  </a:lnTo>
                  <a:lnTo>
                    <a:pt x="114938" y="541498"/>
                  </a:lnTo>
                  <a:lnTo>
                    <a:pt x="113031" y="530709"/>
                  </a:lnTo>
                  <a:lnTo>
                    <a:pt x="111443" y="519602"/>
                  </a:lnTo>
                  <a:lnTo>
                    <a:pt x="111125" y="505957"/>
                  </a:lnTo>
                  <a:lnTo>
                    <a:pt x="111443" y="492629"/>
                  </a:lnTo>
                  <a:lnTo>
                    <a:pt x="112396" y="479301"/>
                  </a:lnTo>
                  <a:lnTo>
                    <a:pt x="113349" y="466290"/>
                  </a:lnTo>
                  <a:lnTo>
                    <a:pt x="115255" y="453280"/>
                  </a:lnTo>
                  <a:lnTo>
                    <a:pt x="117797" y="440586"/>
                  </a:lnTo>
                  <a:lnTo>
                    <a:pt x="120657" y="428528"/>
                  </a:lnTo>
                  <a:lnTo>
                    <a:pt x="124152" y="416152"/>
                  </a:lnTo>
                  <a:lnTo>
                    <a:pt x="127964" y="404093"/>
                  </a:lnTo>
                  <a:lnTo>
                    <a:pt x="132412" y="392669"/>
                  </a:lnTo>
                  <a:lnTo>
                    <a:pt x="137178" y="381563"/>
                  </a:lnTo>
                  <a:lnTo>
                    <a:pt x="142262" y="370456"/>
                  </a:lnTo>
                  <a:lnTo>
                    <a:pt x="148299" y="359984"/>
                  </a:lnTo>
                  <a:lnTo>
                    <a:pt x="154335" y="349512"/>
                  </a:lnTo>
                  <a:lnTo>
                    <a:pt x="161008" y="339675"/>
                  </a:lnTo>
                  <a:lnTo>
                    <a:pt x="167998" y="330472"/>
                  </a:lnTo>
                  <a:lnTo>
                    <a:pt x="175941" y="320952"/>
                  </a:lnTo>
                  <a:lnTo>
                    <a:pt x="183566" y="312384"/>
                  </a:lnTo>
                  <a:lnTo>
                    <a:pt x="192145" y="304451"/>
                  </a:lnTo>
                  <a:lnTo>
                    <a:pt x="200723" y="296518"/>
                  </a:lnTo>
                  <a:lnTo>
                    <a:pt x="209937" y="289536"/>
                  </a:lnTo>
                  <a:lnTo>
                    <a:pt x="219787" y="282872"/>
                  </a:lnTo>
                  <a:lnTo>
                    <a:pt x="229636" y="276526"/>
                  </a:lnTo>
                  <a:lnTo>
                    <a:pt x="240121" y="270496"/>
                  </a:lnTo>
                  <a:lnTo>
                    <a:pt x="250923" y="265736"/>
                  </a:lnTo>
                  <a:lnTo>
                    <a:pt x="262044" y="260976"/>
                  </a:lnTo>
                  <a:lnTo>
                    <a:pt x="273482" y="256851"/>
                  </a:lnTo>
                  <a:lnTo>
                    <a:pt x="285238" y="253360"/>
                  </a:lnTo>
                  <a:lnTo>
                    <a:pt x="297311" y="250822"/>
                  </a:lnTo>
                  <a:lnTo>
                    <a:pt x="310020" y="248600"/>
                  </a:lnTo>
                  <a:lnTo>
                    <a:pt x="323047" y="247014"/>
                  </a:lnTo>
                  <a:lnTo>
                    <a:pt x="336073" y="246062"/>
                  </a:lnTo>
                  <a:close/>
                  <a:moveTo>
                    <a:pt x="1696249" y="0"/>
                  </a:moveTo>
                  <a:lnTo>
                    <a:pt x="1709607" y="317"/>
                  </a:lnTo>
                  <a:lnTo>
                    <a:pt x="1722646" y="952"/>
                  </a:lnTo>
                  <a:lnTo>
                    <a:pt x="1735368" y="2856"/>
                  </a:lnTo>
                  <a:lnTo>
                    <a:pt x="1747771" y="5077"/>
                  </a:lnTo>
                  <a:lnTo>
                    <a:pt x="1759538" y="7616"/>
                  </a:lnTo>
                  <a:lnTo>
                    <a:pt x="1771306" y="11424"/>
                  </a:lnTo>
                  <a:lnTo>
                    <a:pt x="1782755" y="15232"/>
                  </a:lnTo>
                  <a:lnTo>
                    <a:pt x="1793886" y="19992"/>
                  </a:lnTo>
                  <a:lnTo>
                    <a:pt x="1804699" y="24752"/>
                  </a:lnTo>
                  <a:lnTo>
                    <a:pt x="1814876" y="30782"/>
                  </a:lnTo>
                  <a:lnTo>
                    <a:pt x="1825053" y="36811"/>
                  </a:lnTo>
                  <a:lnTo>
                    <a:pt x="1834594" y="43475"/>
                  </a:lnTo>
                  <a:lnTo>
                    <a:pt x="1844136" y="50457"/>
                  </a:lnTo>
                  <a:lnTo>
                    <a:pt x="1853040" y="58390"/>
                  </a:lnTo>
                  <a:lnTo>
                    <a:pt x="1861627" y="66006"/>
                  </a:lnTo>
                  <a:lnTo>
                    <a:pt x="1869578" y="74574"/>
                  </a:lnTo>
                  <a:lnTo>
                    <a:pt x="1877529" y="83460"/>
                  </a:lnTo>
                  <a:lnTo>
                    <a:pt x="1884526" y="92663"/>
                  </a:lnTo>
                  <a:lnTo>
                    <a:pt x="1891523" y="102818"/>
                  </a:lnTo>
                  <a:lnTo>
                    <a:pt x="1898201" y="112972"/>
                  </a:lnTo>
                  <a:lnTo>
                    <a:pt x="1904244" y="123127"/>
                  </a:lnTo>
                  <a:lnTo>
                    <a:pt x="1909969" y="133917"/>
                  </a:lnTo>
                  <a:lnTo>
                    <a:pt x="1915057" y="145024"/>
                  </a:lnTo>
                  <a:lnTo>
                    <a:pt x="1919828" y="156765"/>
                  </a:lnTo>
                  <a:lnTo>
                    <a:pt x="1924280" y="168189"/>
                  </a:lnTo>
                  <a:lnTo>
                    <a:pt x="1928097" y="180566"/>
                  </a:lnTo>
                  <a:lnTo>
                    <a:pt x="1931595" y="192624"/>
                  </a:lnTo>
                  <a:lnTo>
                    <a:pt x="1934457" y="205318"/>
                  </a:lnTo>
                  <a:lnTo>
                    <a:pt x="1937002" y="218012"/>
                  </a:lnTo>
                  <a:lnTo>
                    <a:pt x="1938910" y="231022"/>
                  </a:lnTo>
                  <a:lnTo>
                    <a:pt x="1940500" y="244351"/>
                  </a:lnTo>
                  <a:lnTo>
                    <a:pt x="1941136" y="257679"/>
                  </a:lnTo>
                  <a:lnTo>
                    <a:pt x="1947815" y="260218"/>
                  </a:lnTo>
                  <a:lnTo>
                    <a:pt x="1951313" y="261804"/>
                  </a:lnTo>
                  <a:lnTo>
                    <a:pt x="1954176" y="263708"/>
                  </a:lnTo>
                  <a:lnTo>
                    <a:pt x="1957038" y="265612"/>
                  </a:lnTo>
                  <a:lnTo>
                    <a:pt x="1959900" y="267834"/>
                  </a:lnTo>
                  <a:lnTo>
                    <a:pt x="1962444" y="270055"/>
                  </a:lnTo>
                  <a:lnTo>
                    <a:pt x="1964671" y="272594"/>
                  </a:lnTo>
                  <a:lnTo>
                    <a:pt x="1966897" y="275133"/>
                  </a:lnTo>
                  <a:lnTo>
                    <a:pt x="1968805" y="277989"/>
                  </a:lnTo>
                  <a:lnTo>
                    <a:pt x="1970395" y="281479"/>
                  </a:lnTo>
                  <a:lnTo>
                    <a:pt x="1971986" y="284653"/>
                  </a:lnTo>
                  <a:lnTo>
                    <a:pt x="1973258" y="288461"/>
                  </a:lnTo>
                  <a:lnTo>
                    <a:pt x="1974530" y="292269"/>
                  </a:lnTo>
                  <a:lnTo>
                    <a:pt x="1975484" y="296394"/>
                  </a:lnTo>
                  <a:lnTo>
                    <a:pt x="1976120" y="300837"/>
                  </a:lnTo>
                  <a:lnTo>
                    <a:pt x="1976438" y="307819"/>
                  </a:lnTo>
                  <a:lnTo>
                    <a:pt x="1976438" y="315117"/>
                  </a:lnTo>
                  <a:lnTo>
                    <a:pt x="1975802" y="323051"/>
                  </a:lnTo>
                  <a:lnTo>
                    <a:pt x="1974530" y="330350"/>
                  </a:lnTo>
                  <a:lnTo>
                    <a:pt x="1973258" y="337966"/>
                  </a:lnTo>
                  <a:lnTo>
                    <a:pt x="1971031" y="345582"/>
                  </a:lnTo>
                  <a:lnTo>
                    <a:pt x="1968169" y="353198"/>
                  </a:lnTo>
                  <a:lnTo>
                    <a:pt x="1964989" y="360179"/>
                  </a:lnTo>
                  <a:lnTo>
                    <a:pt x="1961172" y="367161"/>
                  </a:lnTo>
                  <a:lnTo>
                    <a:pt x="1957356" y="373825"/>
                  </a:lnTo>
                  <a:lnTo>
                    <a:pt x="1952903" y="379854"/>
                  </a:lnTo>
                  <a:lnTo>
                    <a:pt x="1947815" y="385884"/>
                  </a:lnTo>
                  <a:lnTo>
                    <a:pt x="1942726" y="390961"/>
                  </a:lnTo>
                  <a:lnTo>
                    <a:pt x="1937002" y="395404"/>
                  </a:lnTo>
                  <a:lnTo>
                    <a:pt x="1930959" y="399212"/>
                  </a:lnTo>
                  <a:lnTo>
                    <a:pt x="1924916" y="402068"/>
                  </a:lnTo>
                  <a:lnTo>
                    <a:pt x="1921736" y="413175"/>
                  </a:lnTo>
                  <a:lnTo>
                    <a:pt x="1918556" y="423965"/>
                  </a:lnTo>
                  <a:lnTo>
                    <a:pt x="1914739" y="434754"/>
                  </a:lnTo>
                  <a:lnTo>
                    <a:pt x="1910923" y="445226"/>
                  </a:lnTo>
                  <a:lnTo>
                    <a:pt x="1906788" y="456016"/>
                  </a:lnTo>
                  <a:lnTo>
                    <a:pt x="1902336" y="466171"/>
                  </a:lnTo>
                  <a:lnTo>
                    <a:pt x="1897883" y="476325"/>
                  </a:lnTo>
                  <a:lnTo>
                    <a:pt x="1893113" y="486480"/>
                  </a:lnTo>
                  <a:lnTo>
                    <a:pt x="1888024" y="496000"/>
                  </a:lnTo>
                  <a:lnTo>
                    <a:pt x="1882300" y="505838"/>
                  </a:lnTo>
                  <a:lnTo>
                    <a:pt x="1876893" y="515041"/>
                  </a:lnTo>
                  <a:lnTo>
                    <a:pt x="1870850" y="523926"/>
                  </a:lnTo>
                  <a:lnTo>
                    <a:pt x="1864808" y="532812"/>
                  </a:lnTo>
                  <a:lnTo>
                    <a:pt x="1858129" y="541380"/>
                  </a:lnTo>
                  <a:lnTo>
                    <a:pt x="1851450" y="549631"/>
                  </a:lnTo>
                  <a:lnTo>
                    <a:pt x="1844454" y="557247"/>
                  </a:lnTo>
                  <a:lnTo>
                    <a:pt x="1837457" y="565180"/>
                  </a:lnTo>
                  <a:lnTo>
                    <a:pt x="1829824" y="572162"/>
                  </a:lnTo>
                  <a:lnTo>
                    <a:pt x="1822191" y="578826"/>
                  </a:lnTo>
                  <a:lnTo>
                    <a:pt x="1813922" y="585490"/>
                  </a:lnTo>
                  <a:lnTo>
                    <a:pt x="1805653" y="591520"/>
                  </a:lnTo>
                  <a:lnTo>
                    <a:pt x="1797066" y="597232"/>
                  </a:lnTo>
                  <a:lnTo>
                    <a:pt x="1788161" y="601992"/>
                  </a:lnTo>
                  <a:lnTo>
                    <a:pt x="1779256" y="606752"/>
                  </a:lnTo>
                  <a:lnTo>
                    <a:pt x="1769715" y="610877"/>
                  </a:lnTo>
                  <a:lnTo>
                    <a:pt x="1759856" y="614685"/>
                  </a:lnTo>
                  <a:lnTo>
                    <a:pt x="1750315" y="617859"/>
                  </a:lnTo>
                  <a:lnTo>
                    <a:pt x="1739820" y="620397"/>
                  </a:lnTo>
                  <a:lnTo>
                    <a:pt x="1729325" y="622301"/>
                  </a:lnTo>
                  <a:lnTo>
                    <a:pt x="1718512" y="623888"/>
                  </a:lnTo>
                  <a:lnTo>
                    <a:pt x="1707699" y="624840"/>
                  </a:lnTo>
                  <a:lnTo>
                    <a:pt x="1696249" y="625475"/>
                  </a:lnTo>
                  <a:lnTo>
                    <a:pt x="1685118" y="624840"/>
                  </a:lnTo>
                  <a:lnTo>
                    <a:pt x="1674305" y="623888"/>
                  </a:lnTo>
                  <a:lnTo>
                    <a:pt x="1663492" y="622301"/>
                  </a:lnTo>
                  <a:lnTo>
                    <a:pt x="1652997" y="620397"/>
                  </a:lnTo>
                  <a:lnTo>
                    <a:pt x="1642820" y="617859"/>
                  </a:lnTo>
                  <a:lnTo>
                    <a:pt x="1632960" y="614685"/>
                  </a:lnTo>
                  <a:lnTo>
                    <a:pt x="1623419" y="611195"/>
                  </a:lnTo>
                  <a:lnTo>
                    <a:pt x="1613878" y="606752"/>
                  </a:lnTo>
                  <a:lnTo>
                    <a:pt x="1604655" y="602309"/>
                  </a:lnTo>
                  <a:lnTo>
                    <a:pt x="1596068" y="597232"/>
                  </a:lnTo>
                  <a:lnTo>
                    <a:pt x="1587481" y="591837"/>
                  </a:lnTo>
                  <a:lnTo>
                    <a:pt x="1579531" y="586125"/>
                  </a:lnTo>
                  <a:lnTo>
                    <a:pt x="1571262" y="579778"/>
                  </a:lnTo>
                  <a:lnTo>
                    <a:pt x="1563311" y="572479"/>
                  </a:lnTo>
                  <a:lnTo>
                    <a:pt x="1555996" y="565498"/>
                  </a:lnTo>
                  <a:lnTo>
                    <a:pt x="1548999" y="558199"/>
                  </a:lnTo>
                  <a:lnTo>
                    <a:pt x="1541684" y="550265"/>
                  </a:lnTo>
                  <a:lnTo>
                    <a:pt x="1535006" y="542015"/>
                  </a:lnTo>
                  <a:lnTo>
                    <a:pt x="1528645" y="534081"/>
                  </a:lnTo>
                  <a:lnTo>
                    <a:pt x="1522602" y="525196"/>
                  </a:lnTo>
                  <a:lnTo>
                    <a:pt x="1516560" y="516310"/>
                  </a:lnTo>
                  <a:lnTo>
                    <a:pt x="1510835" y="506790"/>
                  </a:lnTo>
                  <a:lnTo>
                    <a:pt x="1505428" y="497270"/>
                  </a:lnTo>
                  <a:lnTo>
                    <a:pt x="1500022" y="487432"/>
                  </a:lnTo>
                  <a:lnTo>
                    <a:pt x="1495251" y="477912"/>
                  </a:lnTo>
                  <a:lnTo>
                    <a:pt x="1490799" y="467440"/>
                  </a:lnTo>
                  <a:lnTo>
                    <a:pt x="1486346" y="457602"/>
                  </a:lnTo>
                  <a:lnTo>
                    <a:pt x="1482212" y="447130"/>
                  </a:lnTo>
                  <a:lnTo>
                    <a:pt x="1478714" y="436341"/>
                  </a:lnTo>
                  <a:lnTo>
                    <a:pt x="1474897" y="425869"/>
                  </a:lnTo>
                  <a:lnTo>
                    <a:pt x="1471399" y="415079"/>
                  </a:lnTo>
                  <a:lnTo>
                    <a:pt x="1468536" y="404290"/>
                  </a:lnTo>
                  <a:lnTo>
                    <a:pt x="1464720" y="403338"/>
                  </a:lnTo>
                  <a:lnTo>
                    <a:pt x="1461540" y="401751"/>
                  </a:lnTo>
                  <a:lnTo>
                    <a:pt x="1458041" y="400164"/>
                  </a:lnTo>
                  <a:lnTo>
                    <a:pt x="1454861" y="398577"/>
                  </a:lnTo>
                  <a:lnTo>
                    <a:pt x="1451363" y="396673"/>
                  </a:lnTo>
                  <a:lnTo>
                    <a:pt x="1448500" y="394452"/>
                  </a:lnTo>
                  <a:lnTo>
                    <a:pt x="1442458" y="389375"/>
                  </a:lnTo>
                  <a:lnTo>
                    <a:pt x="1436733" y="383980"/>
                  </a:lnTo>
                  <a:lnTo>
                    <a:pt x="1431962" y="377633"/>
                  </a:lnTo>
                  <a:lnTo>
                    <a:pt x="1427192" y="370969"/>
                  </a:lnTo>
                  <a:lnTo>
                    <a:pt x="1423057" y="363988"/>
                  </a:lnTo>
                  <a:lnTo>
                    <a:pt x="1419241" y="356054"/>
                  </a:lnTo>
                  <a:lnTo>
                    <a:pt x="1416379" y="348438"/>
                  </a:lnTo>
                  <a:lnTo>
                    <a:pt x="1413834" y="340504"/>
                  </a:lnTo>
                  <a:lnTo>
                    <a:pt x="1411926" y="332254"/>
                  </a:lnTo>
                  <a:lnTo>
                    <a:pt x="1410336" y="324320"/>
                  </a:lnTo>
                  <a:lnTo>
                    <a:pt x="1409700" y="316387"/>
                  </a:lnTo>
                  <a:lnTo>
                    <a:pt x="1409700" y="308453"/>
                  </a:lnTo>
                  <a:lnTo>
                    <a:pt x="1410336" y="300837"/>
                  </a:lnTo>
                  <a:lnTo>
                    <a:pt x="1411290" y="296077"/>
                  </a:lnTo>
                  <a:lnTo>
                    <a:pt x="1411926" y="291634"/>
                  </a:lnTo>
                  <a:lnTo>
                    <a:pt x="1413516" y="286874"/>
                  </a:lnTo>
                  <a:lnTo>
                    <a:pt x="1414789" y="283383"/>
                  </a:lnTo>
                  <a:lnTo>
                    <a:pt x="1416697" y="279575"/>
                  </a:lnTo>
                  <a:lnTo>
                    <a:pt x="1418923" y="275767"/>
                  </a:lnTo>
                  <a:lnTo>
                    <a:pt x="1421149" y="272911"/>
                  </a:lnTo>
                  <a:lnTo>
                    <a:pt x="1423694" y="270055"/>
                  </a:lnTo>
                  <a:lnTo>
                    <a:pt x="1426556" y="267199"/>
                  </a:lnTo>
                  <a:lnTo>
                    <a:pt x="1429418" y="264978"/>
                  </a:lnTo>
                  <a:lnTo>
                    <a:pt x="1432917" y="262756"/>
                  </a:lnTo>
                  <a:lnTo>
                    <a:pt x="1436097" y="261170"/>
                  </a:lnTo>
                  <a:lnTo>
                    <a:pt x="1439913" y="259266"/>
                  </a:lnTo>
                  <a:lnTo>
                    <a:pt x="1443730" y="257679"/>
                  </a:lnTo>
                  <a:lnTo>
                    <a:pt x="1447228" y="256727"/>
                  </a:lnTo>
                  <a:lnTo>
                    <a:pt x="1451363" y="255458"/>
                  </a:lnTo>
                  <a:lnTo>
                    <a:pt x="1452635" y="242447"/>
                  </a:lnTo>
                  <a:lnTo>
                    <a:pt x="1453907" y="229118"/>
                  </a:lnTo>
                  <a:lnTo>
                    <a:pt x="1455815" y="216108"/>
                  </a:lnTo>
                  <a:lnTo>
                    <a:pt x="1458359" y="203414"/>
                  </a:lnTo>
                  <a:lnTo>
                    <a:pt x="1461540" y="191355"/>
                  </a:lnTo>
                  <a:lnTo>
                    <a:pt x="1464720" y="178979"/>
                  </a:lnTo>
                  <a:lnTo>
                    <a:pt x="1468854" y="167237"/>
                  </a:lnTo>
                  <a:lnTo>
                    <a:pt x="1473307" y="155178"/>
                  </a:lnTo>
                  <a:lnTo>
                    <a:pt x="1478077" y="144072"/>
                  </a:lnTo>
                  <a:lnTo>
                    <a:pt x="1483484" y="132965"/>
                  </a:lnTo>
                  <a:lnTo>
                    <a:pt x="1488891" y="122175"/>
                  </a:lnTo>
                  <a:lnTo>
                    <a:pt x="1494933" y="111703"/>
                  </a:lnTo>
                  <a:lnTo>
                    <a:pt x="1501612" y="101866"/>
                  </a:lnTo>
                  <a:lnTo>
                    <a:pt x="1508609" y="92028"/>
                  </a:lnTo>
                  <a:lnTo>
                    <a:pt x="1516242" y="82825"/>
                  </a:lnTo>
                  <a:lnTo>
                    <a:pt x="1523556" y="74257"/>
                  </a:lnTo>
                  <a:lnTo>
                    <a:pt x="1531825" y="65689"/>
                  </a:lnTo>
                  <a:lnTo>
                    <a:pt x="1540412" y="57438"/>
                  </a:lnTo>
                  <a:lnTo>
                    <a:pt x="1549317" y="50139"/>
                  </a:lnTo>
                  <a:lnTo>
                    <a:pt x="1558540" y="43158"/>
                  </a:lnTo>
                  <a:lnTo>
                    <a:pt x="1568399" y="36494"/>
                  </a:lnTo>
                  <a:lnTo>
                    <a:pt x="1578258" y="30464"/>
                  </a:lnTo>
                  <a:lnTo>
                    <a:pt x="1588754" y="24752"/>
                  </a:lnTo>
                  <a:lnTo>
                    <a:pt x="1599567" y="19675"/>
                  </a:lnTo>
                  <a:lnTo>
                    <a:pt x="1610380" y="15232"/>
                  </a:lnTo>
                  <a:lnTo>
                    <a:pt x="1621829" y="11107"/>
                  </a:lnTo>
                  <a:lnTo>
                    <a:pt x="1633278" y="7616"/>
                  </a:lnTo>
                  <a:lnTo>
                    <a:pt x="1645364" y="5077"/>
                  </a:lnTo>
                  <a:lnTo>
                    <a:pt x="1657449" y="2856"/>
                  </a:lnTo>
                  <a:lnTo>
                    <a:pt x="1670170" y="952"/>
                  </a:lnTo>
                  <a:lnTo>
                    <a:pt x="1683210" y="317"/>
                  </a:lnTo>
                  <a:lnTo>
                    <a:pt x="16962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89140" y="2797406"/>
            <a:ext cx="751284" cy="752475"/>
            <a:chOff x="5052187" y="3729874"/>
            <a:chExt cx="1001712" cy="1003300"/>
          </a:xfrm>
        </p:grpSpPr>
        <p:sp>
          <p:nvSpPr>
            <p:cNvPr id="51" name="MH_Other_13"/>
            <p:cNvSpPr/>
            <p:nvPr>
              <p:custDataLst>
                <p:tags r:id="rId3"/>
              </p:custDataLst>
            </p:nvPr>
          </p:nvSpPr>
          <p:spPr>
            <a:xfrm flipH="1">
              <a:off x="5052187" y="3729874"/>
              <a:ext cx="1001712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Other_14"/>
            <p:cNvSpPr/>
            <p:nvPr>
              <p:custDataLst>
                <p:tags r:id="rId4"/>
              </p:custDataLst>
            </p:nvPr>
          </p:nvSpPr>
          <p:spPr>
            <a:xfrm flipH="1">
              <a:off x="5172075" y="3850244"/>
              <a:ext cx="761814" cy="761814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MH_Other_6"/>
            <p:cNvSpPr/>
            <p:nvPr>
              <p:custDataLst>
                <p:tags r:id="rId5"/>
              </p:custDataLst>
            </p:nvPr>
          </p:nvSpPr>
          <p:spPr>
            <a:xfrm>
              <a:off x="5329605" y="4112233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8576" tIns="19289" rIns="38576" bIns="19289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07761" y="1933468"/>
            <a:ext cx="752475" cy="752475"/>
            <a:chOff x="6143681" y="2577957"/>
            <a:chExt cx="1003300" cy="1003300"/>
          </a:xfrm>
        </p:grpSpPr>
        <p:sp>
          <p:nvSpPr>
            <p:cNvPr id="55" name="MH_Other_1"/>
            <p:cNvSpPr/>
            <p:nvPr>
              <p:custDataLst>
                <p:tags r:id="rId1"/>
              </p:custDataLst>
            </p:nvPr>
          </p:nvSpPr>
          <p:spPr>
            <a:xfrm>
              <a:off x="6143681" y="2577957"/>
              <a:ext cx="1003300" cy="1003300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6600000" scaled="0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50800" dist="88900" dir="27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MH_Other_2"/>
            <p:cNvSpPr/>
            <p:nvPr>
              <p:custDataLst>
                <p:tags r:id="rId2"/>
              </p:custDataLst>
            </p:nvPr>
          </p:nvSpPr>
          <p:spPr>
            <a:xfrm>
              <a:off x="6257925" y="2692232"/>
              <a:ext cx="776022" cy="776024"/>
            </a:xfrm>
            <a:prstGeom prst="ellipse">
              <a:avLst/>
            </a:prstGeom>
            <a:solidFill>
              <a:srgbClr val="8AC028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6495207" y="2860388"/>
              <a:ext cx="319192" cy="435262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60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3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3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3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3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3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92"/>
          <a:stretch/>
        </p:blipFill>
        <p:spPr>
          <a:xfrm>
            <a:off x="0" y="0"/>
            <a:ext cx="9144000" cy="5129784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13" y="369866"/>
            <a:ext cx="1409412" cy="1556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7660">
            <a:off x="67540" y="2708573"/>
            <a:ext cx="742857" cy="6666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7468">
            <a:off x="65172" y="1811998"/>
            <a:ext cx="742857" cy="6666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215">
            <a:off x="901216" y="2923790"/>
            <a:ext cx="496805" cy="445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8280">
            <a:off x="865086" y="2236140"/>
            <a:ext cx="742857" cy="6666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1201">
            <a:off x="720570" y="839920"/>
            <a:ext cx="449603" cy="403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7660">
            <a:off x="4369198" y="-23456"/>
            <a:ext cx="742857" cy="666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7468">
            <a:off x="4923405" y="409018"/>
            <a:ext cx="534404" cy="479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3720">
            <a:off x="5575855" y="804487"/>
            <a:ext cx="1017905" cy="913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282260" y="914478"/>
            <a:ext cx="665828" cy="5975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215">
            <a:off x="4708524" y="1180196"/>
            <a:ext cx="620965" cy="557276"/>
          </a:xfrm>
          <a:prstGeom prst="rect">
            <a:avLst/>
          </a:prstGeom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8280">
            <a:off x="5468044" y="257508"/>
            <a:ext cx="534404" cy="47959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25359" y="3222193"/>
            <a:ext cx="692111" cy="692111"/>
            <a:chOff x="4967145" y="3923836"/>
            <a:chExt cx="922815" cy="922815"/>
          </a:xfrm>
        </p:grpSpPr>
        <p:sp>
          <p:nvSpPr>
            <p:cNvPr id="18" name="椭圆 17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3995290" y="4206896"/>
            <a:ext cx="4631762" cy="0"/>
          </a:xfrm>
          <a:prstGeom prst="line">
            <a:avLst/>
          </a:prstGeom>
          <a:ln w="19050">
            <a:solidFill>
              <a:srgbClr val="8AC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646348" y="4368258"/>
            <a:ext cx="3435556" cy="323165"/>
          </a:xfrm>
          <a:prstGeom prst="rect">
            <a:avLst/>
          </a:prstGeom>
          <a:solidFill>
            <a:srgbClr val="8AC028"/>
          </a:solidFill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新年计划 商务汇报 颁奖晚会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38025" y="3222193"/>
            <a:ext cx="692111" cy="692111"/>
            <a:chOff x="4967145" y="3923836"/>
            <a:chExt cx="922815" cy="922815"/>
          </a:xfrm>
        </p:grpSpPr>
        <p:sp>
          <p:nvSpPr>
            <p:cNvPr id="23" name="椭圆 22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50690" y="3222193"/>
            <a:ext cx="692111" cy="692111"/>
            <a:chOff x="4967145" y="3923836"/>
            <a:chExt cx="922815" cy="922815"/>
          </a:xfrm>
        </p:grpSpPr>
        <p:sp>
          <p:nvSpPr>
            <p:cNvPr id="26" name="椭圆 25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3355" y="3222193"/>
            <a:ext cx="692111" cy="692111"/>
            <a:chOff x="4967145" y="3923836"/>
            <a:chExt cx="922815" cy="922815"/>
          </a:xfrm>
        </p:grpSpPr>
        <p:sp>
          <p:nvSpPr>
            <p:cNvPr id="29" name="椭圆 28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76020" y="3222193"/>
            <a:ext cx="692111" cy="692111"/>
            <a:chOff x="4967145" y="3923836"/>
            <a:chExt cx="922815" cy="922815"/>
          </a:xfrm>
        </p:grpSpPr>
        <p:sp>
          <p:nvSpPr>
            <p:cNvPr id="32" name="椭圆 31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聆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88686" y="3222193"/>
            <a:ext cx="692111" cy="692111"/>
            <a:chOff x="4967145" y="3923836"/>
            <a:chExt cx="922815" cy="922815"/>
          </a:xfrm>
        </p:grpSpPr>
        <p:sp>
          <p:nvSpPr>
            <p:cNvPr id="35" name="椭圆 34"/>
            <p:cNvSpPr/>
            <p:nvPr/>
          </p:nvSpPr>
          <p:spPr>
            <a:xfrm>
              <a:off x="4967145" y="3923836"/>
              <a:ext cx="922815" cy="92281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26546" y="4062077"/>
              <a:ext cx="53065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 smtClean="0">
                  <a:gradFill flip="none" rotWithShape="1">
                    <a:gsLst>
                      <a:gs pos="0">
                        <a:srgbClr val="8AC028"/>
                      </a:gs>
                      <a:gs pos="100000">
                        <a:srgbClr val="296700"/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</a:t>
              </a:r>
              <a:endParaRPr lang="zh-CN" altLang="en-US" sz="2700" b="1" dirty="0">
                <a:gradFill flip="none" rotWithShape="1">
                  <a:gsLst>
                    <a:gs pos="0">
                      <a:srgbClr val="8AC028"/>
                    </a:gs>
                    <a:gs pos="100000">
                      <a:srgbClr val="2967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43" y="-209544"/>
            <a:ext cx="5304131" cy="388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8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100"/>
                            </p:stCondLst>
                            <p:childTnLst>
                              <p:par>
                                <p:cTn id="6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5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8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9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1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1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1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429311" y="589475"/>
            <a:ext cx="5184348" cy="4554025"/>
          </a:xfrm>
          <a:custGeom>
            <a:avLst/>
            <a:gdLst>
              <a:gd name="connsiteX0" fmla="*/ 3367134 w 6912464"/>
              <a:gd name="connsiteY0" fmla="*/ 0 h 6072033"/>
              <a:gd name="connsiteX1" fmla="*/ 6909205 w 6912464"/>
              <a:gd name="connsiteY1" fmla="*/ 10447 h 6072033"/>
              <a:gd name="connsiteX2" fmla="*/ 6912464 w 6912464"/>
              <a:gd name="connsiteY2" fmla="*/ 6072033 h 6072033"/>
              <a:gd name="connsiteX3" fmla="*/ 0 w 6912464"/>
              <a:gd name="connsiteY3" fmla="*/ 6072033 h 607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12464" h="6072033">
                <a:moveTo>
                  <a:pt x="3367134" y="0"/>
                </a:moveTo>
                <a:lnTo>
                  <a:pt x="6909205" y="10447"/>
                </a:lnTo>
                <a:lnTo>
                  <a:pt x="6912464" y="6072033"/>
                </a:lnTo>
                <a:lnTo>
                  <a:pt x="0" y="6072033"/>
                </a:lnTo>
                <a:close/>
              </a:path>
            </a:pathLst>
          </a:custGeom>
          <a:solidFill>
            <a:srgbClr val="8AC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梯形 17">
            <a:hlinkClick r:id="rId2"/>
          </p:cNvPr>
          <p:cNvSpPr/>
          <p:nvPr/>
        </p:nvSpPr>
        <p:spPr>
          <a:xfrm>
            <a:off x="3628104" y="-7836"/>
            <a:ext cx="5515897" cy="5151335"/>
          </a:xfrm>
          <a:custGeom>
            <a:avLst/>
            <a:gdLst>
              <a:gd name="connsiteX0" fmla="*/ 0 w 7354529"/>
              <a:gd name="connsiteY0" fmla="*/ 6858000 h 6858000"/>
              <a:gd name="connsiteX1" fmla="*/ 1714500 w 7354529"/>
              <a:gd name="connsiteY1" fmla="*/ 0 h 6858000"/>
              <a:gd name="connsiteX2" fmla="*/ 5640029 w 7354529"/>
              <a:gd name="connsiteY2" fmla="*/ 0 h 6858000"/>
              <a:gd name="connsiteX3" fmla="*/ 7354529 w 7354529"/>
              <a:gd name="connsiteY3" fmla="*/ 6858000 h 6858000"/>
              <a:gd name="connsiteX4" fmla="*/ 0 w 7354529"/>
              <a:gd name="connsiteY4" fmla="*/ 6858000 h 6858000"/>
              <a:gd name="connsiteX0" fmla="*/ 0 w 7354529"/>
              <a:gd name="connsiteY0" fmla="*/ 6858000 h 6858000"/>
              <a:gd name="connsiteX1" fmla="*/ 1714500 w 7354529"/>
              <a:gd name="connsiteY1" fmla="*/ 0 h 6858000"/>
              <a:gd name="connsiteX2" fmla="*/ 7350842 w 7354529"/>
              <a:gd name="connsiteY2" fmla="*/ 0 h 6858000"/>
              <a:gd name="connsiteX3" fmla="*/ 7354529 w 7354529"/>
              <a:gd name="connsiteY3" fmla="*/ 6858000 h 6858000"/>
              <a:gd name="connsiteX4" fmla="*/ 0 w 7354529"/>
              <a:gd name="connsiteY4" fmla="*/ 6858000 h 6858000"/>
              <a:gd name="connsiteX0" fmla="*/ 0 w 7354529"/>
              <a:gd name="connsiteY0" fmla="*/ 6887497 h 6887497"/>
              <a:gd name="connsiteX1" fmla="*/ 3808771 w 7354529"/>
              <a:gd name="connsiteY1" fmla="*/ 0 h 6887497"/>
              <a:gd name="connsiteX2" fmla="*/ 7350842 w 7354529"/>
              <a:gd name="connsiteY2" fmla="*/ 29497 h 6887497"/>
              <a:gd name="connsiteX3" fmla="*/ 7354529 w 7354529"/>
              <a:gd name="connsiteY3" fmla="*/ 6887497 h 6887497"/>
              <a:gd name="connsiteX4" fmla="*/ 0 w 7354529"/>
              <a:gd name="connsiteY4" fmla="*/ 6887497 h 6887497"/>
              <a:gd name="connsiteX0" fmla="*/ 0 w 7354529"/>
              <a:gd name="connsiteY0" fmla="*/ 6868447 h 6868447"/>
              <a:gd name="connsiteX1" fmla="*/ 3808771 w 7354529"/>
              <a:gd name="connsiteY1" fmla="*/ 0 h 6868447"/>
              <a:gd name="connsiteX2" fmla="*/ 7350842 w 7354529"/>
              <a:gd name="connsiteY2" fmla="*/ 10447 h 6868447"/>
              <a:gd name="connsiteX3" fmla="*/ 7354529 w 7354529"/>
              <a:gd name="connsiteY3" fmla="*/ 6868447 h 6868447"/>
              <a:gd name="connsiteX4" fmla="*/ 0 w 7354529"/>
              <a:gd name="connsiteY4" fmla="*/ 6868447 h 68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529" h="6868447">
                <a:moveTo>
                  <a:pt x="0" y="6868447"/>
                </a:moveTo>
                <a:lnTo>
                  <a:pt x="3808771" y="0"/>
                </a:lnTo>
                <a:lnTo>
                  <a:pt x="7350842" y="10447"/>
                </a:lnTo>
                <a:lnTo>
                  <a:pt x="7354529" y="6868447"/>
                </a:lnTo>
                <a:lnTo>
                  <a:pt x="0" y="6868447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" name="文本框 3"/>
          <p:cNvSpPr txBox="1"/>
          <p:nvPr/>
        </p:nvSpPr>
        <p:spPr>
          <a:xfrm>
            <a:off x="114654" y="287655"/>
            <a:ext cx="2971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 b="1" u="sng" dirty="0">
                <a:solidFill>
                  <a:srgbClr val="8AC02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</a:t>
            </a:r>
            <a:endParaRPr lang="zh-CN" altLang="en-US" sz="4050" b="1" u="sng" dirty="0">
              <a:solidFill>
                <a:srgbClr val="8AC02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2844" y="1104066"/>
            <a:ext cx="27519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             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caption</a:t>
            </a:r>
            <a:endParaRPr lang="da-DK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1378" y="988650"/>
            <a:ext cx="7614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 b="1" u="sng" dirty="0">
                <a:solidFill>
                  <a:srgbClr val="8AC02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4050" b="1" u="sng" dirty="0">
              <a:solidFill>
                <a:srgbClr val="8AC02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47268" y="2135147"/>
            <a:ext cx="27519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单击添加标题                       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caption  </a:t>
            </a:r>
            <a:endParaRPr lang="da-DK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5803" y="2019731"/>
            <a:ext cx="7614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 b="1" u="sng" dirty="0">
                <a:solidFill>
                  <a:srgbClr val="8AC02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4050" b="1" u="sng" dirty="0">
              <a:solidFill>
                <a:srgbClr val="8AC02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1694" y="3166229"/>
            <a:ext cx="2751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单击添加标题            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caption </a:t>
            </a:r>
            <a:endParaRPr lang="da-DK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229" y="3050812"/>
            <a:ext cx="7614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 b="1" u="sng" dirty="0">
                <a:solidFill>
                  <a:srgbClr val="8AC02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4050" b="1" u="sng" dirty="0">
              <a:solidFill>
                <a:srgbClr val="8AC02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3715" y="4197310"/>
            <a:ext cx="24355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单击添加标题                   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a caption</a:t>
            </a:r>
            <a:endParaRPr lang="da-DK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54" y="4081894"/>
            <a:ext cx="7614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 b="1" u="sng" dirty="0">
                <a:solidFill>
                  <a:srgbClr val="8AC02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4050" b="1" u="sng" dirty="0">
              <a:solidFill>
                <a:srgbClr val="8AC02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8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222000" y="657225"/>
            <a:ext cx="2700000" cy="2700000"/>
          </a:xfrm>
          <a:prstGeom prst="diamond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3" name="文本框 2"/>
          <p:cNvSpPr txBox="1"/>
          <p:nvPr/>
        </p:nvSpPr>
        <p:spPr>
          <a:xfrm>
            <a:off x="2528888" y="3733891"/>
            <a:ext cx="40862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7538" y="1418603"/>
            <a:ext cx="2828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ONE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直角三角形 5"/>
          <p:cNvSpPr>
            <a:spLocks noChangeAspect="1"/>
          </p:cNvSpPr>
          <p:nvPr/>
        </p:nvSpPr>
        <p:spPr>
          <a:xfrm flipV="1">
            <a:off x="3157538" y="579432"/>
            <a:ext cx="1350000" cy="135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591999" y="1927552"/>
            <a:ext cx="665828" cy="597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5819790" y="1835625"/>
            <a:ext cx="665828" cy="597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83925" y="1760871"/>
            <a:ext cx="665828" cy="5975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2736961" y="1945212"/>
            <a:ext cx="665828" cy="5975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2964752" y="1853285"/>
            <a:ext cx="665828" cy="597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28887" y="1778532"/>
            <a:ext cx="665828" cy="5975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57538" y="4217771"/>
            <a:ext cx="29567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Click here to add a caption</a:t>
            </a:r>
            <a:endParaRPr lang="da-DK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6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5" grpId="0"/>
      <p:bldP spid="6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9352" y="1290528"/>
            <a:ext cx="1656402" cy="2195340"/>
            <a:chOff x="838994" y="1290926"/>
            <a:chExt cx="1656913" cy="2196018"/>
          </a:xfrm>
        </p:grpSpPr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38994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rgbClr val="8AC028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463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>
              <a:off x="1435838" y="1290926"/>
              <a:ext cx="76891" cy="55229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 flipH="1">
              <a:off x="1847283" y="1290926"/>
              <a:ext cx="76891" cy="55229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512728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053457" y="2074406"/>
              <a:ext cx="1219891" cy="121988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9458" y="1290528"/>
            <a:ext cx="1656402" cy="2195340"/>
            <a:chOff x="2819711" y="1290926"/>
            <a:chExt cx="1656913" cy="2196018"/>
          </a:xfrm>
        </p:grpSpPr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2819711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rgbClr val="8AC028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986180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>
              <a:off x="3416555" y="1290926"/>
              <a:ext cx="76891" cy="55229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 flipH="1">
              <a:off x="3828000" y="1290926"/>
              <a:ext cx="76891" cy="552293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3493445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038221" y="2063291"/>
              <a:ext cx="1219891" cy="1219889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51329" y="1290528"/>
            <a:ext cx="1656402" cy="2195340"/>
            <a:chOff x="4752178" y="1290926"/>
            <a:chExt cx="1656913" cy="2196018"/>
          </a:xfrm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4752178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rgbClr val="8AC028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918647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>
              <a:off x="5349023" y="1290926"/>
              <a:ext cx="76891" cy="552293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 flipH="1">
              <a:off x="5760467" y="1290926"/>
              <a:ext cx="76891" cy="55229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425913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966640" y="2060275"/>
              <a:ext cx="1219891" cy="1219889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83201" y="1290528"/>
            <a:ext cx="1656402" cy="2195340"/>
            <a:chOff x="6684645" y="1290926"/>
            <a:chExt cx="1656913" cy="2196018"/>
          </a:xfrm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6684645" y="1536474"/>
              <a:ext cx="1656913" cy="1950470"/>
            </a:xfrm>
            <a:custGeom>
              <a:avLst/>
              <a:gdLst>
                <a:gd name="T0" fmla="*/ 2392 w 2544"/>
                <a:gd name="T1" fmla="*/ 1121 h 2994"/>
                <a:gd name="T2" fmla="*/ 2392 w 2544"/>
                <a:gd name="T3" fmla="*/ 1121 h 2994"/>
                <a:gd name="T4" fmla="*/ 2392 w 2544"/>
                <a:gd name="T5" fmla="*/ 1119 h 2994"/>
                <a:gd name="T6" fmla="*/ 2362 w 2544"/>
                <a:gd name="T7" fmla="*/ 1067 h 2994"/>
                <a:gd name="T8" fmla="*/ 1844 w 2544"/>
                <a:gd name="T9" fmla="*/ 161 h 2994"/>
                <a:gd name="T10" fmla="*/ 1684 w 2544"/>
                <a:gd name="T11" fmla="*/ 0 h 2994"/>
                <a:gd name="T12" fmla="*/ 838 w 2544"/>
                <a:gd name="T13" fmla="*/ 0 h 2994"/>
                <a:gd name="T14" fmla="*/ 677 w 2544"/>
                <a:gd name="T15" fmla="*/ 161 h 2994"/>
                <a:gd name="T16" fmla="*/ 157 w 2544"/>
                <a:gd name="T17" fmla="*/ 1110 h 2994"/>
                <a:gd name="T18" fmla="*/ 0 w 2544"/>
                <a:gd name="T19" fmla="*/ 1722 h 2994"/>
                <a:gd name="T20" fmla="*/ 1272 w 2544"/>
                <a:gd name="T21" fmla="*/ 2994 h 2994"/>
                <a:gd name="T22" fmla="*/ 2544 w 2544"/>
                <a:gd name="T23" fmla="*/ 1722 h 2994"/>
                <a:gd name="T24" fmla="*/ 2392 w 2544"/>
                <a:gd name="T25" fmla="*/ 1121 h 2994"/>
                <a:gd name="T26" fmla="*/ 1572 w 2544"/>
                <a:gd name="T27" fmla="*/ 467 h 2994"/>
                <a:gd name="T28" fmla="*/ 971 w 2544"/>
                <a:gd name="T29" fmla="*/ 467 h 2994"/>
                <a:gd name="T30" fmla="*/ 844 w 2544"/>
                <a:gd name="T31" fmla="*/ 340 h 2994"/>
                <a:gd name="T32" fmla="*/ 971 w 2544"/>
                <a:gd name="T33" fmla="*/ 212 h 2994"/>
                <a:gd name="T34" fmla="*/ 1572 w 2544"/>
                <a:gd name="T35" fmla="*/ 212 h 2994"/>
                <a:gd name="T36" fmla="*/ 1700 w 2544"/>
                <a:gd name="T37" fmla="*/ 340 h 2994"/>
                <a:gd name="T38" fmla="*/ 1572 w 2544"/>
                <a:gd name="T39" fmla="*/ 467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4" h="2994">
                  <a:moveTo>
                    <a:pt x="2392" y="1121"/>
                  </a:moveTo>
                  <a:cubicBezTo>
                    <a:pt x="2392" y="1121"/>
                    <a:pt x="2392" y="1121"/>
                    <a:pt x="2392" y="1121"/>
                  </a:cubicBezTo>
                  <a:cubicBezTo>
                    <a:pt x="2392" y="1119"/>
                    <a:pt x="2392" y="1119"/>
                    <a:pt x="2392" y="1119"/>
                  </a:cubicBezTo>
                  <a:cubicBezTo>
                    <a:pt x="2382" y="1102"/>
                    <a:pt x="2372" y="1084"/>
                    <a:pt x="2362" y="1067"/>
                  </a:cubicBezTo>
                  <a:cubicBezTo>
                    <a:pt x="1844" y="161"/>
                    <a:pt x="1844" y="161"/>
                    <a:pt x="1844" y="161"/>
                  </a:cubicBezTo>
                  <a:cubicBezTo>
                    <a:pt x="1789" y="73"/>
                    <a:pt x="1772" y="0"/>
                    <a:pt x="1684" y="0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749" y="0"/>
                    <a:pt x="740" y="66"/>
                    <a:pt x="677" y="161"/>
                  </a:cubicBezTo>
                  <a:cubicBezTo>
                    <a:pt x="157" y="1110"/>
                    <a:pt x="157" y="1110"/>
                    <a:pt x="157" y="1110"/>
                  </a:cubicBezTo>
                  <a:cubicBezTo>
                    <a:pt x="57" y="1292"/>
                    <a:pt x="0" y="1501"/>
                    <a:pt x="0" y="1722"/>
                  </a:cubicBezTo>
                  <a:cubicBezTo>
                    <a:pt x="0" y="2425"/>
                    <a:pt x="570" y="2994"/>
                    <a:pt x="1272" y="2994"/>
                  </a:cubicBezTo>
                  <a:cubicBezTo>
                    <a:pt x="1974" y="2994"/>
                    <a:pt x="2544" y="2425"/>
                    <a:pt x="2544" y="1722"/>
                  </a:cubicBezTo>
                  <a:cubicBezTo>
                    <a:pt x="2544" y="1505"/>
                    <a:pt x="2489" y="1300"/>
                    <a:pt x="2392" y="1121"/>
                  </a:cubicBezTo>
                  <a:close/>
                  <a:moveTo>
                    <a:pt x="1572" y="467"/>
                  </a:moveTo>
                  <a:cubicBezTo>
                    <a:pt x="971" y="467"/>
                    <a:pt x="971" y="467"/>
                    <a:pt x="971" y="467"/>
                  </a:cubicBezTo>
                  <a:cubicBezTo>
                    <a:pt x="901" y="467"/>
                    <a:pt x="844" y="410"/>
                    <a:pt x="844" y="340"/>
                  </a:cubicBezTo>
                  <a:cubicBezTo>
                    <a:pt x="844" y="269"/>
                    <a:pt x="901" y="212"/>
                    <a:pt x="971" y="212"/>
                  </a:cubicBezTo>
                  <a:cubicBezTo>
                    <a:pt x="1572" y="212"/>
                    <a:pt x="1572" y="212"/>
                    <a:pt x="1572" y="212"/>
                  </a:cubicBezTo>
                  <a:cubicBezTo>
                    <a:pt x="1643" y="212"/>
                    <a:pt x="1700" y="269"/>
                    <a:pt x="1700" y="340"/>
                  </a:cubicBezTo>
                  <a:cubicBezTo>
                    <a:pt x="1700" y="410"/>
                    <a:pt x="1643" y="467"/>
                    <a:pt x="1572" y="467"/>
                  </a:cubicBezTo>
                  <a:close/>
                </a:path>
              </a:pathLst>
            </a:custGeom>
            <a:solidFill>
              <a:srgbClr val="8AC028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851114" y="2015207"/>
              <a:ext cx="1315880" cy="131605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BBBBB"/>
                </a:gs>
              </a:gsLst>
              <a:lin ang="2700000" scaled="0"/>
              <a:tileRect/>
            </a:gradFill>
            <a:ln w="92075">
              <a:gradFill flip="none" rotWithShape="1">
                <a:gsLst>
                  <a:gs pos="0">
                    <a:srgbClr val="FFFFFF"/>
                  </a:gs>
                  <a:gs pos="100000">
                    <a:srgbClr val="B3B6B4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>
              <a:off x="7281490" y="1290926"/>
              <a:ext cx="76891" cy="55229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/>
            <a:srcRect l="971" t="9608" r="58068" b="11113"/>
            <a:stretch>
              <a:fillRect/>
            </a:stretch>
          </p:blipFill>
          <p:spPr>
            <a:xfrm flipH="1">
              <a:off x="7692934" y="1290926"/>
              <a:ext cx="76891" cy="552293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7358380" y="1302930"/>
              <a:ext cx="334553" cy="466825"/>
            </a:xfrm>
            <a:prstGeom prst="rect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899108" y="2063291"/>
              <a:ext cx="1219891" cy="1219889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2" name="等腰三角形 15"/>
          <p:cNvSpPr>
            <a:spLocks noChangeArrowheads="1"/>
          </p:cNvSpPr>
          <p:nvPr/>
        </p:nvSpPr>
        <p:spPr bwMode="auto">
          <a:xfrm flipV="1">
            <a:off x="1624923" y="3562045"/>
            <a:ext cx="215833" cy="144418"/>
          </a:xfrm>
          <a:prstGeom prst="triangle">
            <a:avLst>
              <a:gd name="adj" fmla="val 50000"/>
            </a:avLst>
          </a:pr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ctr" anchorCtr="0" compatLnSpc="1"/>
          <a:lstStyle/>
          <a:p>
            <a:endParaRPr lang="zh-CN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" name="等腰三角形 26"/>
          <p:cNvSpPr>
            <a:spLocks noChangeArrowheads="1"/>
          </p:cNvSpPr>
          <p:nvPr/>
        </p:nvSpPr>
        <p:spPr bwMode="auto">
          <a:xfrm flipV="1">
            <a:off x="3581707" y="3562045"/>
            <a:ext cx="215833" cy="144418"/>
          </a:xfrm>
          <a:prstGeom prst="triangle">
            <a:avLst>
              <a:gd name="adj" fmla="val 50000"/>
            </a:avLst>
          </a:pr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ctr" anchorCtr="0" compatLnSpc="1"/>
          <a:lstStyle/>
          <a:p>
            <a:endParaRPr lang="zh-CN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等腰三角形 32"/>
          <p:cNvSpPr>
            <a:spLocks noChangeArrowheads="1"/>
          </p:cNvSpPr>
          <p:nvPr/>
        </p:nvSpPr>
        <p:spPr bwMode="auto">
          <a:xfrm flipV="1">
            <a:off x="5422639" y="3562045"/>
            <a:ext cx="215833" cy="144418"/>
          </a:xfrm>
          <a:prstGeom prst="triangle">
            <a:avLst>
              <a:gd name="adj" fmla="val 50000"/>
            </a:avLst>
          </a:pr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ctr" anchorCtr="0" compatLnSpc="1"/>
          <a:lstStyle/>
          <a:p>
            <a:endParaRPr lang="zh-CN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" name="等腰三角形 38"/>
          <p:cNvSpPr>
            <a:spLocks noChangeArrowheads="1"/>
          </p:cNvSpPr>
          <p:nvPr/>
        </p:nvSpPr>
        <p:spPr bwMode="auto">
          <a:xfrm flipV="1">
            <a:off x="7390530" y="3562045"/>
            <a:ext cx="215833" cy="144418"/>
          </a:xfrm>
          <a:prstGeom prst="triangle">
            <a:avLst>
              <a:gd name="adj" fmla="val 50000"/>
            </a:avLst>
          </a:prstGeom>
          <a:solidFill>
            <a:srgbClr val="8AC028"/>
          </a:solidFill>
          <a:ln>
            <a:noFill/>
          </a:ln>
        </p:spPr>
        <p:txBody>
          <a:bodyPr vert="horz" wrap="square" lIns="91412" tIns="45706" rIns="91412" bIns="45706" numCol="1" anchor="ctr" anchorCtr="0" compatLnSpc="1"/>
          <a:lstStyle/>
          <a:p>
            <a:endParaRPr lang="zh-CN" altLang="zh-CN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" name="矩形 9"/>
          <p:cNvSpPr>
            <a:spLocks noChangeArrowheads="1"/>
          </p:cNvSpPr>
          <p:nvPr/>
        </p:nvSpPr>
        <p:spPr bwMode="auto">
          <a:xfrm>
            <a:off x="1083568" y="3856575"/>
            <a:ext cx="898433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47" name="矩形 7"/>
          <p:cNvSpPr>
            <a:spLocks noChangeArrowheads="1"/>
          </p:cNvSpPr>
          <p:nvPr/>
        </p:nvSpPr>
        <p:spPr bwMode="auto">
          <a:xfrm>
            <a:off x="1753470" y="3942928"/>
            <a:ext cx="548312" cy="19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职务头衔</a:t>
            </a:r>
          </a:p>
        </p:txBody>
      </p:sp>
      <p:sp>
        <p:nvSpPr>
          <p:cNvPr id="48" name="TextBox 78"/>
          <p:cNvSpPr txBox="1"/>
          <p:nvPr/>
        </p:nvSpPr>
        <p:spPr>
          <a:xfrm>
            <a:off x="915529" y="4114146"/>
            <a:ext cx="1536018" cy="4399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在这里输入主要的职业经验及任职主要机构等等在这里</a:t>
            </a:r>
          </a:p>
        </p:txBody>
      </p:sp>
      <p:sp>
        <p:nvSpPr>
          <p:cNvPr id="49" name="矩形 9"/>
          <p:cNvSpPr>
            <a:spLocks noChangeArrowheads="1"/>
          </p:cNvSpPr>
          <p:nvPr/>
        </p:nvSpPr>
        <p:spPr bwMode="auto">
          <a:xfrm>
            <a:off x="3051667" y="3856575"/>
            <a:ext cx="898433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50" name="矩形 7"/>
          <p:cNvSpPr>
            <a:spLocks noChangeArrowheads="1"/>
          </p:cNvSpPr>
          <p:nvPr/>
        </p:nvSpPr>
        <p:spPr bwMode="auto">
          <a:xfrm>
            <a:off x="3721572" y="3942928"/>
            <a:ext cx="548312" cy="19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职务头衔</a:t>
            </a:r>
          </a:p>
        </p:txBody>
      </p:sp>
      <p:sp>
        <p:nvSpPr>
          <p:cNvPr id="51" name="TextBox 81"/>
          <p:cNvSpPr txBox="1"/>
          <p:nvPr/>
        </p:nvSpPr>
        <p:spPr>
          <a:xfrm>
            <a:off x="2883629" y="4114146"/>
            <a:ext cx="1536018" cy="4399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在这里输入主要的职业经验及任职主要机构等等在这里</a:t>
            </a:r>
          </a:p>
        </p:txBody>
      </p:sp>
      <p:sp>
        <p:nvSpPr>
          <p:cNvPr id="52" name="矩形 9"/>
          <p:cNvSpPr>
            <a:spLocks noChangeArrowheads="1"/>
          </p:cNvSpPr>
          <p:nvPr/>
        </p:nvSpPr>
        <p:spPr bwMode="auto">
          <a:xfrm>
            <a:off x="4968567" y="3856575"/>
            <a:ext cx="898433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53" name="矩形 7"/>
          <p:cNvSpPr>
            <a:spLocks noChangeArrowheads="1"/>
          </p:cNvSpPr>
          <p:nvPr/>
        </p:nvSpPr>
        <p:spPr bwMode="auto">
          <a:xfrm>
            <a:off x="5638471" y="3942928"/>
            <a:ext cx="548312" cy="19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职务头衔</a:t>
            </a:r>
          </a:p>
        </p:txBody>
      </p:sp>
      <p:sp>
        <p:nvSpPr>
          <p:cNvPr id="54" name="TextBox 84"/>
          <p:cNvSpPr txBox="1"/>
          <p:nvPr/>
        </p:nvSpPr>
        <p:spPr>
          <a:xfrm>
            <a:off x="4800529" y="4114146"/>
            <a:ext cx="1536018" cy="4399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在这里输入主要的职业经验及任职主要机构等等在这里</a:t>
            </a:r>
          </a:p>
        </p:txBody>
      </p:sp>
      <p:sp>
        <p:nvSpPr>
          <p:cNvPr id="55" name="矩形 9"/>
          <p:cNvSpPr>
            <a:spLocks noChangeArrowheads="1"/>
          </p:cNvSpPr>
          <p:nvPr/>
        </p:nvSpPr>
        <p:spPr bwMode="auto">
          <a:xfrm>
            <a:off x="6860493" y="3856575"/>
            <a:ext cx="898433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56" name="矩形 7"/>
          <p:cNvSpPr>
            <a:spLocks noChangeArrowheads="1"/>
          </p:cNvSpPr>
          <p:nvPr/>
        </p:nvSpPr>
        <p:spPr bwMode="auto">
          <a:xfrm>
            <a:off x="7530395" y="3942928"/>
            <a:ext cx="548312" cy="19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职务头衔</a:t>
            </a:r>
          </a:p>
        </p:txBody>
      </p:sp>
      <p:sp>
        <p:nvSpPr>
          <p:cNvPr id="57" name="TextBox 87"/>
          <p:cNvSpPr txBox="1"/>
          <p:nvPr/>
        </p:nvSpPr>
        <p:spPr>
          <a:xfrm>
            <a:off x="6692453" y="4114146"/>
            <a:ext cx="1536018" cy="4399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b="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在这里输入主要的职业经验及任职主要机构等等在这里</a:t>
            </a:r>
          </a:p>
        </p:txBody>
      </p:sp>
    </p:spTree>
    <p:extLst>
      <p:ext uri="{BB962C8B-B14F-4D97-AF65-F5344CB8AC3E}">
        <p14:creationId xmlns:p14="http://schemas.microsoft.com/office/powerpoint/2010/main" val="37603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42" grpId="0" animBg="1"/>
          <p:bldP spid="43" grpId="0" animBg="1"/>
          <p:bldP spid="44" grpId="0" animBg="1"/>
          <p:bldP spid="45" grpId="0" animBg="1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42" grpId="0" animBg="1"/>
          <p:bldP spid="43" grpId="0" animBg="1"/>
          <p:bldP spid="44" grpId="0" animBg="1"/>
          <p:bldP spid="45" grpId="0" animBg="1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16245" y="1758734"/>
            <a:ext cx="1512168" cy="1512168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空心弧 14"/>
          <p:cNvSpPr/>
          <p:nvPr/>
        </p:nvSpPr>
        <p:spPr>
          <a:xfrm rot="16200000">
            <a:off x="3312189" y="1254678"/>
            <a:ext cx="2520280" cy="2520280"/>
          </a:xfrm>
          <a:prstGeom prst="blockArc">
            <a:avLst>
              <a:gd name="adj1" fmla="val 6148503"/>
              <a:gd name="adj2" fmla="val 21442708"/>
              <a:gd name="adj3" fmla="val 4531"/>
            </a:avLst>
          </a:prstGeom>
          <a:solidFill>
            <a:srgbClr val="8AC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36425" y="2548333"/>
            <a:ext cx="575406" cy="575406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56963" y="3414918"/>
            <a:ext cx="575406" cy="575406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216450" y="2876790"/>
            <a:ext cx="575406" cy="575406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132169" y="1686726"/>
            <a:ext cx="575406" cy="575406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284626" y="1039312"/>
            <a:ext cx="575406" cy="575406"/>
          </a:xfrm>
          <a:prstGeom prst="ellipse">
            <a:avLst/>
          </a:prstGeom>
          <a:solidFill>
            <a:srgbClr val="8AC028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4956405" y="858634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此处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添加说明文字添加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说明文字添加说明文字此处添加说明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6011831" y="2380722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此处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添加说明文字添加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说明文字添加说明文字此处添加说明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1579068" y="3954978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此处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添加说明文字添加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说明文字添加说明文字此处添加说明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203877" y="2756318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此处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添加说明文字添加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说明文字添加说明文字此处添加说明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179593" y="1460174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添加文本信息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此处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添加说明文字添加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说明文字添加说明文字此处添加说明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6" name="矩形 58"/>
          <p:cNvSpPr>
            <a:spLocks noChangeArrowheads="1"/>
          </p:cNvSpPr>
          <p:nvPr/>
        </p:nvSpPr>
        <p:spPr bwMode="auto">
          <a:xfrm>
            <a:off x="4046000" y="2345540"/>
            <a:ext cx="10526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33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0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9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0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9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 rot="2581990">
            <a:off x="1566329" y="1738207"/>
            <a:ext cx="1249797" cy="1249345"/>
          </a:xfrm>
          <a:prstGeom prst="roundRect">
            <a:avLst>
              <a:gd name="adj" fmla="val 12985"/>
            </a:avLst>
          </a:prstGeom>
          <a:solidFill>
            <a:srgbClr val="8AC028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2581990">
            <a:off x="3270868" y="2668262"/>
            <a:ext cx="989694" cy="989336"/>
          </a:xfrm>
          <a:prstGeom prst="roundRect">
            <a:avLst>
              <a:gd name="adj" fmla="val 12985"/>
            </a:avLst>
          </a:prstGeom>
          <a:solidFill>
            <a:srgbClr val="8AC028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2581990">
            <a:off x="6385640" y="2525507"/>
            <a:ext cx="989694" cy="989336"/>
          </a:xfrm>
          <a:prstGeom prst="roundRect">
            <a:avLst>
              <a:gd name="adj" fmla="val 12985"/>
            </a:avLst>
          </a:prstGeom>
          <a:solidFill>
            <a:srgbClr val="8AC028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2581990">
            <a:off x="4627576" y="1623054"/>
            <a:ext cx="1249797" cy="1249345"/>
          </a:xfrm>
          <a:prstGeom prst="roundRect">
            <a:avLst>
              <a:gd name="adj" fmla="val 12985"/>
            </a:avLst>
          </a:prstGeom>
          <a:solidFill>
            <a:srgbClr val="8AC028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00497" y="1940399"/>
            <a:ext cx="6059135" cy="1599168"/>
            <a:chOff x="1867086" y="2587797"/>
            <a:chExt cx="8077794" cy="2132718"/>
          </a:xfrm>
        </p:grpSpPr>
        <p:sp>
          <p:nvSpPr>
            <p:cNvPr id="19" name="任意多边形 18"/>
            <p:cNvSpPr/>
            <p:nvPr/>
          </p:nvSpPr>
          <p:spPr>
            <a:xfrm rot="21481990">
              <a:off x="1867086" y="2587797"/>
              <a:ext cx="8077794" cy="2132718"/>
            </a:xfrm>
            <a:custGeom>
              <a:avLst/>
              <a:gdLst>
                <a:gd name="connsiteX0" fmla="*/ 6382501 w 7023637"/>
                <a:gd name="connsiteY0" fmla="*/ 230936 h 1854397"/>
                <a:gd name="connsiteX1" fmla="*/ 6984659 w 7023637"/>
                <a:gd name="connsiteY1" fmla="*/ 833094 h 1854397"/>
                <a:gd name="connsiteX2" fmla="*/ 6984659 w 7023637"/>
                <a:gd name="connsiteY2" fmla="*/ 1021294 h 1854397"/>
                <a:gd name="connsiteX3" fmla="*/ 6382502 w 7023637"/>
                <a:gd name="connsiteY3" fmla="*/ 1623452 h 1854397"/>
                <a:gd name="connsiteX4" fmla="*/ 6238324 w 7023637"/>
                <a:gd name="connsiteY4" fmla="*/ 1652686 h 1854397"/>
                <a:gd name="connsiteX5" fmla="*/ 6233468 w 7023637"/>
                <a:gd name="connsiteY5" fmla="*/ 1649461 h 1854397"/>
                <a:gd name="connsiteX6" fmla="*/ 5619292 w 7023637"/>
                <a:gd name="connsiteY6" fmla="*/ 1035284 h 1854397"/>
                <a:gd name="connsiteX7" fmla="*/ 5381956 w 7023637"/>
                <a:gd name="connsiteY7" fmla="*/ 1035284 h 1854397"/>
                <a:gd name="connsiteX8" fmla="*/ 4622585 w 7023637"/>
                <a:gd name="connsiteY8" fmla="*/ 1794655 h 1854397"/>
                <a:gd name="connsiteX9" fmla="*/ 4612056 w 7023637"/>
                <a:gd name="connsiteY9" fmla="*/ 1810510 h 1854397"/>
                <a:gd name="connsiteX10" fmla="*/ 4564487 w 7023637"/>
                <a:gd name="connsiteY10" fmla="*/ 1842098 h 1854397"/>
                <a:gd name="connsiteX11" fmla="*/ 4423292 w 7023637"/>
                <a:gd name="connsiteY11" fmla="*/ 1835186 h 1854397"/>
                <a:gd name="connsiteX12" fmla="*/ 4387173 w 7023637"/>
                <a:gd name="connsiteY12" fmla="*/ 1808553 h 1854397"/>
                <a:gd name="connsiteX13" fmla="*/ 4380859 w 7023637"/>
                <a:gd name="connsiteY13" fmla="*/ 1799045 h 1854397"/>
                <a:gd name="connsiteX14" fmla="*/ 3621487 w 7023637"/>
                <a:gd name="connsiteY14" fmla="*/ 1039674 h 1854397"/>
                <a:gd name="connsiteX15" fmla="*/ 3439668 w 7023637"/>
                <a:gd name="connsiteY15" fmla="*/ 1002808 h 1854397"/>
                <a:gd name="connsiteX16" fmla="*/ 3407952 w 7023637"/>
                <a:gd name="connsiteY16" fmla="*/ 1023869 h 1854397"/>
                <a:gd name="connsiteX17" fmla="*/ 2808370 w 7023637"/>
                <a:gd name="connsiteY17" fmla="*/ 1623451 h 1854397"/>
                <a:gd name="connsiteX18" fmla="*/ 2620170 w 7023637"/>
                <a:gd name="connsiteY18" fmla="*/ 1623451 h 1854397"/>
                <a:gd name="connsiteX19" fmla="*/ 2194586 w 7023637"/>
                <a:gd name="connsiteY19" fmla="*/ 1197867 h 1854397"/>
                <a:gd name="connsiteX20" fmla="*/ 2194565 w 7023637"/>
                <a:gd name="connsiteY20" fmla="*/ 1197867 h 1854397"/>
                <a:gd name="connsiteX21" fmla="*/ 2042569 w 7023637"/>
                <a:gd name="connsiteY21" fmla="*/ 1045871 h 1854397"/>
                <a:gd name="connsiteX22" fmla="*/ 1805233 w 7023637"/>
                <a:gd name="connsiteY22" fmla="*/ 1045871 h 1854397"/>
                <a:gd name="connsiteX23" fmla="*/ 1045861 w 7023637"/>
                <a:gd name="connsiteY23" fmla="*/ 1805242 h 1854397"/>
                <a:gd name="connsiteX24" fmla="*/ 1045860 w 7023637"/>
                <a:gd name="connsiteY24" fmla="*/ 1805244 h 1854397"/>
                <a:gd name="connsiteX25" fmla="*/ 990345 w 7023637"/>
                <a:gd name="connsiteY25" fmla="*/ 1842109 h 1854397"/>
                <a:gd name="connsiteX26" fmla="*/ 808525 w 7023637"/>
                <a:gd name="connsiteY26" fmla="*/ 1805243 h 1854397"/>
                <a:gd name="connsiteX27" fmla="*/ 49154 w 7023637"/>
                <a:gd name="connsiteY27" fmla="*/ 1045872 h 1854397"/>
                <a:gd name="connsiteX28" fmla="*/ 49154 w 7023637"/>
                <a:gd name="connsiteY28" fmla="*/ 808536 h 1854397"/>
                <a:gd name="connsiteX29" fmla="*/ 808525 w 7023637"/>
                <a:gd name="connsiteY29" fmla="*/ 49164 h 1854397"/>
                <a:gd name="connsiteX30" fmla="*/ 1045861 w 7023637"/>
                <a:gd name="connsiteY30" fmla="*/ 49164 h 1854397"/>
                <a:gd name="connsiteX31" fmla="*/ 1653226 w 7023637"/>
                <a:gd name="connsiteY31" fmla="*/ 656529 h 1854397"/>
                <a:gd name="connsiteX32" fmla="*/ 1653248 w 7023637"/>
                <a:gd name="connsiteY32" fmla="*/ 656529 h 1854397"/>
                <a:gd name="connsiteX33" fmla="*/ 1805243 w 7023637"/>
                <a:gd name="connsiteY33" fmla="*/ 808524 h 1854397"/>
                <a:gd name="connsiteX34" fmla="*/ 2042579 w 7023637"/>
                <a:gd name="connsiteY34" fmla="*/ 808524 h 1854397"/>
                <a:gd name="connsiteX35" fmla="*/ 2112731 w 7023637"/>
                <a:gd name="connsiteY35" fmla="*/ 738372 h 1854397"/>
                <a:gd name="connsiteX36" fmla="*/ 2620169 w 7023637"/>
                <a:gd name="connsiteY36" fmla="*/ 230935 h 1854397"/>
                <a:gd name="connsiteX37" fmla="*/ 2808370 w 7023637"/>
                <a:gd name="connsiteY37" fmla="*/ 230935 h 1854397"/>
                <a:gd name="connsiteX38" fmla="*/ 3236140 w 7023637"/>
                <a:gd name="connsiteY38" fmla="*/ 658705 h 1854397"/>
                <a:gd name="connsiteX39" fmla="*/ 3240530 w 7023637"/>
                <a:gd name="connsiteY39" fmla="*/ 658705 h 1854397"/>
                <a:gd name="connsiteX40" fmla="*/ 3388156 w 7023637"/>
                <a:gd name="connsiteY40" fmla="*/ 806331 h 1854397"/>
                <a:gd name="connsiteX41" fmla="*/ 3625492 w 7023637"/>
                <a:gd name="connsiteY41" fmla="*/ 806331 h 1854397"/>
                <a:gd name="connsiteX42" fmla="*/ 4382672 w 7023637"/>
                <a:gd name="connsiteY42" fmla="*/ 49151 h 1854397"/>
                <a:gd name="connsiteX43" fmla="*/ 4438185 w 7023637"/>
                <a:gd name="connsiteY43" fmla="*/ 12288 h 1854397"/>
                <a:gd name="connsiteX44" fmla="*/ 4579381 w 7023637"/>
                <a:gd name="connsiteY44" fmla="*/ 19201 h 1854397"/>
                <a:gd name="connsiteX45" fmla="*/ 4615497 w 7023637"/>
                <a:gd name="connsiteY45" fmla="*/ 45831 h 1854397"/>
                <a:gd name="connsiteX46" fmla="*/ 4621812 w 7023637"/>
                <a:gd name="connsiteY46" fmla="*/ 55341 h 1854397"/>
                <a:gd name="connsiteX47" fmla="*/ 5381183 w 7023637"/>
                <a:gd name="connsiteY47" fmla="*/ 814712 h 1854397"/>
                <a:gd name="connsiteX48" fmla="*/ 5618519 w 7023637"/>
                <a:gd name="connsiteY48" fmla="*/ 814712 h 1854397"/>
                <a:gd name="connsiteX49" fmla="*/ 6218098 w 7023637"/>
                <a:gd name="connsiteY49" fmla="*/ 215133 h 1854397"/>
                <a:gd name="connsiteX50" fmla="*/ 6238324 w 7023637"/>
                <a:gd name="connsiteY50" fmla="*/ 201702 h 1854397"/>
                <a:gd name="connsiteX51" fmla="*/ 6382501 w 7023637"/>
                <a:gd name="connsiteY51" fmla="*/ 230936 h 18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23637" h="1854397">
                  <a:moveTo>
                    <a:pt x="6382501" y="230936"/>
                  </a:moveTo>
                  <a:lnTo>
                    <a:pt x="6984659" y="833094"/>
                  </a:lnTo>
                  <a:cubicBezTo>
                    <a:pt x="7036630" y="885064"/>
                    <a:pt x="7036630" y="969325"/>
                    <a:pt x="6984659" y="1021294"/>
                  </a:cubicBezTo>
                  <a:lnTo>
                    <a:pt x="6382502" y="1623452"/>
                  </a:lnTo>
                  <a:cubicBezTo>
                    <a:pt x="6343525" y="1662430"/>
                    <a:pt x="6286384" y="1672174"/>
                    <a:pt x="6238324" y="1652686"/>
                  </a:cubicBezTo>
                  <a:lnTo>
                    <a:pt x="6233468" y="1649461"/>
                  </a:lnTo>
                  <a:lnTo>
                    <a:pt x="5619292" y="1035284"/>
                  </a:lnTo>
                  <a:cubicBezTo>
                    <a:pt x="5553753" y="969745"/>
                    <a:pt x="5447494" y="969745"/>
                    <a:pt x="5381956" y="1035284"/>
                  </a:cubicBezTo>
                  <a:lnTo>
                    <a:pt x="4622585" y="1794655"/>
                  </a:lnTo>
                  <a:lnTo>
                    <a:pt x="4612056" y="1810510"/>
                  </a:lnTo>
                  <a:lnTo>
                    <a:pt x="4564487" y="1842098"/>
                  </a:lnTo>
                  <a:cubicBezTo>
                    <a:pt x="4519032" y="1860531"/>
                    <a:pt x="4467136" y="1858226"/>
                    <a:pt x="4423292" y="1835186"/>
                  </a:cubicBezTo>
                  <a:lnTo>
                    <a:pt x="4387173" y="1808553"/>
                  </a:lnTo>
                  <a:lnTo>
                    <a:pt x="4380859" y="1799045"/>
                  </a:lnTo>
                  <a:lnTo>
                    <a:pt x="3621487" y="1039674"/>
                  </a:lnTo>
                  <a:cubicBezTo>
                    <a:pt x="3572333" y="990520"/>
                    <a:pt x="3500274" y="978231"/>
                    <a:pt x="3439668" y="1002808"/>
                  </a:cubicBezTo>
                  <a:lnTo>
                    <a:pt x="3407952" y="1023869"/>
                  </a:lnTo>
                  <a:lnTo>
                    <a:pt x="2808370" y="1623451"/>
                  </a:lnTo>
                  <a:cubicBezTo>
                    <a:pt x="2756400" y="1675421"/>
                    <a:pt x="2672140" y="1675421"/>
                    <a:pt x="2620170" y="1623451"/>
                  </a:cubicBezTo>
                  <a:lnTo>
                    <a:pt x="2194586" y="1197867"/>
                  </a:lnTo>
                  <a:lnTo>
                    <a:pt x="2194565" y="1197867"/>
                  </a:lnTo>
                  <a:lnTo>
                    <a:pt x="2042569" y="1045871"/>
                  </a:lnTo>
                  <a:cubicBezTo>
                    <a:pt x="1977030" y="980332"/>
                    <a:pt x="1870772" y="980332"/>
                    <a:pt x="1805233" y="1045871"/>
                  </a:cubicBezTo>
                  <a:lnTo>
                    <a:pt x="1045861" y="1805242"/>
                  </a:lnTo>
                  <a:lnTo>
                    <a:pt x="1045860" y="1805244"/>
                  </a:lnTo>
                  <a:lnTo>
                    <a:pt x="990345" y="1842109"/>
                  </a:lnTo>
                  <a:cubicBezTo>
                    <a:pt x="929738" y="1866686"/>
                    <a:pt x="857679" y="1854397"/>
                    <a:pt x="808525" y="1805243"/>
                  </a:cubicBezTo>
                  <a:lnTo>
                    <a:pt x="49154" y="1045872"/>
                  </a:lnTo>
                  <a:cubicBezTo>
                    <a:pt x="-16385" y="980333"/>
                    <a:pt x="-16385" y="874074"/>
                    <a:pt x="49154" y="808536"/>
                  </a:cubicBezTo>
                  <a:lnTo>
                    <a:pt x="808525" y="49164"/>
                  </a:lnTo>
                  <a:cubicBezTo>
                    <a:pt x="874064" y="-16375"/>
                    <a:pt x="980322" y="-16375"/>
                    <a:pt x="1045861" y="49164"/>
                  </a:cubicBezTo>
                  <a:lnTo>
                    <a:pt x="1653226" y="656529"/>
                  </a:lnTo>
                  <a:lnTo>
                    <a:pt x="1653248" y="656529"/>
                  </a:lnTo>
                  <a:lnTo>
                    <a:pt x="1805243" y="808524"/>
                  </a:lnTo>
                  <a:cubicBezTo>
                    <a:pt x="1870782" y="874063"/>
                    <a:pt x="1977040" y="874063"/>
                    <a:pt x="2042579" y="808524"/>
                  </a:cubicBezTo>
                  <a:lnTo>
                    <a:pt x="2112731" y="738372"/>
                  </a:lnTo>
                  <a:lnTo>
                    <a:pt x="2620169" y="230935"/>
                  </a:lnTo>
                  <a:cubicBezTo>
                    <a:pt x="2672139" y="178964"/>
                    <a:pt x="2756399" y="178964"/>
                    <a:pt x="2808370" y="230935"/>
                  </a:cubicBezTo>
                  <a:lnTo>
                    <a:pt x="3236140" y="658705"/>
                  </a:lnTo>
                  <a:lnTo>
                    <a:pt x="3240530" y="658705"/>
                  </a:lnTo>
                  <a:lnTo>
                    <a:pt x="3388156" y="806331"/>
                  </a:lnTo>
                  <a:cubicBezTo>
                    <a:pt x="3453695" y="871870"/>
                    <a:pt x="3559954" y="871870"/>
                    <a:pt x="3625492" y="806331"/>
                  </a:cubicBezTo>
                  <a:lnTo>
                    <a:pt x="4382672" y="49151"/>
                  </a:lnTo>
                  <a:lnTo>
                    <a:pt x="4438185" y="12288"/>
                  </a:lnTo>
                  <a:cubicBezTo>
                    <a:pt x="4483639" y="-6144"/>
                    <a:pt x="4535536" y="-3840"/>
                    <a:pt x="4579381" y="19201"/>
                  </a:cubicBezTo>
                  <a:lnTo>
                    <a:pt x="4615497" y="45831"/>
                  </a:lnTo>
                  <a:lnTo>
                    <a:pt x="4621812" y="55341"/>
                  </a:lnTo>
                  <a:lnTo>
                    <a:pt x="5381183" y="814712"/>
                  </a:lnTo>
                  <a:cubicBezTo>
                    <a:pt x="5446722" y="880251"/>
                    <a:pt x="5552980" y="880251"/>
                    <a:pt x="5618519" y="814712"/>
                  </a:cubicBezTo>
                  <a:lnTo>
                    <a:pt x="6218098" y="215133"/>
                  </a:lnTo>
                  <a:lnTo>
                    <a:pt x="6238324" y="201702"/>
                  </a:lnTo>
                  <a:cubicBezTo>
                    <a:pt x="6286383" y="182213"/>
                    <a:pt x="6343523" y="191958"/>
                    <a:pt x="6382501" y="230936"/>
                  </a:cubicBezTo>
                  <a:close/>
                </a:path>
              </a:pathLst>
            </a:custGeom>
            <a:gradFill>
              <a:gsLst>
                <a:gs pos="100000">
                  <a:srgbClr val="F5F5F5"/>
                </a:gs>
                <a:gs pos="0">
                  <a:srgbClr val="D9D9D9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334755" y="2991558"/>
              <a:ext cx="1298236" cy="738835"/>
              <a:chOff x="3499046" y="4615023"/>
              <a:chExt cx="1128815" cy="642418"/>
            </a:xfrm>
          </p:grpSpPr>
          <p:sp>
            <p:nvSpPr>
              <p:cNvPr id="56" name="文本框 45"/>
              <p:cNvSpPr txBox="1"/>
              <p:nvPr/>
            </p:nvSpPr>
            <p:spPr>
              <a:xfrm>
                <a:off x="4005561" y="4615023"/>
                <a:ext cx="622300" cy="642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7" name="文本框 46"/>
              <p:cNvSpPr txBox="1"/>
              <p:nvPr/>
            </p:nvSpPr>
            <p:spPr>
              <a:xfrm>
                <a:off x="3499046" y="4891975"/>
                <a:ext cx="745732" cy="287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0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322326" y="3056886"/>
              <a:ext cx="1239811" cy="677265"/>
              <a:chOff x="3556196" y="4615023"/>
              <a:chExt cx="1078015" cy="58888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4011911" y="4615023"/>
                <a:ext cx="622300" cy="588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556196" y="4860226"/>
                <a:ext cx="745732" cy="321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419525" y="2836259"/>
              <a:ext cx="1298236" cy="738835"/>
              <a:chOff x="3499046" y="4615023"/>
              <a:chExt cx="1128815" cy="642418"/>
            </a:xfrm>
          </p:grpSpPr>
          <p:sp>
            <p:nvSpPr>
              <p:cNvPr id="52" name="文本框 52"/>
              <p:cNvSpPr txBox="1"/>
              <p:nvPr/>
            </p:nvSpPr>
            <p:spPr>
              <a:xfrm>
                <a:off x="4005561" y="4615023"/>
                <a:ext cx="622300" cy="642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3" name="文本框 53"/>
              <p:cNvSpPr txBox="1"/>
              <p:nvPr/>
            </p:nvSpPr>
            <p:spPr>
              <a:xfrm>
                <a:off x="3499046" y="4891975"/>
                <a:ext cx="745732" cy="287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13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0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463100" y="2991561"/>
              <a:ext cx="1239811" cy="677265"/>
              <a:chOff x="3556196" y="4615023"/>
              <a:chExt cx="1078015" cy="588882"/>
            </a:xfrm>
          </p:grpSpPr>
          <p:sp>
            <p:nvSpPr>
              <p:cNvPr id="50" name="文本框 55"/>
              <p:cNvSpPr txBox="1"/>
              <p:nvPr/>
            </p:nvSpPr>
            <p:spPr>
              <a:xfrm>
                <a:off x="4011911" y="4615023"/>
                <a:ext cx="622300" cy="588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文本框 56"/>
              <p:cNvSpPr txBox="1"/>
              <p:nvPr/>
            </p:nvSpPr>
            <p:spPr>
              <a:xfrm>
                <a:off x="3556196" y="4860226"/>
                <a:ext cx="745732" cy="321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6760006" y="3656172"/>
              <a:ext cx="608364" cy="577625"/>
              <a:chOff x="4797" y="1501"/>
              <a:chExt cx="950" cy="902"/>
            </a:xfrm>
            <a:solidFill>
              <a:srgbClr val="01ACBE"/>
            </a:solidFill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4797" y="1501"/>
                <a:ext cx="950" cy="902"/>
              </a:xfrm>
              <a:custGeom>
                <a:avLst/>
                <a:gdLst>
                  <a:gd name="T0" fmla="*/ 384 w 399"/>
                  <a:gd name="T1" fmla="*/ 350 h 379"/>
                  <a:gd name="T2" fmla="*/ 371 w 399"/>
                  <a:gd name="T3" fmla="*/ 360 h 379"/>
                  <a:gd name="T4" fmla="*/ 307 w 399"/>
                  <a:gd name="T5" fmla="*/ 360 h 379"/>
                  <a:gd name="T6" fmla="*/ 307 w 399"/>
                  <a:gd name="T7" fmla="*/ 349 h 379"/>
                  <a:gd name="T8" fmla="*/ 297 w 399"/>
                  <a:gd name="T9" fmla="*/ 349 h 379"/>
                  <a:gd name="T10" fmla="*/ 297 w 399"/>
                  <a:gd name="T11" fmla="*/ 360 h 379"/>
                  <a:gd name="T12" fmla="*/ 224 w 399"/>
                  <a:gd name="T13" fmla="*/ 360 h 379"/>
                  <a:gd name="T14" fmla="*/ 224 w 399"/>
                  <a:gd name="T15" fmla="*/ 349 h 379"/>
                  <a:gd name="T16" fmla="*/ 215 w 399"/>
                  <a:gd name="T17" fmla="*/ 349 h 379"/>
                  <a:gd name="T18" fmla="*/ 215 w 399"/>
                  <a:gd name="T19" fmla="*/ 360 h 379"/>
                  <a:gd name="T20" fmla="*/ 141 w 399"/>
                  <a:gd name="T21" fmla="*/ 360 h 379"/>
                  <a:gd name="T22" fmla="*/ 141 w 399"/>
                  <a:gd name="T23" fmla="*/ 349 h 379"/>
                  <a:gd name="T24" fmla="*/ 132 w 399"/>
                  <a:gd name="T25" fmla="*/ 349 h 379"/>
                  <a:gd name="T26" fmla="*/ 132 w 399"/>
                  <a:gd name="T27" fmla="*/ 360 h 379"/>
                  <a:gd name="T28" fmla="*/ 59 w 399"/>
                  <a:gd name="T29" fmla="*/ 360 h 379"/>
                  <a:gd name="T30" fmla="*/ 59 w 399"/>
                  <a:gd name="T31" fmla="*/ 349 h 379"/>
                  <a:gd name="T32" fmla="*/ 49 w 399"/>
                  <a:gd name="T33" fmla="*/ 349 h 379"/>
                  <a:gd name="T34" fmla="*/ 49 w 399"/>
                  <a:gd name="T35" fmla="*/ 360 h 379"/>
                  <a:gd name="T36" fmla="*/ 20 w 399"/>
                  <a:gd name="T37" fmla="*/ 360 h 379"/>
                  <a:gd name="T38" fmla="*/ 20 w 399"/>
                  <a:gd name="T39" fmla="*/ 331 h 379"/>
                  <a:gd name="T40" fmla="*/ 31 w 399"/>
                  <a:gd name="T41" fmla="*/ 331 h 379"/>
                  <a:gd name="T42" fmla="*/ 31 w 399"/>
                  <a:gd name="T43" fmla="*/ 322 h 379"/>
                  <a:gd name="T44" fmla="*/ 20 w 399"/>
                  <a:gd name="T45" fmla="*/ 322 h 379"/>
                  <a:gd name="T46" fmla="*/ 20 w 399"/>
                  <a:gd name="T47" fmla="*/ 244 h 379"/>
                  <a:gd name="T48" fmla="*/ 31 w 399"/>
                  <a:gd name="T49" fmla="*/ 244 h 379"/>
                  <a:gd name="T50" fmla="*/ 31 w 399"/>
                  <a:gd name="T51" fmla="*/ 235 h 379"/>
                  <a:gd name="T52" fmla="*/ 20 w 399"/>
                  <a:gd name="T53" fmla="*/ 235 h 379"/>
                  <a:gd name="T54" fmla="*/ 20 w 399"/>
                  <a:gd name="T55" fmla="*/ 157 h 379"/>
                  <a:gd name="T56" fmla="*/ 31 w 399"/>
                  <a:gd name="T57" fmla="*/ 157 h 379"/>
                  <a:gd name="T58" fmla="*/ 31 w 399"/>
                  <a:gd name="T59" fmla="*/ 148 h 379"/>
                  <a:gd name="T60" fmla="*/ 20 w 399"/>
                  <a:gd name="T61" fmla="*/ 148 h 379"/>
                  <a:gd name="T62" fmla="*/ 20 w 399"/>
                  <a:gd name="T63" fmla="*/ 70 h 379"/>
                  <a:gd name="T64" fmla="*/ 31 w 399"/>
                  <a:gd name="T65" fmla="*/ 70 h 379"/>
                  <a:gd name="T66" fmla="*/ 31 w 399"/>
                  <a:gd name="T67" fmla="*/ 61 h 379"/>
                  <a:gd name="T68" fmla="*/ 20 w 399"/>
                  <a:gd name="T69" fmla="*/ 61 h 379"/>
                  <a:gd name="T70" fmla="*/ 20 w 399"/>
                  <a:gd name="T71" fmla="*/ 28 h 379"/>
                  <a:gd name="T72" fmla="*/ 30 w 399"/>
                  <a:gd name="T73" fmla="*/ 14 h 379"/>
                  <a:gd name="T74" fmla="*/ 16 w 399"/>
                  <a:gd name="T75" fmla="*/ 0 h 379"/>
                  <a:gd name="T76" fmla="*/ 1 w 399"/>
                  <a:gd name="T77" fmla="*/ 14 h 379"/>
                  <a:gd name="T78" fmla="*/ 11 w 399"/>
                  <a:gd name="T79" fmla="*/ 28 h 379"/>
                  <a:gd name="T80" fmla="*/ 11 w 399"/>
                  <a:gd name="T81" fmla="*/ 61 h 379"/>
                  <a:gd name="T82" fmla="*/ 0 w 399"/>
                  <a:gd name="T83" fmla="*/ 61 h 379"/>
                  <a:gd name="T84" fmla="*/ 0 w 399"/>
                  <a:gd name="T85" fmla="*/ 70 h 379"/>
                  <a:gd name="T86" fmla="*/ 11 w 399"/>
                  <a:gd name="T87" fmla="*/ 70 h 379"/>
                  <a:gd name="T88" fmla="*/ 11 w 399"/>
                  <a:gd name="T89" fmla="*/ 148 h 379"/>
                  <a:gd name="T90" fmla="*/ 0 w 399"/>
                  <a:gd name="T91" fmla="*/ 148 h 379"/>
                  <a:gd name="T92" fmla="*/ 0 w 399"/>
                  <a:gd name="T93" fmla="*/ 157 h 379"/>
                  <a:gd name="T94" fmla="*/ 11 w 399"/>
                  <a:gd name="T95" fmla="*/ 157 h 379"/>
                  <a:gd name="T96" fmla="*/ 11 w 399"/>
                  <a:gd name="T97" fmla="*/ 235 h 379"/>
                  <a:gd name="T98" fmla="*/ 0 w 399"/>
                  <a:gd name="T99" fmla="*/ 235 h 379"/>
                  <a:gd name="T100" fmla="*/ 0 w 399"/>
                  <a:gd name="T101" fmla="*/ 244 h 379"/>
                  <a:gd name="T102" fmla="*/ 11 w 399"/>
                  <a:gd name="T103" fmla="*/ 244 h 379"/>
                  <a:gd name="T104" fmla="*/ 11 w 399"/>
                  <a:gd name="T105" fmla="*/ 322 h 379"/>
                  <a:gd name="T106" fmla="*/ 0 w 399"/>
                  <a:gd name="T107" fmla="*/ 322 h 379"/>
                  <a:gd name="T108" fmla="*/ 0 w 399"/>
                  <a:gd name="T109" fmla="*/ 331 h 379"/>
                  <a:gd name="T110" fmla="*/ 11 w 399"/>
                  <a:gd name="T111" fmla="*/ 331 h 379"/>
                  <a:gd name="T112" fmla="*/ 11 w 399"/>
                  <a:gd name="T113" fmla="*/ 369 h 379"/>
                  <a:gd name="T114" fmla="*/ 371 w 399"/>
                  <a:gd name="T115" fmla="*/ 369 h 379"/>
                  <a:gd name="T116" fmla="*/ 384 w 399"/>
                  <a:gd name="T117" fmla="*/ 379 h 379"/>
                  <a:gd name="T118" fmla="*/ 399 w 399"/>
                  <a:gd name="T119" fmla="*/ 365 h 379"/>
                  <a:gd name="T120" fmla="*/ 384 w 399"/>
                  <a:gd name="T121" fmla="*/ 35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9" h="379">
                    <a:moveTo>
                      <a:pt x="384" y="350"/>
                    </a:moveTo>
                    <a:cubicBezTo>
                      <a:pt x="378" y="350"/>
                      <a:pt x="373" y="354"/>
                      <a:pt x="371" y="360"/>
                    </a:cubicBezTo>
                    <a:cubicBezTo>
                      <a:pt x="307" y="360"/>
                      <a:pt x="307" y="360"/>
                      <a:pt x="307" y="360"/>
                    </a:cubicBezTo>
                    <a:cubicBezTo>
                      <a:pt x="307" y="349"/>
                      <a:pt x="307" y="349"/>
                      <a:pt x="307" y="349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7" y="360"/>
                      <a:pt x="297" y="360"/>
                      <a:pt x="297" y="360"/>
                    </a:cubicBezTo>
                    <a:cubicBezTo>
                      <a:pt x="224" y="360"/>
                      <a:pt x="224" y="360"/>
                      <a:pt x="224" y="360"/>
                    </a:cubicBezTo>
                    <a:cubicBezTo>
                      <a:pt x="224" y="349"/>
                      <a:pt x="224" y="349"/>
                      <a:pt x="224" y="349"/>
                    </a:cubicBezTo>
                    <a:cubicBezTo>
                      <a:pt x="215" y="349"/>
                      <a:pt x="215" y="349"/>
                      <a:pt x="215" y="349"/>
                    </a:cubicBezTo>
                    <a:cubicBezTo>
                      <a:pt x="215" y="360"/>
                      <a:pt x="215" y="360"/>
                      <a:pt x="215" y="360"/>
                    </a:cubicBezTo>
                    <a:cubicBezTo>
                      <a:pt x="141" y="360"/>
                      <a:pt x="141" y="360"/>
                      <a:pt x="141" y="360"/>
                    </a:cubicBezTo>
                    <a:cubicBezTo>
                      <a:pt x="141" y="349"/>
                      <a:pt x="141" y="349"/>
                      <a:pt x="141" y="349"/>
                    </a:cubicBezTo>
                    <a:cubicBezTo>
                      <a:pt x="132" y="349"/>
                      <a:pt x="132" y="349"/>
                      <a:pt x="132" y="349"/>
                    </a:cubicBezTo>
                    <a:cubicBezTo>
                      <a:pt x="132" y="360"/>
                      <a:pt x="132" y="360"/>
                      <a:pt x="132" y="360"/>
                    </a:cubicBezTo>
                    <a:cubicBezTo>
                      <a:pt x="59" y="360"/>
                      <a:pt x="59" y="360"/>
                      <a:pt x="59" y="360"/>
                    </a:cubicBezTo>
                    <a:cubicBezTo>
                      <a:pt x="59" y="349"/>
                      <a:pt x="59" y="349"/>
                      <a:pt x="59" y="349"/>
                    </a:cubicBezTo>
                    <a:cubicBezTo>
                      <a:pt x="49" y="349"/>
                      <a:pt x="49" y="349"/>
                      <a:pt x="49" y="349"/>
                    </a:cubicBezTo>
                    <a:cubicBezTo>
                      <a:pt x="49" y="360"/>
                      <a:pt x="49" y="360"/>
                      <a:pt x="49" y="360"/>
                    </a:cubicBezTo>
                    <a:cubicBezTo>
                      <a:pt x="20" y="360"/>
                      <a:pt x="20" y="360"/>
                      <a:pt x="20" y="360"/>
                    </a:cubicBezTo>
                    <a:cubicBezTo>
                      <a:pt x="20" y="331"/>
                      <a:pt x="20" y="331"/>
                      <a:pt x="20" y="331"/>
                    </a:cubicBezTo>
                    <a:cubicBezTo>
                      <a:pt x="31" y="331"/>
                      <a:pt x="31" y="331"/>
                      <a:pt x="31" y="331"/>
                    </a:cubicBezTo>
                    <a:cubicBezTo>
                      <a:pt x="31" y="322"/>
                      <a:pt x="31" y="322"/>
                      <a:pt x="31" y="322"/>
                    </a:cubicBezTo>
                    <a:cubicBezTo>
                      <a:pt x="20" y="322"/>
                      <a:pt x="20" y="322"/>
                      <a:pt x="20" y="322"/>
                    </a:cubicBezTo>
                    <a:cubicBezTo>
                      <a:pt x="20" y="244"/>
                      <a:pt x="20" y="244"/>
                      <a:pt x="20" y="244"/>
                    </a:cubicBezTo>
                    <a:cubicBezTo>
                      <a:pt x="31" y="244"/>
                      <a:pt x="31" y="244"/>
                      <a:pt x="31" y="244"/>
                    </a:cubicBezTo>
                    <a:cubicBezTo>
                      <a:pt x="31" y="235"/>
                      <a:pt x="31" y="235"/>
                      <a:pt x="31" y="235"/>
                    </a:cubicBezTo>
                    <a:cubicBezTo>
                      <a:pt x="20" y="235"/>
                      <a:pt x="20" y="235"/>
                      <a:pt x="20" y="235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6" y="26"/>
                      <a:pt x="30" y="21"/>
                      <a:pt x="30" y="14"/>
                    </a:cubicBezTo>
                    <a:cubicBezTo>
                      <a:pt x="30" y="6"/>
                      <a:pt x="24" y="0"/>
                      <a:pt x="16" y="0"/>
                    </a:cubicBezTo>
                    <a:cubicBezTo>
                      <a:pt x="8" y="0"/>
                      <a:pt x="1" y="6"/>
                      <a:pt x="1" y="14"/>
                    </a:cubicBezTo>
                    <a:cubicBezTo>
                      <a:pt x="1" y="21"/>
                      <a:pt x="5" y="26"/>
                      <a:pt x="11" y="28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11" y="157"/>
                      <a:pt x="11" y="157"/>
                      <a:pt x="11" y="157"/>
                    </a:cubicBezTo>
                    <a:cubicBezTo>
                      <a:pt x="11" y="235"/>
                      <a:pt x="11" y="235"/>
                      <a:pt x="11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11" y="244"/>
                      <a:pt x="11" y="244"/>
                      <a:pt x="11" y="244"/>
                    </a:cubicBezTo>
                    <a:cubicBezTo>
                      <a:pt x="11" y="322"/>
                      <a:pt x="11" y="322"/>
                      <a:pt x="11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11" y="369"/>
                      <a:pt x="11" y="369"/>
                      <a:pt x="11" y="369"/>
                    </a:cubicBezTo>
                    <a:cubicBezTo>
                      <a:pt x="371" y="369"/>
                      <a:pt x="371" y="369"/>
                      <a:pt x="371" y="369"/>
                    </a:cubicBezTo>
                    <a:cubicBezTo>
                      <a:pt x="373" y="375"/>
                      <a:pt x="378" y="379"/>
                      <a:pt x="384" y="379"/>
                    </a:cubicBezTo>
                    <a:cubicBezTo>
                      <a:pt x="392" y="379"/>
                      <a:pt x="399" y="372"/>
                      <a:pt x="399" y="365"/>
                    </a:cubicBezTo>
                    <a:cubicBezTo>
                      <a:pt x="399" y="357"/>
                      <a:pt x="392" y="350"/>
                      <a:pt x="384" y="35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4868" y="1594"/>
                <a:ext cx="793" cy="667"/>
              </a:xfrm>
              <a:custGeom>
                <a:avLst/>
                <a:gdLst>
                  <a:gd name="T0" fmla="*/ 206 w 333"/>
                  <a:gd name="T1" fmla="*/ 121 h 280"/>
                  <a:gd name="T2" fmla="*/ 189 w 333"/>
                  <a:gd name="T3" fmla="*/ 104 h 280"/>
                  <a:gd name="T4" fmla="*/ 101 w 333"/>
                  <a:gd name="T5" fmla="*/ 193 h 280"/>
                  <a:gd name="T6" fmla="*/ 80 w 333"/>
                  <a:gd name="T7" fmla="*/ 172 h 280"/>
                  <a:gd name="T8" fmla="*/ 0 w 333"/>
                  <a:gd name="T9" fmla="*/ 252 h 280"/>
                  <a:gd name="T10" fmla="*/ 0 w 333"/>
                  <a:gd name="T11" fmla="*/ 276 h 280"/>
                  <a:gd name="T12" fmla="*/ 8 w 333"/>
                  <a:gd name="T13" fmla="*/ 276 h 280"/>
                  <a:gd name="T14" fmla="*/ 8 w 333"/>
                  <a:gd name="T15" fmla="*/ 280 h 280"/>
                  <a:gd name="T16" fmla="*/ 70 w 333"/>
                  <a:gd name="T17" fmla="*/ 217 h 280"/>
                  <a:gd name="T18" fmla="*/ 115 w 333"/>
                  <a:gd name="T19" fmla="*/ 262 h 280"/>
                  <a:gd name="T20" fmla="*/ 201 w 333"/>
                  <a:gd name="T21" fmla="*/ 176 h 280"/>
                  <a:gd name="T22" fmla="*/ 251 w 333"/>
                  <a:gd name="T23" fmla="*/ 226 h 280"/>
                  <a:gd name="T24" fmla="*/ 333 w 333"/>
                  <a:gd name="T25" fmla="*/ 137 h 280"/>
                  <a:gd name="T26" fmla="*/ 333 w 333"/>
                  <a:gd name="T27" fmla="*/ 0 h 280"/>
                  <a:gd name="T28" fmla="*/ 206 w 333"/>
                  <a:gd name="T29" fmla="*/ 121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3" h="280">
                    <a:moveTo>
                      <a:pt x="206" y="121"/>
                    </a:moveTo>
                    <a:cubicBezTo>
                      <a:pt x="206" y="121"/>
                      <a:pt x="192" y="107"/>
                      <a:pt x="189" y="104"/>
                    </a:cubicBezTo>
                    <a:cubicBezTo>
                      <a:pt x="185" y="108"/>
                      <a:pt x="101" y="193"/>
                      <a:pt x="101" y="193"/>
                    </a:cubicBezTo>
                    <a:cubicBezTo>
                      <a:pt x="101" y="193"/>
                      <a:pt x="84" y="176"/>
                      <a:pt x="80" y="172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4" y="276"/>
                      <a:pt x="8" y="276"/>
                      <a:pt x="8" y="276"/>
                    </a:cubicBezTo>
                    <a:cubicBezTo>
                      <a:pt x="8" y="280"/>
                      <a:pt x="8" y="280"/>
                      <a:pt x="8" y="280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17"/>
                      <a:pt x="106" y="253"/>
                      <a:pt x="115" y="262"/>
                    </a:cubicBezTo>
                    <a:cubicBezTo>
                      <a:pt x="127" y="251"/>
                      <a:pt x="201" y="176"/>
                      <a:pt x="201" y="176"/>
                    </a:cubicBezTo>
                    <a:cubicBezTo>
                      <a:pt x="201" y="176"/>
                      <a:pt x="240" y="216"/>
                      <a:pt x="251" y="226"/>
                    </a:cubicBezTo>
                    <a:cubicBezTo>
                      <a:pt x="260" y="216"/>
                      <a:pt x="312" y="160"/>
                      <a:pt x="333" y="137"/>
                    </a:cubicBezTo>
                    <a:cubicBezTo>
                      <a:pt x="333" y="0"/>
                      <a:pt x="333" y="0"/>
                      <a:pt x="333" y="0"/>
                    </a:cubicBezTo>
                    <a:lnTo>
                      <a:pt x="206" y="12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4868" y="1563"/>
                <a:ext cx="793" cy="621"/>
              </a:xfrm>
              <a:custGeom>
                <a:avLst/>
                <a:gdLst>
                  <a:gd name="T0" fmla="*/ 491 w 793"/>
                  <a:gd name="T1" fmla="*/ 288 h 621"/>
                  <a:gd name="T2" fmla="*/ 458 w 793"/>
                  <a:gd name="T3" fmla="*/ 252 h 621"/>
                  <a:gd name="T4" fmla="*/ 450 w 793"/>
                  <a:gd name="T5" fmla="*/ 248 h 621"/>
                  <a:gd name="T6" fmla="*/ 446 w 793"/>
                  <a:gd name="T7" fmla="*/ 252 h 621"/>
                  <a:gd name="T8" fmla="*/ 241 w 793"/>
                  <a:gd name="T9" fmla="*/ 457 h 621"/>
                  <a:gd name="T10" fmla="*/ 198 w 793"/>
                  <a:gd name="T11" fmla="*/ 414 h 621"/>
                  <a:gd name="T12" fmla="*/ 191 w 793"/>
                  <a:gd name="T13" fmla="*/ 409 h 621"/>
                  <a:gd name="T14" fmla="*/ 0 w 793"/>
                  <a:gd name="T15" fmla="*/ 600 h 621"/>
                  <a:gd name="T16" fmla="*/ 0 w 793"/>
                  <a:gd name="T17" fmla="*/ 609 h 621"/>
                  <a:gd name="T18" fmla="*/ 0 w 793"/>
                  <a:gd name="T19" fmla="*/ 621 h 621"/>
                  <a:gd name="T20" fmla="*/ 191 w 793"/>
                  <a:gd name="T21" fmla="*/ 431 h 621"/>
                  <a:gd name="T22" fmla="*/ 236 w 793"/>
                  <a:gd name="T23" fmla="*/ 474 h 621"/>
                  <a:gd name="T24" fmla="*/ 241 w 793"/>
                  <a:gd name="T25" fmla="*/ 479 h 621"/>
                  <a:gd name="T26" fmla="*/ 246 w 793"/>
                  <a:gd name="T27" fmla="*/ 474 h 621"/>
                  <a:gd name="T28" fmla="*/ 450 w 793"/>
                  <a:gd name="T29" fmla="*/ 269 h 621"/>
                  <a:gd name="T30" fmla="*/ 486 w 793"/>
                  <a:gd name="T31" fmla="*/ 302 h 621"/>
                  <a:gd name="T32" fmla="*/ 491 w 793"/>
                  <a:gd name="T33" fmla="*/ 307 h 621"/>
                  <a:gd name="T34" fmla="*/ 496 w 793"/>
                  <a:gd name="T35" fmla="*/ 302 h 621"/>
                  <a:gd name="T36" fmla="*/ 793 w 793"/>
                  <a:gd name="T37" fmla="*/ 19 h 621"/>
                  <a:gd name="T38" fmla="*/ 793 w 793"/>
                  <a:gd name="T39" fmla="*/ 0 h 621"/>
                  <a:gd name="T40" fmla="*/ 491 w 793"/>
                  <a:gd name="T41" fmla="*/ 288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3" h="621">
                    <a:moveTo>
                      <a:pt x="491" y="288"/>
                    </a:moveTo>
                    <a:lnTo>
                      <a:pt x="458" y="252"/>
                    </a:lnTo>
                    <a:lnTo>
                      <a:pt x="450" y="248"/>
                    </a:lnTo>
                    <a:lnTo>
                      <a:pt x="446" y="252"/>
                    </a:lnTo>
                    <a:lnTo>
                      <a:pt x="241" y="457"/>
                    </a:lnTo>
                    <a:lnTo>
                      <a:pt x="198" y="414"/>
                    </a:lnTo>
                    <a:lnTo>
                      <a:pt x="191" y="409"/>
                    </a:lnTo>
                    <a:lnTo>
                      <a:pt x="0" y="600"/>
                    </a:lnTo>
                    <a:lnTo>
                      <a:pt x="0" y="609"/>
                    </a:lnTo>
                    <a:lnTo>
                      <a:pt x="0" y="621"/>
                    </a:lnTo>
                    <a:lnTo>
                      <a:pt x="191" y="431"/>
                    </a:lnTo>
                    <a:lnTo>
                      <a:pt x="236" y="474"/>
                    </a:lnTo>
                    <a:lnTo>
                      <a:pt x="241" y="479"/>
                    </a:lnTo>
                    <a:lnTo>
                      <a:pt x="246" y="474"/>
                    </a:lnTo>
                    <a:lnTo>
                      <a:pt x="450" y="269"/>
                    </a:lnTo>
                    <a:lnTo>
                      <a:pt x="486" y="302"/>
                    </a:lnTo>
                    <a:lnTo>
                      <a:pt x="491" y="307"/>
                    </a:lnTo>
                    <a:lnTo>
                      <a:pt x="496" y="302"/>
                    </a:lnTo>
                    <a:lnTo>
                      <a:pt x="793" y="19"/>
                    </a:lnTo>
                    <a:lnTo>
                      <a:pt x="793" y="0"/>
                    </a:lnTo>
                    <a:lnTo>
                      <a:pt x="491" y="28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auto">
              <a:xfrm>
                <a:off x="4868" y="1984"/>
                <a:ext cx="793" cy="360"/>
              </a:xfrm>
              <a:custGeom>
                <a:avLst/>
                <a:gdLst>
                  <a:gd name="T0" fmla="*/ 251 w 333"/>
                  <a:gd name="T1" fmla="*/ 89 h 151"/>
                  <a:gd name="T2" fmla="*/ 201 w 333"/>
                  <a:gd name="T3" fmla="*/ 39 h 151"/>
                  <a:gd name="T4" fmla="*/ 115 w 333"/>
                  <a:gd name="T5" fmla="*/ 125 h 151"/>
                  <a:gd name="T6" fmla="*/ 70 w 333"/>
                  <a:gd name="T7" fmla="*/ 80 h 151"/>
                  <a:gd name="T8" fmla="*/ 0 w 333"/>
                  <a:gd name="T9" fmla="*/ 150 h 151"/>
                  <a:gd name="T10" fmla="*/ 0 w 333"/>
                  <a:gd name="T11" fmla="*/ 151 h 151"/>
                  <a:gd name="T12" fmla="*/ 13 w 333"/>
                  <a:gd name="T13" fmla="*/ 151 h 151"/>
                  <a:gd name="T14" fmla="*/ 13 w 333"/>
                  <a:gd name="T15" fmla="*/ 140 h 151"/>
                  <a:gd name="T16" fmla="*/ 35 w 333"/>
                  <a:gd name="T17" fmla="*/ 140 h 151"/>
                  <a:gd name="T18" fmla="*/ 35 w 333"/>
                  <a:gd name="T19" fmla="*/ 151 h 151"/>
                  <a:gd name="T20" fmla="*/ 96 w 333"/>
                  <a:gd name="T21" fmla="*/ 151 h 151"/>
                  <a:gd name="T22" fmla="*/ 96 w 333"/>
                  <a:gd name="T23" fmla="*/ 140 h 151"/>
                  <a:gd name="T24" fmla="*/ 118 w 333"/>
                  <a:gd name="T25" fmla="*/ 140 h 151"/>
                  <a:gd name="T26" fmla="*/ 118 w 333"/>
                  <a:gd name="T27" fmla="*/ 151 h 151"/>
                  <a:gd name="T28" fmla="*/ 178 w 333"/>
                  <a:gd name="T29" fmla="*/ 151 h 151"/>
                  <a:gd name="T30" fmla="*/ 178 w 333"/>
                  <a:gd name="T31" fmla="*/ 140 h 151"/>
                  <a:gd name="T32" fmla="*/ 200 w 333"/>
                  <a:gd name="T33" fmla="*/ 140 h 151"/>
                  <a:gd name="T34" fmla="*/ 200 w 333"/>
                  <a:gd name="T35" fmla="*/ 151 h 151"/>
                  <a:gd name="T36" fmla="*/ 261 w 333"/>
                  <a:gd name="T37" fmla="*/ 151 h 151"/>
                  <a:gd name="T38" fmla="*/ 261 w 333"/>
                  <a:gd name="T39" fmla="*/ 140 h 151"/>
                  <a:gd name="T40" fmla="*/ 283 w 333"/>
                  <a:gd name="T41" fmla="*/ 140 h 151"/>
                  <a:gd name="T42" fmla="*/ 283 w 333"/>
                  <a:gd name="T43" fmla="*/ 151 h 151"/>
                  <a:gd name="T44" fmla="*/ 333 w 333"/>
                  <a:gd name="T45" fmla="*/ 151 h 151"/>
                  <a:gd name="T46" fmla="*/ 333 w 333"/>
                  <a:gd name="T47" fmla="*/ 0 h 151"/>
                  <a:gd name="T48" fmla="*/ 251 w 333"/>
                  <a:gd name="T49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3" h="151">
                    <a:moveTo>
                      <a:pt x="251" y="89"/>
                    </a:moveTo>
                    <a:cubicBezTo>
                      <a:pt x="251" y="89"/>
                      <a:pt x="205" y="43"/>
                      <a:pt x="201" y="39"/>
                    </a:cubicBezTo>
                    <a:cubicBezTo>
                      <a:pt x="197" y="43"/>
                      <a:pt x="115" y="125"/>
                      <a:pt x="115" y="125"/>
                    </a:cubicBezTo>
                    <a:cubicBezTo>
                      <a:pt x="115" y="125"/>
                      <a:pt x="75" y="84"/>
                      <a:pt x="70" y="8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3" y="151"/>
                      <a:pt x="13" y="151"/>
                      <a:pt x="13" y="151"/>
                    </a:cubicBezTo>
                    <a:cubicBezTo>
                      <a:pt x="13" y="148"/>
                      <a:pt x="13" y="140"/>
                      <a:pt x="13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5" y="140"/>
                      <a:pt x="35" y="148"/>
                      <a:pt x="35" y="151"/>
                    </a:cubicBezTo>
                    <a:cubicBezTo>
                      <a:pt x="96" y="151"/>
                      <a:pt x="96" y="151"/>
                      <a:pt x="96" y="151"/>
                    </a:cubicBezTo>
                    <a:cubicBezTo>
                      <a:pt x="96" y="148"/>
                      <a:pt x="96" y="140"/>
                      <a:pt x="96" y="140"/>
                    </a:cubicBezTo>
                    <a:cubicBezTo>
                      <a:pt x="118" y="140"/>
                      <a:pt x="118" y="140"/>
                      <a:pt x="118" y="140"/>
                    </a:cubicBezTo>
                    <a:cubicBezTo>
                      <a:pt x="118" y="140"/>
                      <a:pt x="118" y="148"/>
                      <a:pt x="118" y="151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78" y="148"/>
                      <a:pt x="178" y="140"/>
                      <a:pt x="178" y="14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40"/>
                      <a:pt x="200" y="148"/>
                      <a:pt x="200" y="151"/>
                    </a:cubicBezTo>
                    <a:cubicBezTo>
                      <a:pt x="261" y="151"/>
                      <a:pt x="261" y="151"/>
                      <a:pt x="261" y="151"/>
                    </a:cubicBezTo>
                    <a:cubicBezTo>
                      <a:pt x="261" y="148"/>
                      <a:pt x="261" y="140"/>
                      <a:pt x="261" y="140"/>
                    </a:cubicBezTo>
                    <a:cubicBezTo>
                      <a:pt x="283" y="140"/>
                      <a:pt x="283" y="140"/>
                      <a:pt x="283" y="140"/>
                    </a:cubicBezTo>
                    <a:cubicBezTo>
                      <a:pt x="283" y="140"/>
                      <a:pt x="283" y="148"/>
                      <a:pt x="283" y="151"/>
                    </a:cubicBezTo>
                    <a:cubicBezTo>
                      <a:pt x="333" y="151"/>
                      <a:pt x="333" y="151"/>
                      <a:pt x="333" y="151"/>
                    </a:cubicBezTo>
                    <a:cubicBezTo>
                      <a:pt x="333" y="0"/>
                      <a:pt x="333" y="0"/>
                      <a:pt x="333" y="0"/>
                    </a:cubicBezTo>
                    <a:lnTo>
                      <a:pt x="251" y="8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4868" y="1951"/>
                <a:ext cx="793" cy="381"/>
              </a:xfrm>
              <a:custGeom>
                <a:avLst/>
                <a:gdLst>
                  <a:gd name="T0" fmla="*/ 598 w 793"/>
                  <a:gd name="T1" fmla="*/ 212 h 381"/>
                  <a:gd name="T2" fmla="*/ 479 w 793"/>
                  <a:gd name="T3" fmla="*/ 95 h 381"/>
                  <a:gd name="T4" fmla="*/ 474 w 793"/>
                  <a:gd name="T5" fmla="*/ 100 h 381"/>
                  <a:gd name="T6" fmla="*/ 274 w 793"/>
                  <a:gd name="T7" fmla="*/ 300 h 381"/>
                  <a:gd name="T8" fmla="*/ 167 w 793"/>
                  <a:gd name="T9" fmla="*/ 193 h 381"/>
                  <a:gd name="T10" fmla="*/ 0 w 793"/>
                  <a:gd name="T11" fmla="*/ 360 h 381"/>
                  <a:gd name="T12" fmla="*/ 0 w 793"/>
                  <a:gd name="T13" fmla="*/ 369 h 381"/>
                  <a:gd name="T14" fmla="*/ 0 w 793"/>
                  <a:gd name="T15" fmla="*/ 381 h 381"/>
                  <a:gd name="T16" fmla="*/ 167 w 793"/>
                  <a:gd name="T17" fmla="*/ 212 h 381"/>
                  <a:gd name="T18" fmla="*/ 274 w 793"/>
                  <a:gd name="T19" fmla="*/ 319 h 381"/>
                  <a:gd name="T20" fmla="*/ 281 w 793"/>
                  <a:gd name="T21" fmla="*/ 314 h 381"/>
                  <a:gd name="T22" fmla="*/ 479 w 793"/>
                  <a:gd name="T23" fmla="*/ 117 h 381"/>
                  <a:gd name="T24" fmla="*/ 593 w 793"/>
                  <a:gd name="T25" fmla="*/ 229 h 381"/>
                  <a:gd name="T26" fmla="*/ 598 w 793"/>
                  <a:gd name="T27" fmla="*/ 233 h 381"/>
                  <a:gd name="T28" fmla="*/ 603 w 793"/>
                  <a:gd name="T29" fmla="*/ 229 h 381"/>
                  <a:gd name="T30" fmla="*/ 793 w 793"/>
                  <a:gd name="T31" fmla="*/ 24 h 381"/>
                  <a:gd name="T32" fmla="*/ 793 w 793"/>
                  <a:gd name="T33" fmla="*/ 0 h 381"/>
                  <a:gd name="T34" fmla="*/ 598 w 793"/>
                  <a:gd name="T35" fmla="*/ 21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3" h="381">
                    <a:moveTo>
                      <a:pt x="598" y="212"/>
                    </a:moveTo>
                    <a:lnTo>
                      <a:pt x="479" y="95"/>
                    </a:lnTo>
                    <a:lnTo>
                      <a:pt x="474" y="100"/>
                    </a:lnTo>
                    <a:lnTo>
                      <a:pt x="274" y="300"/>
                    </a:lnTo>
                    <a:lnTo>
                      <a:pt x="167" y="193"/>
                    </a:lnTo>
                    <a:lnTo>
                      <a:pt x="0" y="360"/>
                    </a:lnTo>
                    <a:lnTo>
                      <a:pt x="0" y="369"/>
                    </a:lnTo>
                    <a:lnTo>
                      <a:pt x="0" y="381"/>
                    </a:lnTo>
                    <a:lnTo>
                      <a:pt x="167" y="212"/>
                    </a:lnTo>
                    <a:lnTo>
                      <a:pt x="274" y="319"/>
                    </a:lnTo>
                    <a:lnTo>
                      <a:pt x="281" y="314"/>
                    </a:lnTo>
                    <a:lnTo>
                      <a:pt x="479" y="117"/>
                    </a:lnTo>
                    <a:lnTo>
                      <a:pt x="593" y="229"/>
                    </a:lnTo>
                    <a:lnTo>
                      <a:pt x="598" y="233"/>
                    </a:lnTo>
                    <a:lnTo>
                      <a:pt x="603" y="229"/>
                    </a:lnTo>
                    <a:lnTo>
                      <a:pt x="793" y="24"/>
                    </a:lnTo>
                    <a:lnTo>
                      <a:pt x="793" y="0"/>
                    </a:lnTo>
                    <a:lnTo>
                      <a:pt x="598" y="21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5" name="Group 12"/>
            <p:cNvGrpSpPr>
              <a:grpSpLocks noChangeAspect="1"/>
            </p:cNvGrpSpPr>
            <p:nvPr/>
          </p:nvGrpSpPr>
          <p:grpSpPr bwMode="auto">
            <a:xfrm>
              <a:off x="2641103" y="3855164"/>
              <a:ext cx="591336" cy="566092"/>
              <a:chOff x="851" y="1961"/>
              <a:chExt cx="773" cy="740"/>
            </a:xfrm>
            <a:solidFill>
              <a:srgbClr val="FFB850"/>
            </a:solidFill>
          </p:grpSpPr>
          <p:sp>
            <p:nvSpPr>
              <p:cNvPr id="39" name="Freeform 13"/>
              <p:cNvSpPr>
                <a:spLocks noEditPoints="1"/>
              </p:cNvSpPr>
              <p:nvPr/>
            </p:nvSpPr>
            <p:spPr bwMode="auto">
              <a:xfrm>
                <a:off x="851" y="2424"/>
                <a:ext cx="277" cy="277"/>
              </a:xfrm>
              <a:custGeom>
                <a:avLst/>
                <a:gdLst>
                  <a:gd name="T0" fmla="*/ 116 w 116"/>
                  <a:gd name="T1" fmla="*/ 67 h 116"/>
                  <a:gd name="T2" fmla="*/ 116 w 116"/>
                  <a:gd name="T3" fmla="*/ 49 h 116"/>
                  <a:gd name="T4" fmla="*/ 106 w 116"/>
                  <a:gd name="T5" fmla="*/ 49 h 116"/>
                  <a:gd name="T6" fmla="*/ 98 w 116"/>
                  <a:gd name="T7" fmla="*/ 31 h 116"/>
                  <a:gd name="T8" fmla="*/ 106 w 116"/>
                  <a:gd name="T9" fmla="*/ 23 h 116"/>
                  <a:gd name="T10" fmla="*/ 93 w 116"/>
                  <a:gd name="T11" fmla="*/ 10 h 116"/>
                  <a:gd name="T12" fmla="*/ 85 w 116"/>
                  <a:gd name="T13" fmla="*/ 18 h 116"/>
                  <a:gd name="T14" fmla="*/ 67 w 116"/>
                  <a:gd name="T15" fmla="*/ 11 h 116"/>
                  <a:gd name="T16" fmla="*/ 67 w 116"/>
                  <a:gd name="T17" fmla="*/ 0 h 116"/>
                  <a:gd name="T18" fmla="*/ 49 w 116"/>
                  <a:gd name="T19" fmla="*/ 0 h 116"/>
                  <a:gd name="T20" fmla="*/ 49 w 116"/>
                  <a:gd name="T21" fmla="*/ 11 h 116"/>
                  <a:gd name="T22" fmla="*/ 31 w 116"/>
                  <a:gd name="T23" fmla="*/ 18 h 116"/>
                  <a:gd name="T24" fmla="*/ 23 w 116"/>
                  <a:gd name="T25" fmla="*/ 10 h 116"/>
                  <a:gd name="T26" fmla="*/ 10 w 116"/>
                  <a:gd name="T27" fmla="*/ 23 h 116"/>
                  <a:gd name="T28" fmla="*/ 18 w 116"/>
                  <a:gd name="T29" fmla="*/ 31 h 116"/>
                  <a:gd name="T30" fmla="*/ 11 w 116"/>
                  <a:gd name="T31" fmla="*/ 49 h 116"/>
                  <a:gd name="T32" fmla="*/ 0 w 116"/>
                  <a:gd name="T33" fmla="*/ 49 h 116"/>
                  <a:gd name="T34" fmla="*/ 0 w 116"/>
                  <a:gd name="T35" fmla="*/ 67 h 116"/>
                  <a:gd name="T36" fmla="*/ 11 w 116"/>
                  <a:gd name="T37" fmla="*/ 67 h 116"/>
                  <a:gd name="T38" fmla="*/ 18 w 116"/>
                  <a:gd name="T39" fmla="*/ 85 h 116"/>
                  <a:gd name="T40" fmla="*/ 10 w 116"/>
                  <a:gd name="T41" fmla="*/ 93 h 116"/>
                  <a:gd name="T42" fmla="*/ 23 w 116"/>
                  <a:gd name="T43" fmla="*/ 106 h 116"/>
                  <a:gd name="T44" fmla="*/ 31 w 116"/>
                  <a:gd name="T45" fmla="*/ 98 h 116"/>
                  <a:gd name="T46" fmla="*/ 49 w 116"/>
                  <a:gd name="T47" fmla="*/ 106 h 116"/>
                  <a:gd name="T48" fmla="*/ 49 w 116"/>
                  <a:gd name="T49" fmla="*/ 116 h 116"/>
                  <a:gd name="T50" fmla="*/ 67 w 116"/>
                  <a:gd name="T51" fmla="*/ 116 h 116"/>
                  <a:gd name="T52" fmla="*/ 67 w 116"/>
                  <a:gd name="T53" fmla="*/ 106 h 116"/>
                  <a:gd name="T54" fmla="*/ 85 w 116"/>
                  <a:gd name="T55" fmla="*/ 98 h 116"/>
                  <a:gd name="T56" fmla="*/ 93 w 116"/>
                  <a:gd name="T57" fmla="*/ 106 h 116"/>
                  <a:gd name="T58" fmla="*/ 106 w 116"/>
                  <a:gd name="T59" fmla="*/ 93 h 116"/>
                  <a:gd name="T60" fmla="*/ 98 w 116"/>
                  <a:gd name="T61" fmla="*/ 85 h 116"/>
                  <a:gd name="T62" fmla="*/ 106 w 116"/>
                  <a:gd name="T63" fmla="*/ 67 h 116"/>
                  <a:gd name="T64" fmla="*/ 116 w 116"/>
                  <a:gd name="T65" fmla="*/ 67 h 116"/>
                  <a:gd name="T66" fmla="*/ 58 w 116"/>
                  <a:gd name="T67" fmla="*/ 88 h 116"/>
                  <a:gd name="T68" fmla="*/ 28 w 116"/>
                  <a:gd name="T69" fmla="*/ 58 h 116"/>
                  <a:gd name="T70" fmla="*/ 58 w 116"/>
                  <a:gd name="T71" fmla="*/ 28 h 116"/>
                  <a:gd name="T72" fmla="*/ 88 w 116"/>
                  <a:gd name="T73" fmla="*/ 58 h 116"/>
                  <a:gd name="T74" fmla="*/ 58 w 116"/>
                  <a:gd name="T75" fmla="*/ 8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16">
                    <a:moveTo>
                      <a:pt x="116" y="67"/>
                    </a:moveTo>
                    <a:cubicBezTo>
                      <a:pt x="116" y="49"/>
                      <a:pt x="116" y="49"/>
                      <a:pt x="116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4" y="42"/>
                      <a:pt x="102" y="36"/>
                      <a:pt x="98" y="31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0" y="14"/>
                      <a:pt x="74" y="12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2"/>
                      <a:pt x="36" y="14"/>
                      <a:pt x="31" y="18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4" y="36"/>
                      <a:pt x="12" y="42"/>
                      <a:pt x="11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74"/>
                      <a:pt x="14" y="80"/>
                      <a:pt x="18" y="85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6" y="102"/>
                      <a:pt x="42" y="104"/>
                      <a:pt x="49" y="106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74" y="104"/>
                      <a:pt x="80" y="102"/>
                      <a:pt x="85" y="98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2" y="80"/>
                      <a:pt x="104" y="74"/>
                      <a:pt x="106" y="67"/>
                    </a:cubicBezTo>
                    <a:lnTo>
                      <a:pt x="116" y="67"/>
                    </a:lnTo>
                    <a:close/>
                    <a:moveTo>
                      <a:pt x="58" y="88"/>
                    </a:moveTo>
                    <a:cubicBezTo>
                      <a:pt x="41" y="88"/>
                      <a:pt x="28" y="75"/>
                      <a:pt x="28" y="58"/>
                    </a:cubicBezTo>
                    <a:cubicBezTo>
                      <a:pt x="28" y="41"/>
                      <a:pt x="41" y="28"/>
                      <a:pt x="58" y="28"/>
                    </a:cubicBezTo>
                    <a:cubicBezTo>
                      <a:pt x="75" y="28"/>
                      <a:pt x="88" y="41"/>
                      <a:pt x="88" y="58"/>
                    </a:cubicBezTo>
                    <a:cubicBezTo>
                      <a:pt x="88" y="75"/>
                      <a:pt x="75" y="88"/>
                      <a:pt x="58" y="8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0" name="Freeform 14"/>
              <p:cNvSpPr>
                <a:spLocks noEditPoints="1"/>
              </p:cNvSpPr>
              <p:nvPr/>
            </p:nvSpPr>
            <p:spPr bwMode="auto">
              <a:xfrm>
                <a:off x="1202" y="2424"/>
                <a:ext cx="279" cy="277"/>
              </a:xfrm>
              <a:custGeom>
                <a:avLst/>
                <a:gdLst>
                  <a:gd name="T0" fmla="*/ 117 w 117"/>
                  <a:gd name="T1" fmla="*/ 67 h 116"/>
                  <a:gd name="T2" fmla="*/ 117 w 117"/>
                  <a:gd name="T3" fmla="*/ 49 h 116"/>
                  <a:gd name="T4" fmla="*/ 106 w 117"/>
                  <a:gd name="T5" fmla="*/ 49 h 116"/>
                  <a:gd name="T6" fmla="*/ 98 w 117"/>
                  <a:gd name="T7" fmla="*/ 31 h 116"/>
                  <a:gd name="T8" fmla="*/ 106 w 117"/>
                  <a:gd name="T9" fmla="*/ 23 h 116"/>
                  <a:gd name="T10" fmla="*/ 93 w 117"/>
                  <a:gd name="T11" fmla="*/ 10 h 116"/>
                  <a:gd name="T12" fmla="*/ 86 w 117"/>
                  <a:gd name="T13" fmla="*/ 18 h 116"/>
                  <a:gd name="T14" fmla="*/ 67 w 117"/>
                  <a:gd name="T15" fmla="*/ 11 h 116"/>
                  <a:gd name="T16" fmla="*/ 67 w 117"/>
                  <a:gd name="T17" fmla="*/ 0 h 116"/>
                  <a:gd name="T18" fmla="*/ 49 w 117"/>
                  <a:gd name="T19" fmla="*/ 0 h 116"/>
                  <a:gd name="T20" fmla="*/ 49 w 117"/>
                  <a:gd name="T21" fmla="*/ 11 h 116"/>
                  <a:gd name="T22" fmla="*/ 31 w 117"/>
                  <a:gd name="T23" fmla="*/ 18 h 116"/>
                  <a:gd name="T24" fmla="*/ 24 w 117"/>
                  <a:gd name="T25" fmla="*/ 10 h 116"/>
                  <a:gd name="T26" fmla="*/ 11 w 117"/>
                  <a:gd name="T27" fmla="*/ 23 h 116"/>
                  <a:gd name="T28" fmla="*/ 18 w 117"/>
                  <a:gd name="T29" fmla="*/ 31 h 116"/>
                  <a:gd name="T30" fmla="*/ 11 w 117"/>
                  <a:gd name="T31" fmla="*/ 49 h 116"/>
                  <a:gd name="T32" fmla="*/ 0 w 117"/>
                  <a:gd name="T33" fmla="*/ 49 h 116"/>
                  <a:gd name="T34" fmla="*/ 0 w 117"/>
                  <a:gd name="T35" fmla="*/ 67 h 116"/>
                  <a:gd name="T36" fmla="*/ 11 w 117"/>
                  <a:gd name="T37" fmla="*/ 67 h 116"/>
                  <a:gd name="T38" fmla="*/ 18 w 117"/>
                  <a:gd name="T39" fmla="*/ 85 h 116"/>
                  <a:gd name="T40" fmla="*/ 11 w 117"/>
                  <a:gd name="T41" fmla="*/ 93 h 116"/>
                  <a:gd name="T42" fmla="*/ 24 w 117"/>
                  <a:gd name="T43" fmla="*/ 106 h 116"/>
                  <a:gd name="T44" fmla="*/ 31 w 117"/>
                  <a:gd name="T45" fmla="*/ 98 h 116"/>
                  <a:gd name="T46" fmla="*/ 49 w 117"/>
                  <a:gd name="T47" fmla="*/ 106 h 116"/>
                  <a:gd name="T48" fmla="*/ 49 w 117"/>
                  <a:gd name="T49" fmla="*/ 116 h 116"/>
                  <a:gd name="T50" fmla="*/ 67 w 117"/>
                  <a:gd name="T51" fmla="*/ 116 h 116"/>
                  <a:gd name="T52" fmla="*/ 67 w 117"/>
                  <a:gd name="T53" fmla="*/ 106 h 116"/>
                  <a:gd name="T54" fmla="*/ 86 w 117"/>
                  <a:gd name="T55" fmla="*/ 98 h 116"/>
                  <a:gd name="T56" fmla="*/ 93 w 117"/>
                  <a:gd name="T57" fmla="*/ 106 h 116"/>
                  <a:gd name="T58" fmla="*/ 106 w 117"/>
                  <a:gd name="T59" fmla="*/ 93 h 116"/>
                  <a:gd name="T60" fmla="*/ 98 w 117"/>
                  <a:gd name="T61" fmla="*/ 85 h 116"/>
                  <a:gd name="T62" fmla="*/ 106 w 117"/>
                  <a:gd name="T63" fmla="*/ 67 h 116"/>
                  <a:gd name="T64" fmla="*/ 117 w 117"/>
                  <a:gd name="T65" fmla="*/ 67 h 116"/>
                  <a:gd name="T66" fmla="*/ 58 w 117"/>
                  <a:gd name="T67" fmla="*/ 88 h 116"/>
                  <a:gd name="T68" fmla="*/ 28 w 117"/>
                  <a:gd name="T69" fmla="*/ 58 h 116"/>
                  <a:gd name="T70" fmla="*/ 58 w 117"/>
                  <a:gd name="T71" fmla="*/ 28 h 116"/>
                  <a:gd name="T72" fmla="*/ 89 w 117"/>
                  <a:gd name="T73" fmla="*/ 58 h 116"/>
                  <a:gd name="T74" fmla="*/ 58 w 117"/>
                  <a:gd name="T75" fmla="*/ 8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7" h="116">
                    <a:moveTo>
                      <a:pt x="117" y="67"/>
                    </a:moveTo>
                    <a:cubicBezTo>
                      <a:pt x="117" y="49"/>
                      <a:pt x="117" y="49"/>
                      <a:pt x="11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42"/>
                      <a:pt x="102" y="36"/>
                      <a:pt x="98" y="31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0" y="14"/>
                      <a:pt x="74" y="12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3" y="12"/>
                      <a:pt x="37" y="14"/>
                      <a:pt x="31" y="18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5" y="36"/>
                      <a:pt x="12" y="42"/>
                      <a:pt x="11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74"/>
                      <a:pt x="15" y="80"/>
                      <a:pt x="18" y="85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7" y="102"/>
                      <a:pt x="43" y="104"/>
                      <a:pt x="49" y="106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74" y="104"/>
                      <a:pt x="80" y="102"/>
                      <a:pt x="86" y="98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2" y="80"/>
                      <a:pt x="105" y="74"/>
                      <a:pt x="106" y="67"/>
                    </a:cubicBezTo>
                    <a:lnTo>
                      <a:pt x="117" y="67"/>
                    </a:lnTo>
                    <a:close/>
                    <a:moveTo>
                      <a:pt x="58" y="88"/>
                    </a:moveTo>
                    <a:cubicBezTo>
                      <a:pt x="42" y="88"/>
                      <a:pt x="28" y="75"/>
                      <a:pt x="28" y="58"/>
                    </a:cubicBezTo>
                    <a:cubicBezTo>
                      <a:pt x="28" y="41"/>
                      <a:pt x="42" y="28"/>
                      <a:pt x="58" y="28"/>
                    </a:cubicBezTo>
                    <a:cubicBezTo>
                      <a:pt x="75" y="28"/>
                      <a:pt x="89" y="41"/>
                      <a:pt x="89" y="58"/>
                    </a:cubicBezTo>
                    <a:cubicBezTo>
                      <a:pt x="89" y="75"/>
                      <a:pt x="75" y="88"/>
                      <a:pt x="58" y="8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 15"/>
              <p:cNvSpPr>
                <a:spLocks noEditPoints="1"/>
              </p:cNvSpPr>
              <p:nvPr/>
            </p:nvSpPr>
            <p:spPr bwMode="auto">
              <a:xfrm>
                <a:off x="1059" y="2259"/>
                <a:ext cx="217" cy="220"/>
              </a:xfrm>
              <a:custGeom>
                <a:avLst/>
                <a:gdLst>
                  <a:gd name="T0" fmla="*/ 90 w 91"/>
                  <a:gd name="T1" fmla="*/ 42 h 92"/>
                  <a:gd name="T2" fmla="*/ 88 w 91"/>
                  <a:gd name="T3" fmla="*/ 45 h 92"/>
                  <a:gd name="T4" fmla="*/ 91 w 91"/>
                  <a:gd name="T5" fmla="*/ 44 h 92"/>
                  <a:gd name="T6" fmla="*/ 90 w 91"/>
                  <a:gd name="T7" fmla="*/ 42 h 92"/>
                  <a:gd name="T8" fmla="*/ 80 w 91"/>
                  <a:gd name="T9" fmla="*/ 57 h 92"/>
                  <a:gd name="T10" fmla="*/ 81 w 91"/>
                  <a:gd name="T11" fmla="*/ 51 h 92"/>
                  <a:gd name="T12" fmla="*/ 73 w 91"/>
                  <a:gd name="T13" fmla="*/ 56 h 92"/>
                  <a:gd name="T14" fmla="*/ 61 w 91"/>
                  <a:gd name="T15" fmla="*/ 56 h 92"/>
                  <a:gd name="T16" fmla="*/ 35 w 91"/>
                  <a:gd name="T17" fmla="*/ 62 h 92"/>
                  <a:gd name="T18" fmla="*/ 28 w 91"/>
                  <a:gd name="T19" fmla="*/ 36 h 92"/>
                  <a:gd name="T20" fmla="*/ 54 w 91"/>
                  <a:gd name="T21" fmla="*/ 29 h 92"/>
                  <a:gd name="T22" fmla="*/ 66 w 91"/>
                  <a:gd name="T23" fmla="*/ 6 h 92"/>
                  <a:gd name="T24" fmla="*/ 60 w 91"/>
                  <a:gd name="T25" fmla="*/ 3 h 92"/>
                  <a:gd name="T26" fmla="*/ 56 w 91"/>
                  <a:gd name="T27" fmla="*/ 10 h 92"/>
                  <a:gd name="T28" fmla="*/ 45 w 91"/>
                  <a:gd name="T29" fmla="*/ 9 h 92"/>
                  <a:gd name="T30" fmla="*/ 43 w 91"/>
                  <a:gd name="T31" fmla="*/ 0 h 92"/>
                  <a:gd name="T32" fmla="*/ 37 w 91"/>
                  <a:gd name="T33" fmla="*/ 1 h 92"/>
                  <a:gd name="T34" fmla="*/ 27 w 91"/>
                  <a:gd name="T35" fmla="*/ 9 h 92"/>
                  <a:gd name="T36" fmla="*/ 27 w 91"/>
                  <a:gd name="T37" fmla="*/ 13 h 92"/>
                  <a:gd name="T38" fmla="*/ 19 w 91"/>
                  <a:gd name="T39" fmla="*/ 19 h 92"/>
                  <a:gd name="T40" fmla="*/ 15 w 91"/>
                  <a:gd name="T41" fmla="*/ 17 h 92"/>
                  <a:gd name="T42" fmla="*/ 15 w 91"/>
                  <a:gd name="T43" fmla="*/ 20 h 92"/>
                  <a:gd name="T44" fmla="*/ 9 w 91"/>
                  <a:gd name="T45" fmla="*/ 30 h 92"/>
                  <a:gd name="T46" fmla="*/ 8 w 91"/>
                  <a:gd name="T47" fmla="*/ 34 h 92"/>
                  <a:gd name="T48" fmla="*/ 9 w 91"/>
                  <a:gd name="T49" fmla="*/ 35 h 92"/>
                  <a:gd name="T50" fmla="*/ 8 w 91"/>
                  <a:gd name="T51" fmla="*/ 45 h 92"/>
                  <a:gd name="T52" fmla="*/ 5 w 91"/>
                  <a:gd name="T53" fmla="*/ 46 h 92"/>
                  <a:gd name="T54" fmla="*/ 0 w 91"/>
                  <a:gd name="T55" fmla="*/ 54 h 92"/>
                  <a:gd name="T56" fmla="*/ 3 w 91"/>
                  <a:gd name="T57" fmla="*/ 65 h 92"/>
                  <a:gd name="T58" fmla="*/ 12 w 91"/>
                  <a:gd name="T59" fmla="*/ 63 h 92"/>
                  <a:gd name="T60" fmla="*/ 18 w 91"/>
                  <a:gd name="T61" fmla="*/ 72 h 92"/>
                  <a:gd name="T62" fmla="*/ 13 w 91"/>
                  <a:gd name="T63" fmla="*/ 79 h 92"/>
                  <a:gd name="T64" fmla="*/ 29 w 91"/>
                  <a:gd name="T65" fmla="*/ 89 h 92"/>
                  <a:gd name="T66" fmla="*/ 34 w 91"/>
                  <a:gd name="T67" fmla="*/ 81 h 92"/>
                  <a:gd name="T68" fmla="*/ 44 w 91"/>
                  <a:gd name="T69" fmla="*/ 83 h 92"/>
                  <a:gd name="T70" fmla="*/ 46 w 91"/>
                  <a:gd name="T71" fmla="*/ 92 h 92"/>
                  <a:gd name="T72" fmla="*/ 64 w 91"/>
                  <a:gd name="T73" fmla="*/ 88 h 92"/>
                  <a:gd name="T74" fmla="*/ 62 w 91"/>
                  <a:gd name="T75" fmla="*/ 79 h 92"/>
                  <a:gd name="T76" fmla="*/ 71 w 91"/>
                  <a:gd name="T77" fmla="*/ 72 h 92"/>
                  <a:gd name="T78" fmla="*/ 78 w 91"/>
                  <a:gd name="T79" fmla="*/ 77 h 92"/>
                  <a:gd name="T80" fmla="*/ 88 w 91"/>
                  <a:gd name="T81" fmla="*/ 62 h 92"/>
                  <a:gd name="T82" fmla="*/ 80 w 91"/>
                  <a:gd name="T83" fmla="*/ 5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2">
                    <a:moveTo>
                      <a:pt x="90" y="42"/>
                    </a:moveTo>
                    <a:cubicBezTo>
                      <a:pt x="89" y="43"/>
                      <a:pt x="89" y="44"/>
                      <a:pt x="88" y="45"/>
                    </a:cubicBezTo>
                    <a:cubicBezTo>
                      <a:pt x="91" y="44"/>
                      <a:pt x="91" y="44"/>
                      <a:pt x="91" y="44"/>
                    </a:cubicBezTo>
                    <a:lnTo>
                      <a:pt x="90" y="42"/>
                    </a:lnTo>
                    <a:close/>
                    <a:moveTo>
                      <a:pt x="80" y="57"/>
                    </a:moveTo>
                    <a:cubicBezTo>
                      <a:pt x="81" y="55"/>
                      <a:pt x="81" y="53"/>
                      <a:pt x="81" y="51"/>
                    </a:cubicBezTo>
                    <a:cubicBezTo>
                      <a:pt x="79" y="54"/>
                      <a:pt x="76" y="55"/>
                      <a:pt x="73" y="56"/>
                    </a:cubicBezTo>
                    <a:cubicBezTo>
                      <a:pt x="69" y="58"/>
                      <a:pt x="64" y="58"/>
                      <a:pt x="61" y="56"/>
                    </a:cubicBezTo>
                    <a:cubicBezTo>
                      <a:pt x="55" y="65"/>
                      <a:pt x="44" y="67"/>
                      <a:pt x="35" y="62"/>
                    </a:cubicBezTo>
                    <a:cubicBezTo>
                      <a:pt x="26" y="57"/>
                      <a:pt x="23" y="45"/>
                      <a:pt x="28" y="36"/>
                    </a:cubicBezTo>
                    <a:cubicBezTo>
                      <a:pt x="34" y="27"/>
                      <a:pt x="45" y="25"/>
                      <a:pt x="54" y="29"/>
                    </a:cubicBezTo>
                    <a:cubicBezTo>
                      <a:pt x="56" y="21"/>
                      <a:pt x="62" y="13"/>
                      <a:pt x="66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2" y="9"/>
                      <a:pt x="49" y="9"/>
                      <a:pt x="45" y="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4" y="4"/>
                      <a:pt x="31" y="7"/>
                      <a:pt x="27" y="9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4" y="15"/>
                      <a:pt x="21" y="17"/>
                      <a:pt x="19" y="19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9"/>
                      <a:pt x="15" y="20"/>
                    </a:cubicBezTo>
                    <a:cubicBezTo>
                      <a:pt x="14" y="24"/>
                      <a:pt x="12" y="28"/>
                      <a:pt x="9" y="30"/>
                    </a:cubicBezTo>
                    <a:cubicBezTo>
                      <a:pt x="9" y="32"/>
                      <a:pt x="8" y="33"/>
                      <a:pt x="8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8"/>
                      <a:pt x="8" y="42"/>
                      <a:pt x="8" y="4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9"/>
                      <a:pt x="2" y="52"/>
                      <a:pt x="0" y="54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6"/>
                      <a:pt x="16" y="69"/>
                      <a:pt x="18" y="72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7" y="82"/>
                      <a:pt x="41" y="83"/>
                      <a:pt x="44" y="83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5" y="77"/>
                      <a:pt x="68" y="75"/>
                      <a:pt x="71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88" y="62"/>
                      <a:pt x="88" y="62"/>
                      <a:pt x="88" y="62"/>
                    </a:cubicBezTo>
                    <a:lnTo>
                      <a:pt x="80" y="5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1014" y="2014"/>
                <a:ext cx="460" cy="389"/>
              </a:xfrm>
              <a:custGeom>
                <a:avLst/>
                <a:gdLst>
                  <a:gd name="T0" fmla="*/ 193 w 193"/>
                  <a:gd name="T1" fmla="*/ 50 h 163"/>
                  <a:gd name="T2" fmla="*/ 160 w 193"/>
                  <a:gd name="T3" fmla="*/ 69 h 163"/>
                  <a:gd name="T4" fmla="*/ 119 w 193"/>
                  <a:gd name="T5" fmla="*/ 115 h 163"/>
                  <a:gd name="T6" fmla="*/ 81 w 193"/>
                  <a:gd name="T7" fmla="*/ 153 h 163"/>
                  <a:gd name="T8" fmla="*/ 91 w 193"/>
                  <a:gd name="T9" fmla="*/ 110 h 163"/>
                  <a:gd name="T10" fmla="*/ 94 w 193"/>
                  <a:gd name="T11" fmla="*/ 89 h 163"/>
                  <a:gd name="T12" fmla="*/ 56 w 193"/>
                  <a:gd name="T13" fmla="*/ 97 h 163"/>
                  <a:gd name="T14" fmla="*/ 30 w 193"/>
                  <a:gd name="T15" fmla="*/ 111 h 163"/>
                  <a:gd name="T16" fmla="*/ 22 w 193"/>
                  <a:gd name="T17" fmla="*/ 130 h 163"/>
                  <a:gd name="T18" fmla="*/ 11 w 193"/>
                  <a:gd name="T19" fmla="*/ 156 h 163"/>
                  <a:gd name="T20" fmla="*/ 2 w 193"/>
                  <a:gd name="T21" fmla="*/ 149 h 163"/>
                  <a:gd name="T22" fmla="*/ 5 w 193"/>
                  <a:gd name="T23" fmla="*/ 126 h 163"/>
                  <a:gd name="T24" fmla="*/ 10 w 193"/>
                  <a:gd name="T25" fmla="*/ 99 h 163"/>
                  <a:gd name="T26" fmla="*/ 46 w 193"/>
                  <a:gd name="T27" fmla="*/ 71 h 163"/>
                  <a:gd name="T28" fmla="*/ 64 w 193"/>
                  <a:gd name="T29" fmla="*/ 55 h 163"/>
                  <a:gd name="T30" fmla="*/ 92 w 193"/>
                  <a:gd name="T31" fmla="*/ 44 h 163"/>
                  <a:gd name="T32" fmla="*/ 137 w 193"/>
                  <a:gd name="T33" fmla="*/ 19 h 163"/>
                  <a:gd name="T34" fmla="*/ 175 w 193"/>
                  <a:gd name="T35" fmla="*/ 0 h 163"/>
                  <a:gd name="T36" fmla="*/ 193 w 193"/>
                  <a:gd name="T37" fmla="*/ 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163">
                    <a:moveTo>
                      <a:pt x="193" y="50"/>
                    </a:moveTo>
                    <a:cubicBezTo>
                      <a:pt x="177" y="50"/>
                      <a:pt x="161" y="57"/>
                      <a:pt x="160" y="69"/>
                    </a:cubicBezTo>
                    <a:cubicBezTo>
                      <a:pt x="158" y="81"/>
                      <a:pt x="128" y="106"/>
                      <a:pt x="119" y="115"/>
                    </a:cubicBezTo>
                    <a:cubicBezTo>
                      <a:pt x="114" y="129"/>
                      <a:pt x="96" y="163"/>
                      <a:pt x="81" y="153"/>
                    </a:cubicBezTo>
                    <a:cubicBezTo>
                      <a:pt x="66" y="144"/>
                      <a:pt x="89" y="114"/>
                      <a:pt x="91" y="110"/>
                    </a:cubicBezTo>
                    <a:cubicBezTo>
                      <a:pt x="98" y="100"/>
                      <a:pt x="100" y="94"/>
                      <a:pt x="94" y="89"/>
                    </a:cubicBezTo>
                    <a:cubicBezTo>
                      <a:pt x="89" y="84"/>
                      <a:pt x="69" y="100"/>
                      <a:pt x="56" y="97"/>
                    </a:cubicBezTo>
                    <a:cubicBezTo>
                      <a:pt x="50" y="103"/>
                      <a:pt x="37" y="114"/>
                      <a:pt x="30" y="111"/>
                    </a:cubicBezTo>
                    <a:cubicBezTo>
                      <a:pt x="30" y="116"/>
                      <a:pt x="28" y="129"/>
                      <a:pt x="22" y="130"/>
                    </a:cubicBezTo>
                    <a:cubicBezTo>
                      <a:pt x="23" y="135"/>
                      <a:pt x="20" y="154"/>
                      <a:pt x="11" y="156"/>
                    </a:cubicBezTo>
                    <a:cubicBezTo>
                      <a:pt x="2" y="157"/>
                      <a:pt x="0" y="154"/>
                      <a:pt x="2" y="149"/>
                    </a:cubicBezTo>
                    <a:cubicBezTo>
                      <a:pt x="3" y="145"/>
                      <a:pt x="3" y="132"/>
                      <a:pt x="5" y="126"/>
                    </a:cubicBezTo>
                    <a:cubicBezTo>
                      <a:pt x="7" y="120"/>
                      <a:pt x="8" y="105"/>
                      <a:pt x="10" y="99"/>
                    </a:cubicBezTo>
                    <a:cubicBezTo>
                      <a:pt x="12" y="94"/>
                      <a:pt x="42" y="75"/>
                      <a:pt x="46" y="71"/>
                    </a:cubicBezTo>
                    <a:cubicBezTo>
                      <a:pt x="50" y="66"/>
                      <a:pt x="62" y="58"/>
                      <a:pt x="64" y="55"/>
                    </a:cubicBezTo>
                    <a:cubicBezTo>
                      <a:pt x="66" y="53"/>
                      <a:pt x="85" y="47"/>
                      <a:pt x="92" y="44"/>
                    </a:cubicBezTo>
                    <a:cubicBezTo>
                      <a:pt x="98" y="40"/>
                      <a:pt x="124" y="22"/>
                      <a:pt x="137" y="19"/>
                    </a:cubicBezTo>
                    <a:cubicBezTo>
                      <a:pt x="151" y="16"/>
                      <a:pt x="160" y="9"/>
                      <a:pt x="175" y="0"/>
                    </a:cubicBezTo>
                    <a:lnTo>
                      <a:pt x="193" y="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1419" y="1985"/>
                <a:ext cx="103" cy="160"/>
              </a:xfrm>
              <a:custGeom>
                <a:avLst/>
                <a:gdLst>
                  <a:gd name="T0" fmla="*/ 67 w 103"/>
                  <a:gd name="T1" fmla="*/ 0 h 160"/>
                  <a:gd name="T2" fmla="*/ 0 w 103"/>
                  <a:gd name="T3" fmla="*/ 26 h 160"/>
                  <a:gd name="T4" fmla="*/ 53 w 103"/>
                  <a:gd name="T5" fmla="*/ 160 h 160"/>
                  <a:gd name="T6" fmla="*/ 103 w 103"/>
                  <a:gd name="T7" fmla="*/ 143 h 160"/>
                  <a:gd name="T8" fmla="*/ 67 w 103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60">
                    <a:moveTo>
                      <a:pt x="67" y="0"/>
                    </a:moveTo>
                    <a:lnTo>
                      <a:pt x="0" y="26"/>
                    </a:lnTo>
                    <a:lnTo>
                      <a:pt x="53" y="160"/>
                    </a:lnTo>
                    <a:lnTo>
                      <a:pt x="103" y="143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1474" y="1961"/>
                <a:ext cx="150" cy="191"/>
              </a:xfrm>
              <a:custGeom>
                <a:avLst/>
                <a:gdLst>
                  <a:gd name="T0" fmla="*/ 26 w 63"/>
                  <a:gd name="T1" fmla="*/ 1 h 80"/>
                  <a:gd name="T2" fmla="*/ 0 w 63"/>
                  <a:gd name="T3" fmla="*/ 9 h 80"/>
                  <a:gd name="T4" fmla="*/ 21 w 63"/>
                  <a:gd name="T5" fmla="*/ 80 h 80"/>
                  <a:gd name="T6" fmla="*/ 56 w 63"/>
                  <a:gd name="T7" fmla="*/ 72 h 80"/>
                  <a:gd name="T8" fmla="*/ 58 w 63"/>
                  <a:gd name="T9" fmla="*/ 48 h 80"/>
                  <a:gd name="T10" fmla="*/ 39 w 63"/>
                  <a:gd name="T11" fmla="*/ 31 h 80"/>
                  <a:gd name="T12" fmla="*/ 46 w 63"/>
                  <a:gd name="T13" fmla="*/ 8 h 80"/>
                  <a:gd name="T14" fmla="*/ 26 w 63"/>
                  <a:gd name="T15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80">
                    <a:moveTo>
                      <a:pt x="26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63" y="56"/>
                      <a:pt x="58" y="48"/>
                    </a:cubicBezTo>
                    <a:cubicBezTo>
                      <a:pt x="53" y="40"/>
                      <a:pt x="41" y="40"/>
                      <a:pt x="39" y="31"/>
                    </a:cubicBezTo>
                    <a:cubicBezTo>
                      <a:pt x="37" y="22"/>
                      <a:pt x="48" y="16"/>
                      <a:pt x="46" y="8"/>
                    </a:cubicBezTo>
                    <a:cubicBezTo>
                      <a:pt x="43" y="0"/>
                      <a:pt x="35" y="1"/>
                      <a:pt x="26" y="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6" name="Group 21"/>
            <p:cNvGrpSpPr>
              <a:grpSpLocks noChangeAspect="1"/>
            </p:cNvGrpSpPr>
            <p:nvPr/>
          </p:nvGrpSpPr>
          <p:grpSpPr bwMode="auto">
            <a:xfrm>
              <a:off x="4567282" y="3975271"/>
              <a:ext cx="739106" cy="258527"/>
              <a:chOff x="4095" y="2571"/>
              <a:chExt cx="1155" cy="404"/>
            </a:xfrm>
            <a:solidFill>
              <a:srgbClr val="E87071"/>
            </a:solidFill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4741" y="2730"/>
                <a:ext cx="242" cy="245"/>
              </a:xfrm>
              <a:custGeom>
                <a:avLst/>
                <a:gdLst>
                  <a:gd name="T0" fmla="*/ 31 w 102"/>
                  <a:gd name="T1" fmla="*/ 65 h 102"/>
                  <a:gd name="T2" fmla="*/ 11 w 102"/>
                  <a:gd name="T3" fmla="*/ 66 h 102"/>
                  <a:gd name="T4" fmla="*/ 8 w 102"/>
                  <a:gd name="T5" fmla="*/ 70 h 102"/>
                  <a:gd name="T6" fmla="*/ 0 w 102"/>
                  <a:gd name="T7" fmla="*/ 79 h 102"/>
                  <a:gd name="T8" fmla="*/ 11 w 102"/>
                  <a:gd name="T9" fmla="*/ 87 h 102"/>
                  <a:gd name="T10" fmla="*/ 36 w 102"/>
                  <a:gd name="T11" fmla="*/ 66 h 102"/>
                  <a:gd name="T12" fmla="*/ 31 w 102"/>
                  <a:gd name="T13" fmla="*/ 65 h 102"/>
                  <a:gd name="T14" fmla="*/ 33 w 102"/>
                  <a:gd name="T15" fmla="*/ 87 h 102"/>
                  <a:gd name="T16" fmla="*/ 43 w 102"/>
                  <a:gd name="T17" fmla="*/ 102 h 102"/>
                  <a:gd name="T18" fmla="*/ 70 w 102"/>
                  <a:gd name="T19" fmla="*/ 77 h 102"/>
                  <a:gd name="T20" fmla="*/ 70 w 102"/>
                  <a:gd name="T21" fmla="*/ 77 h 102"/>
                  <a:gd name="T22" fmla="*/ 43 w 102"/>
                  <a:gd name="T23" fmla="*/ 67 h 102"/>
                  <a:gd name="T24" fmla="*/ 33 w 102"/>
                  <a:gd name="T25" fmla="*/ 87 h 102"/>
                  <a:gd name="T26" fmla="*/ 76 w 102"/>
                  <a:gd name="T27" fmla="*/ 80 h 102"/>
                  <a:gd name="T28" fmla="*/ 74 w 102"/>
                  <a:gd name="T29" fmla="*/ 84 h 102"/>
                  <a:gd name="T30" fmla="*/ 84 w 102"/>
                  <a:gd name="T31" fmla="*/ 99 h 102"/>
                  <a:gd name="T32" fmla="*/ 102 w 102"/>
                  <a:gd name="T33" fmla="*/ 89 h 102"/>
                  <a:gd name="T34" fmla="*/ 76 w 102"/>
                  <a:gd name="T35" fmla="*/ 80 h 102"/>
                  <a:gd name="T36" fmla="*/ 68 w 102"/>
                  <a:gd name="T37" fmla="*/ 3 h 102"/>
                  <a:gd name="T38" fmla="*/ 38 w 102"/>
                  <a:gd name="T39" fmla="*/ 2 h 102"/>
                  <a:gd name="T40" fmla="*/ 32 w 102"/>
                  <a:gd name="T41" fmla="*/ 13 h 102"/>
                  <a:gd name="T42" fmla="*/ 46 w 102"/>
                  <a:gd name="T43" fmla="*/ 14 h 102"/>
                  <a:gd name="T44" fmla="*/ 70 w 102"/>
                  <a:gd name="T45" fmla="*/ 8 h 102"/>
                  <a:gd name="T46" fmla="*/ 70 w 102"/>
                  <a:gd name="T47" fmla="*/ 6 h 102"/>
                  <a:gd name="T48" fmla="*/ 68 w 102"/>
                  <a:gd name="T4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02">
                    <a:moveTo>
                      <a:pt x="31" y="65"/>
                    </a:moveTo>
                    <a:cubicBezTo>
                      <a:pt x="24" y="65"/>
                      <a:pt x="17" y="65"/>
                      <a:pt x="11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6" y="73"/>
                      <a:pt x="3" y="76"/>
                      <a:pt x="0" y="79"/>
                    </a:cubicBezTo>
                    <a:cubicBezTo>
                      <a:pt x="2" y="83"/>
                      <a:pt x="5" y="87"/>
                      <a:pt x="11" y="87"/>
                    </a:cubicBezTo>
                    <a:cubicBezTo>
                      <a:pt x="21" y="87"/>
                      <a:pt x="28" y="79"/>
                      <a:pt x="36" y="66"/>
                    </a:cubicBezTo>
                    <a:cubicBezTo>
                      <a:pt x="34" y="65"/>
                      <a:pt x="33" y="65"/>
                      <a:pt x="31" y="65"/>
                    </a:cubicBezTo>
                    <a:close/>
                    <a:moveTo>
                      <a:pt x="33" y="87"/>
                    </a:moveTo>
                    <a:cubicBezTo>
                      <a:pt x="30" y="92"/>
                      <a:pt x="34" y="102"/>
                      <a:pt x="43" y="102"/>
                    </a:cubicBezTo>
                    <a:cubicBezTo>
                      <a:pt x="53" y="102"/>
                      <a:pt x="61" y="93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73"/>
                      <a:pt x="50" y="70"/>
                      <a:pt x="43" y="67"/>
                    </a:cubicBezTo>
                    <a:cubicBezTo>
                      <a:pt x="38" y="76"/>
                      <a:pt x="34" y="84"/>
                      <a:pt x="33" y="87"/>
                    </a:cubicBezTo>
                    <a:close/>
                    <a:moveTo>
                      <a:pt x="76" y="80"/>
                    </a:moveTo>
                    <a:cubicBezTo>
                      <a:pt x="76" y="81"/>
                      <a:pt x="75" y="83"/>
                      <a:pt x="74" y="84"/>
                    </a:cubicBezTo>
                    <a:cubicBezTo>
                      <a:pt x="71" y="89"/>
                      <a:pt x="75" y="99"/>
                      <a:pt x="84" y="99"/>
                    </a:cubicBezTo>
                    <a:cubicBezTo>
                      <a:pt x="91" y="99"/>
                      <a:pt x="96" y="95"/>
                      <a:pt x="102" y="89"/>
                    </a:cubicBezTo>
                    <a:cubicBezTo>
                      <a:pt x="93" y="86"/>
                      <a:pt x="85" y="83"/>
                      <a:pt x="76" y="80"/>
                    </a:cubicBezTo>
                    <a:close/>
                    <a:moveTo>
                      <a:pt x="68" y="3"/>
                    </a:moveTo>
                    <a:cubicBezTo>
                      <a:pt x="62" y="0"/>
                      <a:pt x="52" y="0"/>
                      <a:pt x="38" y="2"/>
                    </a:cubicBezTo>
                    <a:cubicBezTo>
                      <a:pt x="36" y="6"/>
                      <a:pt x="34" y="10"/>
                      <a:pt x="32" y="13"/>
                    </a:cubicBezTo>
                    <a:cubicBezTo>
                      <a:pt x="36" y="14"/>
                      <a:pt x="41" y="14"/>
                      <a:pt x="46" y="14"/>
                    </a:cubicBezTo>
                    <a:cubicBezTo>
                      <a:pt x="61" y="14"/>
                      <a:pt x="68" y="11"/>
                      <a:pt x="70" y="8"/>
                    </a:cubicBezTo>
                    <a:cubicBezTo>
                      <a:pt x="70" y="8"/>
                      <a:pt x="71" y="8"/>
                      <a:pt x="70" y="6"/>
                    </a:cubicBezTo>
                    <a:cubicBezTo>
                      <a:pt x="70" y="4"/>
                      <a:pt x="69" y="3"/>
                      <a:pt x="68" y="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4095" y="2706"/>
                <a:ext cx="648" cy="236"/>
              </a:xfrm>
              <a:custGeom>
                <a:avLst/>
                <a:gdLst>
                  <a:gd name="T0" fmla="*/ 267 w 273"/>
                  <a:gd name="T1" fmla="*/ 76 h 98"/>
                  <a:gd name="T2" fmla="*/ 259 w 273"/>
                  <a:gd name="T3" fmla="*/ 75 h 98"/>
                  <a:gd name="T4" fmla="*/ 232 w 273"/>
                  <a:gd name="T5" fmla="*/ 87 h 98"/>
                  <a:gd name="T6" fmla="*/ 194 w 273"/>
                  <a:gd name="T7" fmla="*/ 49 h 98"/>
                  <a:gd name="T8" fmla="*/ 232 w 273"/>
                  <a:gd name="T9" fmla="*/ 11 h 98"/>
                  <a:gd name="T10" fmla="*/ 259 w 273"/>
                  <a:gd name="T11" fmla="*/ 23 h 98"/>
                  <a:gd name="T12" fmla="*/ 270 w 273"/>
                  <a:gd name="T13" fmla="*/ 21 h 98"/>
                  <a:gd name="T14" fmla="*/ 273 w 273"/>
                  <a:gd name="T15" fmla="*/ 21 h 98"/>
                  <a:gd name="T16" fmla="*/ 232 w 273"/>
                  <a:gd name="T17" fmla="*/ 0 h 98"/>
                  <a:gd name="T18" fmla="*/ 183 w 273"/>
                  <a:gd name="T19" fmla="*/ 43 h 98"/>
                  <a:gd name="T20" fmla="*/ 90 w 273"/>
                  <a:gd name="T21" fmla="*/ 43 h 98"/>
                  <a:gd name="T22" fmla="*/ 90 w 273"/>
                  <a:gd name="T23" fmla="*/ 12 h 98"/>
                  <a:gd name="T24" fmla="*/ 79 w 273"/>
                  <a:gd name="T25" fmla="*/ 12 h 98"/>
                  <a:gd name="T26" fmla="*/ 79 w 273"/>
                  <a:gd name="T27" fmla="*/ 34 h 98"/>
                  <a:gd name="T28" fmla="*/ 69 w 273"/>
                  <a:gd name="T29" fmla="*/ 34 h 98"/>
                  <a:gd name="T30" fmla="*/ 69 w 273"/>
                  <a:gd name="T31" fmla="*/ 24 h 98"/>
                  <a:gd name="T32" fmla="*/ 52 w 273"/>
                  <a:gd name="T33" fmla="*/ 24 h 98"/>
                  <a:gd name="T34" fmla="*/ 52 w 273"/>
                  <a:gd name="T35" fmla="*/ 43 h 98"/>
                  <a:gd name="T36" fmla="*/ 44 w 273"/>
                  <a:gd name="T37" fmla="*/ 43 h 98"/>
                  <a:gd name="T38" fmla="*/ 44 w 273"/>
                  <a:gd name="T39" fmla="*/ 13 h 98"/>
                  <a:gd name="T40" fmla="*/ 24 w 273"/>
                  <a:gd name="T41" fmla="*/ 13 h 98"/>
                  <a:gd name="T42" fmla="*/ 24 w 273"/>
                  <a:gd name="T43" fmla="*/ 43 h 98"/>
                  <a:gd name="T44" fmla="*/ 6 w 273"/>
                  <a:gd name="T45" fmla="*/ 43 h 98"/>
                  <a:gd name="T46" fmla="*/ 0 w 273"/>
                  <a:gd name="T47" fmla="*/ 49 h 98"/>
                  <a:gd name="T48" fmla="*/ 6 w 273"/>
                  <a:gd name="T49" fmla="*/ 55 h 98"/>
                  <a:gd name="T50" fmla="*/ 24 w 273"/>
                  <a:gd name="T51" fmla="*/ 55 h 98"/>
                  <a:gd name="T52" fmla="*/ 24 w 273"/>
                  <a:gd name="T53" fmla="*/ 81 h 98"/>
                  <a:gd name="T54" fmla="*/ 44 w 273"/>
                  <a:gd name="T55" fmla="*/ 81 h 98"/>
                  <a:gd name="T56" fmla="*/ 44 w 273"/>
                  <a:gd name="T57" fmla="*/ 71 h 98"/>
                  <a:gd name="T58" fmla="*/ 54 w 273"/>
                  <a:gd name="T59" fmla="*/ 71 h 98"/>
                  <a:gd name="T60" fmla="*/ 54 w 273"/>
                  <a:gd name="T61" fmla="*/ 77 h 98"/>
                  <a:gd name="T62" fmla="*/ 65 w 273"/>
                  <a:gd name="T63" fmla="*/ 77 h 98"/>
                  <a:gd name="T64" fmla="*/ 65 w 273"/>
                  <a:gd name="T65" fmla="*/ 61 h 98"/>
                  <a:gd name="T66" fmla="*/ 76 w 273"/>
                  <a:gd name="T67" fmla="*/ 61 h 98"/>
                  <a:gd name="T68" fmla="*/ 76 w 273"/>
                  <a:gd name="T69" fmla="*/ 83 h 98"/>
                  <a:gd name="T70" fmla="*/ 93 w 273"/>
                  <a:gd name="T71" fmla="*/ 83 h 98"/>
                  <a:gd name="T72" fmla="*/ 93 w 273"/>
                  <a:gd name="T73" fmla="*/ 55 h 98"/>
                  <a:gd name="T74" fmla="*/ 183 w 273"/>
                  <a:gd name="T75" fmla="*/ 55 h 98"/>
                  <a:gd name="T76" fmla="*/ 232 w 273"/>
                  <a:gd name="T77" fmla="*/ 98 h 98"/>
                  <a:gd name="T78" fmla="*/ 273 w 273"/>
                  <a:gd name="T79" fmla="*/ 76 h 98"/>
                  <a:gd name="T80" fmla="*/ 267 w 273"/>
                  <a:gd name="T81" fmla="*/ 7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73" h="98">
                    <a:moveTo>
                      <a:pt x="267" y="76"/>
                    </a:moveTo>
                    <a:cubicBezTo>
                      <a:pt x="264" y="76"/>
                      <a:pt x="262" y="76"/>
                      <a:pt x="259" y="75"/>
                    </a:cubicBezTo>
                    <a:cubicBezTo>
                      <a:pt x="252" y="82"/>
                      <a:pt x="242" y="87"/>
                      <a:pt x="232" y="87"/>
                    </a:cubicBezTo>
                    <a:cubicBezTo>
                      <a:pt x="211" y="87"/>
                      <a:pt x="194" y="70"/>
                      <a:pt x="194" y="49"/>
                    </a:cubicBezTo>
                    <a:cubicBezTo>
                      <a:pt x="194" y="28"/>
                      <a:pt x="211" y="11"/>
                      <a:pt x="232" y="11"/>
                    </a:cubicBezTo>
                    <a:cubicBezTo>
                      <a:pt x="242" y="11"/>
                      <a:pt x="252" y="15"/>
                      <a:pt x="259" y="23"/>
                    </a:cubicBezTo>
                    <a:cubicBezTo>
                      <a:pt x="263" y="22"/>
                      <a:pt x="267" y="21"/>
                      <a:pt x="270" y="21"/>
                    </a:cubicBezTo>
                    <a:cubicBezTo>
                      <a:pt x="270" y="21"/>
                      <a:pt x="271" y="21"/>
                      <a:pt x="273" y="21"/>
                    </a:cubicBezTo>
                    <a:cubicBezTo>
                      <a:pt x="264" y="8"/>
                      <a:pt x="249" y="0"/>
                      <a:pt x="232" y="0"/>
                    </a:cubicBezTo>
                    <a:cubicBezTo>
                      <a:pt x="206" y="0"/>
                      <a:pt x="186" y="19"/>
                      <a:pt x="183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3" y="43"/>
                      <a:pt x="0" y="46"/>
                      <a:pt x="0" y="49"/>
                    </a:cubicBezTo>
                    <a:cubicBezTo>
                      <a:pt x="0" y="52"/>
                      <a:pt x="3" y="55"/>
                      <a:pt x="6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6" y="79"/>
                      <a:pt x="206" y="98"/>
                      <a:pt x="232" y="98"/>
                    </a:cubicBezTo>
                    <a:cubicBezTo>
                      <a:pt x="249" y="98"/>
                      <a:pt x="264" y="89"/>
                      <a:pt x="273" y="76"/>
                    </a:cubicBezTo>
                    <a:lnTo>
                      <a:pt x="267" y="7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Freeform 24"/>
              <p:cNvSpPr>
                <a:spLocks noEditPoints="1"/>
              </p:cNvSpPr>
              <p:nvPr/>
            </p:nvSpPr>
            <p:spPr bwMode="auto">
              <a:xfrm>
                <a:off x="4594" y="2571"/>
                <a:ext cx="656" cy="380"/>
              </a:xfrm>
              <a:custGeom>
                <a:avLst/>
                <a:gdLst>
                  <a:gd name="T0" fmla="*/ 22 w 276"/>
                  <a:gd name="T1" fmla="*/ 75 h 158"/>
                  <a:gd name="T2" fmla="*/ 0 w 276"/>
                  <a:gd name="T3" fmla="*/ 84 h 158"/>
                  <a:gd name="T4" fmla="*/ 4 w 276"/>
                  <a:gd name="T5" fmla="*/ 95 h 158"/>
                  <a:gd name="T6" fmla="*/ 40 w 276"/>
                  <a:gd name="T7" fmla="*/ 81 h 158"/>
                  <a:gd name="T8" fmla="*/ 22 w 276"/>
                  <a:gd name="T9" fmla="*/ 75 h 158"/>
                  <a:gd name="T10" fmla="*/ 252 w 276"/>
                  <a:gd name="T11" fmla="*/ 68 h 158"/>
                  <a:gd name="T12" fmla="*/ 151 w 276"/>
                  <a:gd name="T13" fmla="*/ 0 h 158"/>
                  <a:gd name="T14" fmla="*/ 51 w 276"/>
                  <a:gd name="T15" fmla="*/ 41 h 158"/>
                  <a:gd name="T16" fmla="*/ 36 w 276"/>
                  <a:gd name="T17" fmla="*/ 50 h 158"/>
                  <a:gd name="T18" fmla="*/ 67 w 276"/>
                  <a:gd name="T19" fmla="*/ 70 h 158"/>
                  <a:gd name="T20" fmla="*/ 140 w 276"/>
                  <a:gd name="T21" fmla="*/ 70 h 158"/>
                  <a:gd name="T22" fmla="*/ 108 w 276"/>
                  <a:gd name="T23" fmla="*/ 88 h 158"/>
                  <a:gd name="T24" fmla="*/ 60 w 276"/>
                  <a:gd name="T25" fmla="*/ 85 h 158"/>
                  <a:gd name="T26" fmla="*/ 25 w 276"/>
                  <a:gd name="T27" fmla="*/ 107 h 158"/>
                  <a:gd name="T28" fmla="*/ 57 w 276"/>
                  <a:gd name="T29" fmla="*/ 124 h 158"/>
                  <a:gd name="T30" fmla="*/ 93 w 276"/>
                  <a:gd name="T31" fmla="*/ 123 h 158"/>
                  <a:gd name="T32" fmla="*/ 212 w 276"/>
                  <a:gd name="T33" fmla="*/ 158 h 158"/>
                  <a:gd name="T34" fmla="*/ 276 w 276"/>
                  <a:gd name="T35" fmla="*/ 133 h 158"/>
                  <a:gd name="T36" fmla="*/ 276 w 276"/>
                  <a:gd name="T37" fmla="*/ 61 h 158"/>
                  <a:gd name="T38" fmla="*/ 252 w 276"/>
                  <a:gd name="T39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6" h="158">
                    <a:moveTo>
                      <a:pt x="22" y="75"/>
                    </a:moveTo>
                    <a:cubicBezTo>
                      <a:pt x="13" y="75"/>
                      <a:pt x="6" y="78"/>
                      <a:pt x="0" y="84"/>
                    </a:cubicBezTo>
                    <a:cubicBezTo>
                      <a:pt x="0" y="88"/>
                      <a:pt x="1" y="91"/>
                      <a:pt x="4" y="95"/>
                    </a:cubicBezTo>
                    <a:cubicBezTo>
                      <a:pt x="12" y="102"/>
                      <a:pt x="29" y="89"/>
                      <a:pt x="40" y="81"/>
                    </a:cubicBezTo>
                    <a:cubicBezTo>
                      <a:pt x="35" y="77"/>
                      <a:pt x="28" y="75"/>
                      <a:pt x="22" y="75"/>
                    </a:cubicBezTo>
                    <a:close/>
                    <a:moveTo>
                      <a:pt x="252" y="68"/>
                    </a:moveTo>
                    <a:cubicBezTo>
                      <a:pt x="231" y="67"/>
                      <a:pt x="177" y="0"/>
                      <a:pt x="151" y="0"/>
                    </a:cubicBezTo>
                    <a:cubicBezTo>
                      <a:pt x="126" y="0"/>
                      <a:pt x="70" y="29"/>
                      <a:pt x="51" y="41"/>
                    </a:cubicBezTo>
                    <a:cubicBezTo>
                      <a:pt x="47" y="43"/>
                      <a:pt x="42" y="46"/>
                      <a:pt x="36" y="50"/>
                    </a:cubicBezTo>
                    <a:cubicBezTo>
                      <a:pt x="48" y="53"/>
                      <a:pt x="59" y="60"/>
                      <a:pt x="67" y="70"/>
                    </a:cubicBezTo>
                    <a:cubicBezTo>
                      <a:pt x="97" y="59"/>
                      <a:pt x="135" y="51"/>
                      <a:pt x="140" y="70"/>
                    </a:cubicBezTo>
                    <a:cubicBezTo>
                      <a:pt x="143" y="82"/>
                      <a:pt x="130" y="88"/>
                      <a:pt x="108" y="88"/>
                    </a:cubicBezTo>
                    <a:cubicBezTo>
                      <a:pt x="87" y="88"/>
                      <a:pt x="70" y="85"/>
                      <a:pt x="60" y="85"/>
                    </a:cubicBezTo>
                    <a:cubicBezTo>
                      <a:pt x="49" y="85"/>
                      <a:pt x="25" y="93"/>
                      <a:pt x="25" y="107"/>
                    </a:cubicBezTo>
                    <a:cubicBezTo>
                      <a:pt x="25" y="121"/>
                      <a:pt x="49" y="124"/>
                      <a:pt x="57" y="124"/>
                    </a:cubicBezTo>
                    <a:cubicBezTo>
                      <a:pt x="65" y="124"/>
                      <a:pt x="78" y="123"/>
                      <a:pt x="93" y="123"/>
                    </a:cubicBezTo>
                    <a:cubicBezTo>
                      <a:pt x="114" y="123"/>
                      <a:pt x="175" y="158"/>
                      <a:pt x="212" y="158"/>
                    </a:cubicBezTo>
                    <a:cubicBezTo>
                      <a:pt x="249" y="158"/>
                      <a:pt x="268" y="140"/>
                      <a:pt x="276" y="133"/>
                    </a:cubicBezTo>
                    <a:cubicBezTo>
                      <a:pt x="276" y="122"/>
                      <a:pt x="276" y="61"/>
                      <a:pt x="276" y="61"/>
                    </a:cubicBezTo>
                    <a:cubicBezTo>
                      <a:pt x="261" y="68"/>
                      <a:pt x="259" y="69"/>
                      <a:pt x="252" y="6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7" name="Group 27"/>
            <p:cNvGrpSpPr>
              <a:grpSpLocks noChangeAspect="1"/>
            </p:cNvGrpSpPr>
            <p:nvPr/>
          </p:nvGrpSpPr>
          <p:grpSpPr bwMode="auto">
            <a:xfrm>
              <a:off x="8868096" y="3812611"/>
              <a:ext cx="381960" cy="388640"/>
              <a:chOff x="4766" y="1799"/>
              <a:chExt cx="629" cy="640"/>
            </a:xfrm>
            <a:solidFill>
              <a:srgbClr val="663C77"/>
            </a:solidFill>
          </p:grpSpPr>
          <p:sp>
            <p:nvSpPr>
              <p:cNvPr id="32" name="Freeform 28"/>
              <p:cNvSpPr>
                <a:spLocks noEditPoints="1"/>
              </p:cNvSpPr>
              <p:nvPr/>
            </p:nvSpPr>
            <p:spPr bwMode="auto">
              <a:xfrm>
                <a:off x="5017" y="2057"/>
                <a:ext cx="191" cy="191"/>
              </a:xfrm>
              <a:custGeom>
                <a:avLst/>
                <a:gdLst>
                  <a:gd name="T0" fmla="*/ 40 w 80"/>
                  <a:gd name="T1" fmla="*/ 61 h 80"/>
                  <a:gd name="T2" fmla="*/ 20 w 80"/>
                  <a:gd name="T3" fmla="*/ 40 h 80"/>
                  <a:gd name="T4" fmla="*/ 40 w 80"/>
                  <a:gd name="T5" fmla="*/ 20 h 80"/>
                  <a:gd name="T6" fmla="*/ 61 w 80"/>
                  <a:gd name="T7" fmla="*/ 40 h 80"/>
                  <a:gd name="T8" fmla="*/ 40 w 80"/>
                  <a:gd name="T9" fmla="*/ 61 h 80"/>
                  <a:gd name="T10" fmla="*/ 40 w 80"/>
                  <a:gd name="T11" fmla="*/ 61 h 80"/>
                  <a:gd name="T12" fmla="*/ 34 w 80"/>
                  <a:gd name="T13" fmla="*/ 0 h 80"/>
                  <a:gd name="T14" fmla="*/ 34 w 80"/>
                  <a:gd name="T15" fmla="*/ 8 h 80"/>
                  <a:gd name="T16" fmla="*/ 22 w 80"/>
                  <a:gd name="T17" fmla="*/ 13 h 80"/>
                  <a:gd name="T18" fmla="*/ 17 w 80"/>
                  <a:gd name="T19" fmla="*/ 8 h 80"/>
                  <a:gd name="T20" fmla="*/ 8 w 80"/>
                  <a:gd name="T21" fmla="*/ 16 h 80"/>
                  <a:gd name="T22" fmla="*/ 13 w 80"/>
                  <a:gd name="T23" fmla="*/ 22 h 80"/>
                  <a:gd name="T24" fmla="*/ 8 w 80"/>
                  <a:gd name="T25" fmla="*/ 34 h 80"/>
                  <a:gd name="T26" fmla="*/ 0 w 80"/>
                  <a:gd name="T27" fmla="*/ 34 h 80"/>
                  <a:gd name="T28" fmla="*/ 0 w 80"/>
                  <a:gd name="T29" fmla="*/ 47 h 80"/>
                  <a:gd name="T30" fmla="*/ 8 w 80"/>
                  <a:gd name="T31" fmla="*/ 47 h 80"/>
                  <a:gd name="T32" fmla="*/ 13 w 80"/>
                  <a:gd name="T33" fmla="*/ 59 h 80"/>
                  <a:gd name="T34" fmla="*/ 8 w 80"/>
                  <a:gd name="T35" fmla="*/ 64 h 80"/>
                  <a:gd name="T36" fmla="*/ 17 w 80"/>
                  <a:gd name="T37" fmla="*/ 73 h 80"/>
                  <a:gd name="T38" fmla="*/ 22 w 80"/>
                  <a:gd name="T39" fmla="*/ 68 h 80"/>
                  <a:gd name="T40" fmla="*/ 34 w 80"/>
                  <a:gd name="T41" fmla="*/ 73 h 80"/>
                  <a:gd name="T42" fmla="*/ 34 w 80"/>
                  <a:gd name="T43" fmla="*/ 80 h 80"/>
                  <a:gd name="T44" fmla="*/ 47 w 80"/>
                  <a:gd name="T45" fmla="*/ 80 h 80"/>
                  <a:gd name="T46" fmla="*/ 47 w 80"/>
                  <a:gd name="T47" fmla="*/ 73 h 80"/>
                  <a:gd name="T48" fmla="*/ 59 w 80"/>
                  <a:gd name="T49" fmla="*/ 68 h 80"/>
                  <a:gd name="T50" fmla="*/ 64 w 80"/>
                  <a:gd name="T51" fmla="*/ 73 h 80"/>
                  <a:gd name="T52" fmla="*/ 73 w 80"/>
                  <a:gd name="T53" fmla="*/ 64 h 80"/>
                  <a:gd name="T54" fmla="*/ 68 w 80"/>
                  <a:gd name="T55" fmla="*/ 59 h 80"/>
                  <a:gd name="T56" fmla="*/ 73 w 80"/>
                  <a:gd name="T57" fmla="*/ 47 h 80"/>
                  <a:gd name="T58" fmla="*/ 80 w 80"/>
                  <a:gd name="T59" fmla="*/ 47 h 80"/>
                  <a:gd name="T60" fmla="*/ 80 w 80"/>
                  <a:gd name="T61" fmla="*/ 34 h 80"/>
                  <a:gd name="T62" fmla="*/ 73 w 80"/>
                  <a:gd name="T63" fmla="*/ 34 h 80"/>
                  <a:gd name="T64" fmla="*/ 68 w 80"/>
                  <a:gd name="T65" fmla="*/ 22 h 80"/>
                  <a:gd name="T66" fmla="*/ 73 w 80"/>
                  <a:gd name="T67" fmla="*/ 16 h 80"/>
                  <a:gd name="T68" fmla="*/ 64 w 80"/>
                  <a:gd name="T69" fmla="*/ 8 h 80"/>
                  <a:gd name="T70" fmla="*/ 59 w 80"/>
                  <a:gd name="T71" fmla="*/ 13 h 80"/>
                  <a:gd name="T72" fmla="*/ 47 w 80"/>
                  <a:gd name="T73" fmla="*/ 8 h 80"/>
                  <a:gd name="T74" fmla="*/ 47 w 80"/>
                  <a:gd name="T75" fmla="*/ 0 h 80"/>
                  <a:gd name="T76" fmla="*/ 34 w 80"/>
                  <a:gd name="T7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80">
                    <a:moveTo>
                      <a:pt x="40" y="61"/>
                    </a:moveTo>
                    <a:cubicBezTo>
                      <a:pt x="29" y="61"/>
                      <a:pt x="20" y="52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ubicBezTo>
                      <a:pt x="52" y="20"/>
                      <a:pt x="61" y="29"/>
                      <a:pt x="61" y="40"/>
                    </a:cubicBezTo>
                    <a:cubicBezTo>
                      <a:pt x="61" y="52"/>
                      <a:pt x="52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moveTo>
                      <a:pt x="34" y="0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0" y="9"/>
                      <a:pt x="25" y="10"/>
                      <a:pt x="22" y="1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0" y="25"/>
                      <a:pt x="9" y="30"/>
                      <a:pt x="8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9" y="51"/>
                      <a:pt x="10" y="55"/>
                      <a:pt x="13" y="59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5" y="70"/>
                      <a:pt x="30" y="72"/>
                      <a:pt x="34" y="73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1" y="72"/>
                      <a:pt x="55" y="70"/>
                      <a:pt x="59" y="68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70" y="55"/>
                      <a:pt x="72" y="51"/>
                      <a:pt x="73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30"/>
                      <a:pt x="70" y="25"/>
                      <a:pt x="68" y="22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5" y="10"/>
                      <a:pt x="51" y="9"/>
                      <a:pt x="47" y="8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3" name="Freeform 29"/>
              <p:cNvSpPr>
                <a:spLocks noEditPoints="1"/>
              </p:cNvSpPr>
              <p:nvPr/>
            </p:nvSpPr>
            <p:spPr bwMode="auto">
              <a:xfrm>
                <a:off x="5203" y="1799"/>
                <a:ext cx="192" cy="174"/>
              </a:xfrm>
              <a:custGeom>
                <a:avLst/>
                <a:gdLst>
                  <a:gd name="T0" fmla="*/ 40 w 80"/>
                  <a:gd name="T1" fmla="*/ 53 h 73"/>
                  <a:gd name="T2" fmla="*/ 27 w 80"/>
                  <a:gd name="T3" fmla="*/ 40 h 73"/>
                  <a:gd name="T4" fmla="*/ 40 w 80"/>
                  <a:gd name="T5" fmla="*/ 27 h 73"/>
                  <a:gd name="T6" fmla="*/ 53 w 80"/>
                  <a:gd name="T7" fmla="*/ 40 h 73"/>
                  <a:gd name="T8" fmla="*/ 40 w 80"/>
                  <a:gd name="T9" fmla="*/ 53 h 73"/>
                  <a:gd name="T10" fmla="*/ 34 w 80"/>
                  <a:gd name="T11" fmla="*/ 0 h 73"/>
                  <a:gd name="T12" fmla="*/ 34 w 80"/>
                  <a:gd name="T13" fmla="*/ 7 h 73"/>
                  <a:gd name="T14" fmla="*/ 21 w 80"/>
                  <a:gd name="T15" fmla="*/ 12 h 73"/>
                  <a:gd name="T16" fmla="*/ 16 w 80"/>
                  <a:gd name="T17" fmla="*/ 7 h 73"/>
                  <a:gd name="T18" fmla="*/ 7 w 80"/>
                  <a:gd name="T19" fmla="*/ 16 h 73"/>
                  <a:gd name="T20" fmla="*/ 13 w 80"/>
                  <a:gd name="T21" fmla="*/ 21 h 73"/>
                  <a:gd name="T22" fmla="*/ 7 w 80"/>
                  <a:gd name="T23" fmla="*/ 34 h 73"/>
                  <a:gd name="T24" fmla="*/ 0 w 80"/>
                  <a:gd name="T25" fmla="*/ 34 h 73"/>
                  <a:gd name="T26" fmla="*/ 0 w 80"/>
                  <a:gd name="T27" fmla="*/ 39 h 73"/>
                  <a:gd name="T28" fmla="*/ 22 w 80"/>
                  <a:gd name="T29" fmla="*/ 48 h 73"/>
                  <a:gd name="T30" fmla="*/ 18 w 80"/>
                  <a:gd name="T31" fmla="*/ 57 h 73"/>
                  <a:gd name="T32" fmla="*/ 27 w 80"/>
                  <a:gd name="T33" fmla="*/ 63 h 73"/>
                  <a:gd name="T34" fmla="*/ 34 w 80"/>
                  <a:gd name="T35" fmla="*/ 56 h 73"/>
                  <a:gd name="T36" fmla="*/ 49 w 80"/>
                  <a:gd name="T37" fmla="*/ 72 h 73"/>
                  <a:gd name="T38" fmla="*/ 59 w 80"/>
                  <a:gd name="T39" fmla="*/ 67 h 73"/>
                  <a:gd name="T40" fmla="*/ 64 w 80"/>
                  <a:gd name="T41" fmla="*/ 73 h 73"/>
                  <a:gd name="T42" fmla="*/ 73 w 80"/>
                  <a:gd name="T43" fmla="*/ 64 h 73"/>
                  <a:gd name="T44" fmla="*/ 67 w 80"/>
                  <a:gd name="T45" fmla="*/ 59 h 73"/>
                  <a:gd name="T46" fmla="*/ 73 w 80"/>
                  <a:gd name="T47" fmla="*/ 46 h 73"/>
                  <a:gd name="T48" fmla="*/ 80 w 80"/>
                  <a:gd name="T49" fmla="*/ 46 h 73"/>
                  <a:gd name="T50" fmla="*/ 80 w 80"/>
                  <a:gd name="T51" fmla="*/ 34 h 73"/>
                  <a:gd name="T52" fmla="*/ 73 w 80"/>
                  <a:gd name="T53" fmla="*/ 34 h 73"/>
                  <a:gd name="T54" fmla="*/ 67 w 80"/>
                  <a:gd name="T55" fmla="*/ 21 h 73"/>
                  <a:gd name="T56" fmla="*/ 73 w 80"/>
                  <a:gd name="T57" fmla="*/ 16 h 73"/>
                  <a:gd name="T58" fmla="*/ 64 w 80"/>
                  <a:gd name="T59" fmla="*/ 7 h 73"/>
                  <a:gd name="T60" fmla="*/ 59 w 80"/>
                  <a:gd name="T61" fmla="*/ 12 h 73"/>
                  <a:gd name="T62" fmla="*/ 46 w 80"/>
                  <a:gd name="T63" fmla="*/ 7 h 73"/>
                  <a:gd name="T64" fmla="*/ 46 w 80"/>
                  <a:gd name="T65" fmla="*/ 0 h 73"/>
                  <a:gd name="T66" fmla="*/ 34 w 80"/>
                  <a:gd name="T6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3">
                    <a:moveTo>
                      <a:pt x="40" y="53"/>
                    </a:moveTo>
                    <a:cubicBezTo>
                      <a:pt x="33" y="53"/>
                      <a:pt x="27" y="47"/>
                      <a:pt x="27" y="40"/>
                    </a:cubicBezTo>
                    <a:cubicBezTo>
                      <a:pt x="27" y="33"/>
                      <a:pt x="33" y="27"/>
                      <a:pt x="40" y="27"/>
                    </a:cubicBezTo>
                    <a:cubicBezTo>
                      <a:pt x="47" y="27"/>
                      <a:pt x="53" y="33"/>
                      <a:pt x="53" y="40"/>
                    </a:cubicBezTo>
                    <a:cubicBezTo>
                      <a:pt x="53" y="47"/>
                      <a:pt x="47" y="53"/>
                      <a:pt x="40" y="53"/>
                    </a:cubicBezTo>
                    <a:moveTo>
                      <a:pt x="34" y="0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29" y="8"/>
                      <a:pt x="25" y="10"/>
                      <a:pt x="21" y="12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0" y="25"/>
                      <a:pt x="8" y="29"/>
                      <a:pt x="7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19" y="56"/>
                      <a:pt x="18" y="57"/>
                    </a:cubicBezTo>
                    <a:cubicBezTo>
                      <a:pt x="21" y="59"/>
                      <a:pt x="24" y="61"/>
                      <a:pt x="27" y="63"/>
                    </a:cubicBezTo>
                    <a:cubicBezTo>
                      <a:pt x="28" y="62"/>
                      <a:pt x="34" y="56"/>
                      <a:pt x="34" y="5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3" y="71"/>
                      <a:pt x="56" y="69"/>
                      <a:pt x="59" y="67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70" y="55"/>
                      <a:pt x="72" y="51"/>
                      <a:pt x="73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29"/>
                      <a:pt x="70" y="25"/>
                      <a:pt x="67" y="21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5" y="10"/>
                      <a:pt x="51" y="8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4766" y="2248"/>
                <a:ext cx="191" cy="191"/>
              </a:xfrm>
              <a:custGeom>
                <a:avLst/>
                <a:gdLst>
                  <a:gd name="T0" fmla="*/ 17 w 80"/>
                  <a:gd name="T1" fmla="*/ 0 h 80"/>
                  <a:gd name="T2" fmla="*/ 8 w 80"/>
                  <a:gd name="T3" fmla="*/ 10 h 80"/>
                  <a:gd name="T4" fmla="*/ 13 w 80"/>
                  <a:gd name="T5" fmla="*/ 16 h 80"/>
                  <a:gd name="T6" fmla="*/ 8 w 80"/>
                  <a:gd name="T7" fmla="*/ 29 h 80"/>
                  <a:gd name="T8" fmla="*/ 0 w 80"/>
                  <a:gd name="T9" fmla="*/ 29 h 80"/>
                  <a:gd name="T10" fmla="*/ 0 w 80"/>
                  <a:gd name="T11" fmla="*/ 43 h 80"/>
                  <a:gd name="T12" fmla="*/ 8 w 80"/>
                  <a:gd name="T13" fmla="*/ 43 h 80"/>
                  <a:gd name="T14" fmla="*/ 13 w 80"/>
                  <a:gd name="T15" fmla="*/ 57 h 80"/>
                  <a:gd name="T16" fmla="*/ 8 w 80"/>
                  <a:gd name="T17" fmla="*/ 63 h 80"/>
                  <a:gd name="T18" fmla="*/ 17 w 80"/>
                  <a:gd name="T19" fmla="*/ 72 h 80"/>
                  <a:gd name="T20" fmla="*/ 23 w 80"/>
                  <a:gd name="T21" fmla="*/ 67 h 80"/>
                  <a:gd name="T22" fmla="*/ 37 w 80"/>
                  <a:gd name="T23" fmla="*/ 72 h 80"/>
                  <a:gd name="T24" fmla="*/ 37 w 80"/>
                  <a:gd name="T25" fmla="*/ 80 h 80"/>
                  <a:gd name="T26" fmla="*/ 51 w 80"/>
                  <a:gd name="T27" fmla="*/ 80 h 80"/>
                  <a:gd name="T28" fmla="*/ 51 w 80"/>
                  <a:gd name="T29" fmla="*/ 72 h 80"/>
                  <a:gd name="T30" fmla="*/ 64 w 80"/>
                  <a:gd name="T31" fmla="*/ 67 h 80"/>
                  <a:gd name="T32" fmla="*/ 70 w 80"/>
                  <a:gd name="T33" fmla="*/ 72 h 80"/>
                  <a:gd name="T34" fmla="*/ 80 w 80"/>
                  <a:gd name="T35" fmla="*/ 63 h 80"/>
                  <a:gd name="T36" fmla="*/ 74 w 80"/>
                  <a:gd name="T37" fmla="*/ 57 h 80"/>
                  <a:gd name="T38" fmla="*/ 78 w 80"/>
                  <a:gd name="T39" fmla="*/ 49 h 80"/>
                  <a:gd name="T40" fmla="*/ 74 w 80"/>
                  <a:gd name="T41" fmla="*/ 53 h 80"/>
                  <a:gd name="T42" fmla="*/ 53 w 80"/>
                  <a:gd name="T43" fmla="*/ 32 h 80"/>
                  <a:gd name="T44" fmla="*/ 60 w 80"/>
                  <a:gd name="T45" fmla="*/ 24 h 80"/>
                  <a:gd name="T46" fmla="*/ 53 w 80"/>
                  <a:gd name="T47" fmla="*/ 13 h 80"/>
                  <a:gd name="T48" fmla="*/ 43 w 80"/>
                  <a:gd name="T49" fmla="*/ 17 h 80"/>
                  <a:gd name="T50" fmla="*/ 37 w 80"/>
                  <a:gd name="T51" fmla="*/ 0 h 80"/>
                  <a:gd name="T52" fmla="*/ 37 w 80"/>
                  <a:gd name="T53" fmla="*/ 0 h 80"/>
                  <a:gd name="T54" fmla="*/ 23 w 80"/>
                  <a:gd name="T55" fmla="*/ 6 h 80"/>
                  <a:gd name="T56" fmla="*/ 17 w 80"/>
                  <a:gd name="T5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" h="80">
                    <a:moveTo>
                      <a:pt x="17" y="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20"/>
                      <a:pt x="9" y="24"/>
                      <a:pt x="8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8"/>
                      <a:pt x="11" y="53"/>
                      <a:pt x="13" y="57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7" y="69"/>
                      <a:pt x="32" y="71"/>
                      <a:pt x="37" y="72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6" y="71"/>
                      <a:pt x="60" y="69"/>
                      <a:pt x="64" y="67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6" y="54"/>
                      <a:pt x="77" y="52"/>
                      <a:pt x="78" y="49"/>
                    </a:cubicBezTo>
                    <a:cubicBezTo>
                      <a:pt x="76" y="51"/>
                      <a:pt x="74" y="53"/>
                      <a:pt x="74" y="53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9" y="26"/>
                      <a:pt x="60" y="24"/>
                    </a:cubicBezTo>
                    <a:cubicBezTo>
                      <a:pt x="57" y="21"/>
                      <a:pt x="55" y="17"/>
                      <a:pt x="53" y="13"/>
                    </a:cubicBezTo>
                    <a:cubicBezTo>
                      <a:pt x="51" y="14"/>
                      <a:pt x="43" y="17"/>
                      <a:pt x="43" y="1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2" y="1"/>
                      <a:pt x="27" y="3"/>
                      <a:pt x="23" y="6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Freeform 31"/>
              <p:cNvSpPr>
                <a:spLocks noEditPoints="1"/>
              </p:cNvSpPr>
              <p:nvPr/>
            </p:nvSpPr>
            <p:spPr bwMode="auto">
              <a:xfrm>
                <a:off x="4852" y="1892"/>
                <a:ext cx="523" cy="523"/>
              </a:xfrm>
              <a:custGeom>
                <a:avLst/>
                <a:gdLst>
                  <a:gd name="T0" fmla="*/ 49 w 219"/>
                  <a:gd name="T1" fmla="*/ 159 h 219"/>
                  <a:gd name="T2" fmla="*/ 74 w 219"/>
                  <a:gd name="T3" fmla="*/ 159 h 219"/>
                  <a:gd name="T4" fmla="*/ 156 w 219"/>
                  <a:gd name="T5" fmla="*/ 172 h 219"/>
                  <a:gd name="T6" fmla="*/ 156 w 219"/>
                  <a:gd name="T7" fmla="*/ 147 h 219"/>
                  <a:gd name="T8" fmla="*/ 156 w 219"/>
                  <a:gd name="T9" fmla="*/ 172 h 219"/>
                  <a:gd name="T10" fmla="*/ 92 w 219"/>
                  <a:gd name="T11" fmla="*/ 74 h 219"/>
                  <a:gd name="T12" fmla="*/ 97 w 219"/>
                  <a:gd name="T13" fmla="*/ 63 h 219"/>
                  <a:gd name="T14" fmla="*/ 122 w 219"/>
                  <a:gd name="T15" fmla="*/ 72 h 219"/>
                  <a:gd name="T16" fmla="*/ 133 w 219"/>
                  <a:gd name="T17" fmla="*/ 68 h 219"/>
                  <a:gd name="T18" fmla="*/ 145 w 219"/>
                  <a:gd name="T19" fmla="*/ 92 h 219"/>
                  <a:gd name="T20" fmla="*/ 150 w 219"/>
                  <a:gd name="T21" fmla="*/ 97 h 219"/>
                  <a:gd name="T22" fmla="*/ 156 w 219"/>
                  <a:gd name="T23" fmla="*/ 122 h 219"/>
                  <a:gd name="T24" fmla="*/ 145 w 219"/>
                  <a:gd name="T25" fmla="*/ 127 h 219"/>
                  <a:gd name="T26" fmla="*/ 133 w 219"/>
                  <a:gd name="T27" fmla="*/ 151 h 219"/>
                  <a:gd name="T28" fmla="*/ 122 w 219"/>
                  <a:gd name="T29" fmla="*/ 147 h 219"/>
                  <a:gd name="T30" fmla="*/ 97 w 219"/>
                  <a:gd name="T31" fmla="*/ 156 h 219"/>
                  <a:gd name="T32" fmla="*/ 92 w 219"/>
                  <a:gd name="T33" fmla="*/ 145 h 219"/>
                  <a:gd name="T34" fmla="*/ 68 w 219"/>
                  <a:gd name="T35" fmla="*/ 133 h 219"/>
                  <a:gd name="T36" fmla="*/ 72 w 219"/>
                  <a:gd name="T37" fmla="*/ 122 h 219"/>
                  <a:gd name="T38" fmla="*/ 63 w 219"/>
                  <a:gd name="T39" fmla="*/ 97 h 219"/>
                  <a:gd name="T40" fmla="*/ 72 w 219"/>
                  <a:gd name="T41" fmla="*/ 97 h 219"/>
                  <a:gd name="T42" fmla="*/ 68 w 219"/>
                  <a:gd name="T43" fmla="*/ 85 h 219"/>
                  <a:gd name="T44" fmla="*/ 92 w 219"/>
                  <a:gd name="T45" fmla="*/ 74 h 219"/>
                  <a:gd name="T46" fmla="*/ 143 w 219"/>
                  <a:gd name="T47" fmla="*/ 59 h 219"/>
                  <a:gd name="T48" fmla="*/ 168 w 219"/>
                  <a:gd name="T49" fmla="*/ 59 h 219"/>
                  <a:gd name="T50" fmla="*/ 61 w 219"/>
                  <a:gd name="T51" fmla="*/ 71 h 219"/>
                  <a:gd name="T52" fmla="*/ 61 w 219"/>
                  <a:gd name="T53" fmla="*/ 46 h 219"/>
                  <a:gd name="T54" fmla="*/ 61 w 219"/>
                  <a:gd name="T55" fmla="*/ 71 h 219"/>
                  <a:gd name="T56" fmla="*/ 101 w 219"/>
                  <a:gd name="T57" fmla="*/ 0 h 219"/>
                  <a:gd name="T58" fmla="*/ 81 w 219"/>
                  <a:gd name="T59" fmla="*/ 13 h 219"/>
                  <a:gd name="T60" fmla="*/ 61 w 219"/>
                  <a:gd name="T61" fmla="*/ 11 h 219"/>
                  <a:gd name="T62" fmla="*/ 45 w 219"/>
                  <a:gd name="T63" fmla="*/ 32 h 219"/>
                  <a:gd name="T64" fmla="*/ 26 w 219"/>
                  <a:gd name="T65" fmla="*/ 38 h 219"/>
                  <a:gd name="T66" fmla="*/ 21 w 219"/>
                  <a:gd name="T67" fmla="*/ 62 h 219"/>
                  <a:gd name="T68" fmla="*/ 5 w 219"/>
                  <a:gd name="T69" fmla="*/ 74 h 219"/>
                  <a:gd name="T70" fmla="*/ 9 w 219"/>
                  <a:gd name="T71" fmla="*/ 101 h 219"/>
                  <a:gd name="T72" fmla="*/ 0 w 219"/>
                  <a:gd name="T73" fmla="*/ 118 h 219"/>
                  <a:gd name="T74" fmla="*/ 13 w 219"/>
                  <a:gd name="T75" fmla="*/ 138 h 219"/>
                  <a:gd name="T76" fmla="*/ 11 w 219"/>
                  <a:gd name="T77" fmla="*/ 158 h 219"/>
                  <a:gd name="T78" fmla="*/ 32 w 219"/>
                  <a:gd name="T79" fmla="*/ 174 h 219"/>
                  <a:gd name="T80" fmla="*/ 38 w 219"/>
                  <a:gd name="T81" fmla="*/ 193 h 219"/>
                  <a:gd name="T82" fmla="*/ 62 w 219"/>
                  <a:gd name="T83" fmla="*/ 198 h 219"/>
                  <a:gd name="T84" fmla="*/ 74 w 219"/>
                  <a:gd name="T85" fmla="*/ 213 h 219"/>
                  <a:gd name="T86" fmla="*/ 101 w 219"/>
                  <a:gd name="T87" fmla="*/ 210 h 219"/>
                  <a:gd name="T88" fmla="*/ 118 w 219"/>
                  <a:gd name="T89" fmla="*/ 219 h 219"/>
                  <a:gd name="T90" fmla="*/ 138 w 219"/>
                  <a:gd name="T91" fmla="*/ 206 h 219"/>
                  <a:gd name="T92" fmla="*/ 158 w 219"/>
                  <a:gd name="T93" fmla="*/ 208 h 219"/>
                  <a:gd name="T94" fmla="*/ 174 w 219"/>
                  <a:gd name="T95" fmla="*/ 186 h 219"/>
                  <a:gd name="T96" fmla="*/ 193 w 219"/>
                  <a:gd name="T97" fmla="*/ 181 h 219"/>
                  <a:gd name="T98" fmla="*/ 198 w 219"/>
                  <a:gd name="T99" fmla="*/ 157 h 219"/>
                  <a:gd name="T100" fmla="*/ 213 w 219"/>
                  <a:gd name="T101" fmla="*/ 145 h 219"/>
                  <a:gd name="T102" fmla="*/ 210 w 219"/>
                  <a:gd name="T103" fmla="*/ 118 h 219"/>
                  <a:gd name="T104" fmla="*/ 219 w 219"/>
                  <a:gd name="T105" fmla="*/ 101 h 219"/>
                  <a:gd name="T106" fmla="*/ 206 w 219"/>
                  <a:gd name="T107" fmla="*/ 81 h 219"/>
                  <a:gd name="T108" fmla="*/ 208 w 219"/>
                  <a:gd name="T109" fmla="*/ 61 h 219"/>
                  <a:gd name="T110" fmla="*/ 187 w 219"/>
                  <a:gd name="T111" fmla="*/ 45 h 219"/>
                  <a:gd name="T112" fmla="*/ 181 w 219"/>
                  <a:gd name="T113" fmla="*/ 26 h 219"/>
                  <a:gd name="T114" fmla="*/ 157 w 219"/>
                  <a:gd name="T115" fmla="*/ 21 h 219"/>
                  <a:gd name="T116" fmla="*/ 145 w 219"/>
                  <a:gd name="T117" fmla="*/ 5 h 219"/>
                  <a:gd name="T118" fmla="*/ 118 w 219"/>
                  <a:gd name="T119" fmla="*/ 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219">
                    <a:moveTo>
                      <a:pt x="61" y="172"/>
                    </a:moveTo>
                    <a:cubicBezTo>
                      <a:pt x="54" y="172"/>
                      <a:pt x="49" y="166"/>
                      <a:pt x="49" y="159"/>
                    </a:cubicBezTo>
                    <a:cubicBezTo>
                      <a:pt x="49" y="152"/>
                      <a:pt x="54" y="147"/>
                      <a:pt x="61" y="147"/>
                    </a:cubicBezTo>
                    <a:cubicBezTo>
                      <a:pt x="68" y="147"/>
                      <a:pt x="74" y="152"/>
                      <a:pt x="74" y="159"/>
                    </a:cubicBezTo>
                    <a:cubicBezTo>
                      <a:pt x="74" y="166"/>
                      <a:pt x="68" y="172"/>
                      <a:pt x="61" y="172"/>
                    </a:cubicBezTo>
                    <a:moveTo>
                      <a:pt x="156" y="172"/>
                    </a:moveTo>
                    <a:cubicBezTo>
                      <a:pt x="149" y="172"/>
                      <a:pt x="143" y="166"/>
                      <a:pt x="143" y="159"/>
                    </a:cubicBezTo>
                    <a:cubicBezTo>
                      <a:pt x="143" y="152"/>
                      <a:pt x="149" y="147"/>
                      <a:pt x="156" y="147"/>
                    </a:cubicBezTo>
                    <a:cubicBezTo>
                      <a:pt x="163" y="147"/>
                      <a:pt x="168" y="152"/>
                      <a:pt x="168" y="159"/>
                    </a:cubicBezTo>
                    <a:cubicBezTo>
                      <a:pt x="168" y="166"/>
                      <a:pt x="163" y="172"/>
                      <a:pt x="156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moveTo>
                      <a:pt x="92" y="74"/>
                    </a:moveTo>
                    <a:cubicBezTo>
                      <a:pt x="94" y="73"/>
                      <a:pt x="95" y="73"/>
                      <a:pt x="97" y="72"/>
                    </a:cubicBezTo>
                    <a:cubicBezTo>
                      <a:pt x="97" y="71"/>
                      <a:pt x="97" y="63"/>
                      <a:pt x="97" y="63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2" y="63"/>
                      <a:pt x="122" y="71"/>
                      <a:pt x="122" y="72"/>
                    </a:cubicBezTo>
                    <a:cubicBezTo>
                      <a:pt x="124" y="73"/>
                      <a:pt x="125" y="73"/>
                      <a:pt x="127" y="74"/>
                    </a:cubicBezTo>
                    <a:cubicBezTo>
                      <a:pt x="128" y="73"/>
                      <a:pt x="133" y="68"/>
                      <a:pt x="133" y="68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46" y="91"/>
                      <a:pt x="145" y="92"/>
                    </a:cubicBezTo>
                    <a:cubicBezTo>
                      <a:pt x="145" y="93"/>
                      <a:pt x="146" y="95"/>
                      <a:pt x="147" y="97"/>
                    </a:cubicBezTo>
                    <a:cubicBezTo>
                      <a:pt x="147" y="97"/>
                      <a:pt x="148" y="97"/>
                      <a:pt x="150" y="97"/>
                    </a:cubicBezTo>
                    <a:cubicBezTo>
                      <a:pt x="152" y="97"/>
                      <a:pt x="156" y="97"/>
                      <a:pt x="156" y="97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2"/>
                      <a:pt x="148" y="122"/>
                      <a:pt x="147" y="122"/>
                    </a:cubicBezTo>
                    <a:cubicBezTo>
                      <a:pt x="146" y="124"/>
                      <a:pt x="145" y="125"/>
                      <a:pt x="145" y="127"/>
                    </a:cubicBezTo>
                    <a:cubicBezTo>
                      <a:pt x="146" y="128"/>
                      <a:pt x="151" y="133"/>
                      <a:pt x="151" y="133"/>
                    </a:cubicBezTo>
                    <a:cubicBezTo>
                      <a:pt x="133" y="151"/>
                      <a:pt x="133" y="151"/>
                      <a:pt x="133" y="151"/>
                    </a:cubicBezTo>
                    <a:cubicBezTo>
                      <a:pt x="133" y="151"/>
                      <a:pt x="128" y="145"/>
                      <a:pt x="127" y="145"/>
                    </a:cubicBezTo>
                    <a:cubicBezTo>
                      <a:pt x="125" y="145"/>
                      <a:pt x="124" y="146"/>
                      <a:pt x="122" y="147"/>
                    </a:cubicBezTo>
                    <a:cubicBezTo>
                      <a:pt x="122" y="148"/>
                      <a:pt x="122" y="156"/>
                      <a:pt x="122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97" y="156"/>
                      <a:pt x="97" y="148"/>
                      <a:pt x="97" y="147"/>
                    </a:cubicBezTo>
                    <a:cubicBezTo>
                      <a:pt x="95" y="146"/>
                      <a:pt x="94" y="145"/>
                      <a:pt x="92" y="145"/>
                    </a:cubicBezTo>
                    <a:cubicBezTo>
                      <a:pt x="91" y="145"/>
                      <a:pt x="86" y="151"/>
                      <a:pt x="86" y="151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8" y="133"/>
                      <a:pt x="73" y="128"/>
                      <a:pt x="74" y="127"/>
                    </a:cubicBezTo>
                    <a:cubicBezTo>
                      <a:pt x="73" y="125"/>
                      <a:pt x="73" y="124"/>
                      <a:pt x="72" y="122"/>
                    </a:cubicBezTo>
                    <a:cubicBezTo>
                      <a:pt x="71" y="122"/>
                      <a:pt x="63" y="122"/>
                      <a:pt x="63" y="122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7" y="97"/>
                      <a:pt x="69" y="97"/>
                    </a:cubicBezTo>
                    <a:cubicBezTo>
                      <a:pt x="71" y="97"/>
                      <a:pt x="72" y="97"/>
                      <a:pt x="72" y="97"/>
                    </a:cubicBezTo>
                    <a:cubicBezTo>
                      <a:pt x="73" y="95"/>
                      <a:pt x="73" y="93"/>
                      <a:pt x="74" y="92"/>
                    </a:cubicBezTo>
                    <a:cubicBezTo>
                      <a:pt x="73" y="91"/>
                      <a:pt x="68" y="85"/>
                      <a:pt x="68" y="85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8"/>
                      <a:pt x="91" y="73"/>
                      <a:pt x="92" y="74"/>
                    </a:cubicBezTo>
                    <a:moveTo>
                      <a:pt x="156" y="71"/>
                    </a:moveTo>
                    <a:cubicBezTo>
                      <a:pt x="149" y="71"/>
                      <a:pt x="143" y="65"/>
                      <a:pt x="143" y="59"/>
                    </a:cubicBezTo>
                    <a:cubicBezTo>
                      <a:pt x="143" y="52"/>
                      <a:pt x="149" y="46"/>
                      <a:pt x="156" y="46"/>
                    </a:cubicBezTo>
                    <a:cubicBezTo>
                      <a:pt x="163" y="46"/>
                      <a:pt x="168" y="52"/>
                      <a:pt x="168" y="59"/>
                    </a:cubicBezTo>
                    <a:cubicBezTo>
                      <a:pt x="168" y="65"/>
                      <a:pt x="163" y="71"/>
                      <a:pt x="156" y="71"/>
                    </a:cubicBezTo>
                    <a:moveTo>
                      <a:pt x="61" y="71"/>
                    </a:moveTo>
                    <a:cubicBezTo>
                      <a:pt x="54" y="71"/>
                      <a:pt x="49" y="65"/>
                      <a:pt x="49" y="59"/>
                    </a:cubicBezTo>
                    <a:cubicBezTo>
                      <a:pt x="49" y="52"/>
                      <a:pt x="54" y="46"/>
                      <a:pt x="61" y="46"/>
                    </a:cubicBezTo>
                    <a:cubicBezTo>
                      <a:pt x="68" y="46"/>
                      <a:pt x="74" y="52"/>
                      <a:pt x="74" y="59"/>
                    </a:cubicBezTo>
                    <a:cubicBezTo>
                      <a:pt x="74" y="65"/>
                      <a:pt x="68" y="71"/>
                      <a:pt x="61" y="71"/>
                    </a:cubicBezTo>
                    <a:moveTo>
                      <a:pt x="118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94" y="10"/>
                      <a:pt x="87" y="11"/>
                      <a:pt x="81" y="1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57" y="23"/>
                      <a:pt x="51" y="27"/>
                      <a:pt x="45" y="32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8" y="50"/>
                      <a:pt x="24" y="55"/>
                      <a:pt x="21" y="62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1" y="85"/>
                      <a:pt x="10" y="93"/>
                      <a:pt x="9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25"/>
                      <a:pt x="11" y="132"/>
                      <a:pt x="13" y="138"/>
                    </a:cubicBezTo>
                    <a:cubicBezTo>
                      <a:pt x="4" y="142"/>
                      <a:pt x="4" y="142"/>
                      <a:pt x="4" y="142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23" y="161"/>
                      <a:pt x="27" y="168"/>
                      <a:pt x="32" y="174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8" y="193"/>
                      <a:pt x="38" y="193"/>
                      <a:pt x="38" y="193"/>
                    </a:cubicBezTo>
                    <a:cubicBezTo>
                      <a:pt x="45" y="186"/>
                      <a:pt x="45" y="186"/>
                      <a:pt x="45" y="186"/>
                    </a:cubicBezTo>
                    <a:cubicBezTo>
                      <a:pt x="50" y="191"/>
                      <a:pt x="56" y="195"/>
                      <a:pt x="62" y="198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74" y="213"/>
                      <a:pt x="74" y="213"/>
                      <a:pt x="74" y="213"/>
                    </a:cubicBezTo>
                    <a:cubicBezTo>
                      <a:pt x="78" y="205"/>
                      <a:pt x="78" y="205"/>
                      <a:pt x="78" y="205"/>
                    </a:cubicBezTo>
                    <a:cubicBezTo>
                      <a:pt x="85" y="207"/>
                      <a:pt x="93" y="209"/>
                      <a:pt x="101" y="210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18" y="219"/>
                      <a:pt x="118" y="219"/>
                      <a:pt x="118" y="219"/>
                    </a:cubicBezTo>
                    <a:cubicBezTo>
                      <a:pt x="118" y="210"/>
                      <a:pt x="118" y="210"/>
                      <a:pt x="118" y="210"/>
                    </a:cubicBezTo>
                    <a:cubicBezTo>
                      <a:pt x="125" y="209"/>
                      <a:pt x="132" y="208"/>
                      <a:pt x="138" y="206"/>
                    </a:cubicBezTo>
                    <a:cubicBezTo>
                      <a:pt x="142" y="214"/>
                      <a:pt x="142" y="214"/>
                      <a:pt x="142" y="214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5" y="199"/>
                      <a:pt x="155" y="199"/>
                      <a:pt x="155" y="199"/>
                    </a:cubicBezTo>
                    <a:cubicBezTo>
                      <a:pt x="162" y="196"/>
                      <a:pt x="168" y="191"/>
                      <a:pt x="174" y="186"/>
                    </a:cubicBezTo>
                    <a:cubicBezTo>
                      <a:pt x="181" y="193"/>
                      <a:pt x="181" y="193"/>
                      <a:pt x="181" y="193"/>
                    </a:cubicBezTo>
                    <a:cubicBezTo>
                      <a:pt x="193" y="181"/>
                      <a:pt x="193" y="181"/>
                      <a:pt x="193" y="181"/>
                    </a:cubicBezTo>
                    <a:cubicBezTo>
                      <a:pt x="187" y="174"/>
                      <a:pt x="187" y="174"/>
                      <a:pt x="187" y="174"/>
                    </a:cubicBezTo>
                    <a:cubicBezTo>
                      <a:pt x="191" y="169"/>
                      <a:pt x="195" y="163"/>
                      <a:pt x="198" y="157"/>
                    </a:cubicBezTo>
                    <a:cubicBezTo>
                      <a:pt x="206" y="161"/>
                      <a:pt x="206" y="161"/>
                      <a:pt x="206" y="161"/>
                    </a:cubicBezTo>
                    <a:cubicBezTo>
                      <a:pt x="213" y="145"/>
                      <a:pt x="213" y="145"/>
                      <a:pt x="213" y="145"/>
                    </a:cubicBezTo>
                    <a:cubicBezTo>
                      <a:pt x="205" y="141"/>
                      <a:pt x="205" y="141"/>
                      <a:pt x="205" y="141"/>
                    </a:cubicBezTo>
                    <a:cubicBezTo>
                      <a:pt x="207" y="134"/>
                      <a:pt x="209" y="126"/>
                      <a:pt x="210" y="118"/>
                    </a:cubicBezTo>
                    <a:cubicBezTo>
                      <a:pt x="219" y="118"/>
                      <a:pt x="219" y="118"/>
                      <a:pt x="219" y="118"/>
                    </a:cubicBezTo>
                    <a:cubicBezTo>
                      <a:pt x="219" y="101"/>
                      <a:pt x="219" y="101"/>
                      <a:pt x="219" y="101"/>
                    </a:cubicBezTo>
                    <a:cubicBezTo>
                      <a:pt x="210" y="101"/>
                      <a:pt x="210" y="101"/>
                      <a:pt x="210" y="101"/>
                    </a:cubicBezTo>
                    <a:cubicBezTo>
                      <a:pt x="209" y="94"/>
                      <a:pt x="208" y="87"/>
                      <a:pt x="206" y="81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08" y="61"/>
                      <a:pt x="208" y="61"/>
                      <a:pt x="208" y="61"/>
                    </a:cubicBezTo>
                    <a:cubicBezTo>
                      <a:pt x="199" y="64"/>
                      <a:pt x="199" y="64"/>
                      <a:pt x="199" y="64"/>
                    </a:cubicBezTo>
                    <a:cubicBezTo>
                      <a:pt x="196" y="57"/>
                      <a:pt x="192" y="51"/>
                      <a:pt x="187" y="45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4" y="32"/>
                      <a:pt x="174" y="32"/>
                      <a:pt x="174" y="32"/>
                    </a:cubicBezTo>
                    <a:cubicBezTo>
                      <a:pt x="169" y="28"/>
                      <a:pt x="163" y="24"/>
                      <a:pt x="157" y="21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34" y="11"/>
                      <a:pt x="126" y="10"/>
                      <a:pt x="118" y="9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4807401" y="3702635"/>
              <a:ext cx="302717" cy="189607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35"/>
            <p:cNvSpPr>
              <a:spLocks noEditPoints="1"/>
            </p:cNvSpPr>
            <p:nvPr/>
          </p:nvSpPr>
          <p:spPr bwMode="auto">
            <a:xfrm>
              <a:off x="2812657" y="3695865"/>
              <a:ext cx="302717" cy="189607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28825" y="3528860"/>
              <a:ext cx="302717" cy="189607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35"/>
            <p:cNvSpPr>
              <a:spLocks noEditPoints="1"/>
            </p:cNvSpPr>
            <p:nvPr/>
          </p:nvSpPr>
          <p:spPr bwMode="auto">
            <a:xfrm>
              <a:off x="8948104" y="3609802"/>
              <a:ext cx="302717" cy="189607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621960" y="3668765"/>
            <a:ext cx="1328990" cy="839271"/>
            <a:chOff x="2162332" y="4892821"/>
            <a:chExt cx="1771756" cy="1119288"/>
          </a:xfrm>
        </p:grpSpPr>
        <p:sp>
          <p:nvSpPr>
            <p:cNvPr id="59" name="文本框 91"/>
            <p:cNvSpPr txBox="1"/>
            <p:nvPr/>
          </p:nvSpPr>
          <p:spPr>
            <a:xfrm>
              <a:off x="2162332" y="4892821"/>
              <a:ext cx="1771756" cy="43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0" name="文本框 113"/>
            <p:cNvSpPr txBox="1"/>
            <p:nvPr/>
          </p:nvSpPr>
          <p:spPr>
            <a:xfrm>
              <a:off x="2278782" y="5334844"/>
              <a:ext cx="1411667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088089" y="1275905"/>
            <a:ext cx="1376910" cy="777798"/>
            <a:chOff x="4116918" y="1701602"/>
            <a:chExt cx="1835641" cy="1037304"/>
          </a:xfrm>
        </p:grpSpPr>
        <p:sp>
          <p:nvSpPr>
            <p:cNvPr id="62" name="文本框 99"/>
            <p:cNvSpPr txBox="1"/>
            <p:nvPr/>
          </p:nvSpPr>
          <p:spPr>
            <a:xfrm>
              <a:off x="4116918" y="1701602"/>
              <a:ext cx="1835641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3" name="文本框 113"/>
            <p:cNvSpPr txBox="1"/>
            <p:nvPr/>
          </p:nvSpPr>
          <p:spPr>
            <a:xfrm>
              <a:off x="4222998" y="2061641"/>
              <a:ext cx="1411667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70245" y="3668765"/>
            <a:ext cx="1327705" cy="839271"/>
            <a:chOff x="6226184" y="4892821"/>
            <a:chExt cx="1770043" cy="1119288"/>
          </a:xfrm>
        </p:grpSpPr>
        <p:sp>
          <p:nvSpPr>
            <p:cNvPr id="65" name="文本框 94"/>
            <p:cNvSpPr txBox="1"/>
            <p:nvPr/>
          </p:nvSpPr>
          <p:spPr>
            <a:xfrm>
              <a:off x="6226184" y="4892821"/>
              <a:ext cx="1770043" cy="43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6" name="文本框 113"/>
            <p:cNvSpPr txBox="1"/>
            <p:nvPr/>
          </p:nvSpPr>
          <p:spPr>
            <a:xfrm>
              <a:off x="6368561" y="5334844"/>
              <a:ext cx="1411667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69639" y="1275905"/>
            <a:ext cx="1410131" cy="777798"/>
            <a:chOff x="8225116" y="1701602"/>
            <a:chExt cx="1879930" cy="1037304"/>
          </a:xfrm>
        </p:grpSpPr>
        <p:sp>
          <p:nvSpPr>
            <p:cNvPr id="68" name="文本框 101"/>
            <p:cNvSpPr txBox="1"/>
            <p:nvPr/>
          </p:nvSpPr>
          <p:spPr>
            <a:xfrm>
              <a:off x="8225116" y="1701602"/>
              <a:ext cx="1879930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9" name="文本框 113"/>
            <p:cNvSpPr txBox="1"/>
            <p:nvPr/>
          </p:nvSpPr>
          <p:spPr>
            <a:xfrm>
              <a:off x="8327454" y="2061641"/>
              <a:ext cx="1411667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7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8AC028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rgbClr val="40F15B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8" name="椭圆 7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11" name="圆角矩形 10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20300" y="1106491"/>
            <a:ext cx="5903400" cy="3609461"/>
            <a:chOff x="2160400" y="1180046"/>
            <a:chExt cx="7871200" cy="4812615"/>
          </a:xfrm>
        </p:grpSpPr>
        <p:sp>
          <p:nvSpPr>
            <p:cNvPr id="15" name="圆角矩形 14"/>
            <p:cNvSpPr/>
            <p:nvPr/>
          </p:nvSpPr>
          <p:spPr>
            <a:xfrm>
              <a:off x="2160400" y="1180046"/>
              <a:ext cx="7871200" cy="4812615"/>
            </a:xfrm>
            <a:prstGeom prst="roundRect">
              <a:avLst>
                <a:gd name="adj" fmla="val 7483"/>
              </a:avLst>
            </a:pr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flipH="1">
              <a:off x="2465127" y="1232748"/>
              <a:ext cx="7218148" cy="15789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flipH="1" flipV="1">
              <a:off x="2465127" y="5759485"/>
              <a:ext cx="7218148" cy="157893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661957" y="1147289"/>
            <a:ext cx="1455619" cy="3514403"/>
            <a:chOff x="2215942" y="1234443"/>
            <a:chExt cx="1940825" cy="4685871"/>
          </a:xfrm>
          <a:solidFill>
            <a:srgbClr val="8AC028"/>
          </a:solidFill>
        </p:grpSpPr>
        <p:sp>
          <p:nvSpPr>
            <p:cNvPr id="19" name="同侧圆角矩形 18"/>
            <p:cNvSpPr/>
            <p:nvPr/>
          </p:nvSpPr>
          <p:spPr>
            <a:xfrm rot="16200000">
              <a:off x="843021" y="2607364"/>
              <a:ext cx="4685871" cy="1940029"/>
            </a:xfrm>
            <a:prstGeom prst="round2SameRect">
              <a:avLst/>
            </a:prstGeom>
            <a:grpFill/>
            <a:ln>
              <a:noFill/>
            </a:ln>
            <a:effectLst>
              <a:innerShdw blurRad="127000" dist="38100" dir="162000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1368821" y="3690578"/>
              <a:ext cx="1798129" cy="102730"/>
            </a:xfrm>
            <a:prstGeom prst="rect">
              <a:avLst/>
            </a:prstGeom>
            <a:grpFill/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1738001" y="3499529"/>
              <a:ext cx="4663885" cy="173647"/>
            </a:xfrm>
            <a:prstGeom prst="rect">
              <a:avLst/>
            </a:prstGeom>
            <a:grpFill/>
          </p:spPr>
        </p:pic>
      </p:grpSp>
      <p:grpSp>
        <p:nvGrpSpPr>
          <p:cNvPr id="22" name="组合 21"/>
          <p:cNvGrpSpPr/>
          <p:nvPr/>
        </p:nvGrpSpPr>
        <p:grpSpPr>
          <a:xfrm>
            <a:off x="3116979" y="1147286"/>
            <a:ext cx="1456328" cy="3514406"/>
            <a:chOff x="4155972" y="1234440"/>
            <a:chExt cx="1941770" cy="4685874"/>
          </a:xfrm>
          <a:solidFill>
            <a:srgbClr val="8AC028"/>
          </a:solidFill>
        </p:grpSpPr>
        <p:sp>
          <p:nvSpPr>
            <p:cNvPr id="23" name="同侧圆角矩形 22"/>
            <p:cNvSpPr/>
            <p:nvPr/>
          </p:nvSpPr>
          <p:spPr>
            <a:xfrm rot="16200000">
              <a:off x="2783050" y="2607362"/>
              <a:ext cx="4685874" cy="194002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3678976" y="3499529"/>
              <a:ext cx="4663885" cy="173647"/>
            </a:xfrm>
            <a:prstGeom prst="rect">
              <a:avLst/>
            </a:prstGeom>
            <a:grpFill/>
          </p:spPr>
        </p:pic>
      </p:grpSp>
      <p:grpSp>
        <p:nvGrpSpPr>
          <p:cNvPr id="25" name="组合 24"/>
          <p:cNvGrpSpPr/>
          <p:nvPr/>
        </p:nvGrpSpPr>
        <p:grpSpPr>
          <a:xfrm>
            <a:off x="4572003" y="1147286"/>
            <a:ext cx="1455022" cy="3514406"/>
            <a:chOff x="6096003" y="1234440"/>
            <a:chExt cx="1940029" cy="4685874"/>
          </a:xfrm>
          <a:solidFill>
            <a:srgbClr val="8AC028"/>
          </a:solidFill>
        </p:grpSpPr>
        <p:sp>
          <p:nvSpPr>
            <p:cNvPr id="26" name="同侧圆角矩形 25"/>
            <p:cNvSpPr/>
            <p:nvPr/>
          </p:nvSpPr>
          <p:spPr>
            <a:xfrm rot="16200000">
              <a:off x="4723081" y="2607362"/>
              <a:ext cx="4685874" cy="194002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5617165" y="3499529"/>
              <a:ext cx="4663885" cy="173647"/>
            </a:xfrm>
            <a:prstGeom prst="rect">
              <a:avLst/>
            </a:prstGeom>
            <a:grpFill/>
          </p:spPr>
        </p:pic>
      </p:grpSp>
      <p:grpSp>
        <p:nvGrpSpPr>
          <p:cNvPr id="28" name="组合 27"/>
          <p:cNvGrpSpPr/>
          <p:nvPr/>
        </p:nvGrpSpPr>
        <p:grpSpPr>
          <a:xfrm>
            <a:off x="6027023" y="1147289"/>
            <a:ext cx="1455022" cy="3514404"/>
            <a:chOff x="8036030" y="1234443"/>
            <a:chExt cx="1940029" cy="4685872"/>
          </a:xfrm>
          <a:solidFill>
            <a:srgbClr val="8AC028"/>
          </a:solidFill>
        </p:grpSpPr>
        <p:sp>
          <p:nvSpPr>
            <p:cNvPr id="29" name="同侧圆角矩形 28"/>
            <p:cNvSpPr/>
            <p:nvPr/>
          </p:nvSpPr>
          <p:spPr>
            <a:xfrm rot="5400000" flipH="1">
              <a:off x="6663109" y="2607364"/>
              <a:ext cx="4685872" cy="194002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7553966" y="3499529"/>
              <a:ext cx="4663885" cy="173647"/>
            </a:xfrm>
            <a:prstGeom prst="rect">
              <a:avLst/>
            </a:prstGeom>
            <a:grpFill/>
          </p:spPr>
        </p:pic>
      </p:grpSp>
      <p:grpSp>
        <p:nvGrpSpPr>
          <p:cNvPr id="31" name="组合 30"/>
          <p:cNvGrpSpPr/>
          <p:nvPr/>
        </p:nvGrpSpPr>
        <p:grpSpPr>
          <a:xfrm>
            <a:off x="2035066" y="2245609"/>
            <a:ext cx="708803" cy="1429574"/>
            <a:chOff x="2713421" y="2698869"/>
            <a:chExt cx="945071" cy="1906099"/>
          </a:xfrm>
          <a:solidFill>
            <a:srgbClr val="8AC028"/>
          </a:solidFill>
        </p:grpSpPr>
        <p:sp>
          <p:nvSpPr>
            <p:cNvPr id="32" name="任意多边形 31"/>
            <p:cNvSpPr/>
            <p:nvPr/>
          </p:nvSpPr>
          <p:spPr>
            <a:xfrm flipV="1">
              <a:off x="2892549" y="4186891"/>
              <a:ext cx="586814" cy="418077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713421" y="2698869"/>
              <a:ext cx="945071" cy="673318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16200000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25686" y="3728907"/>
            <a:ext cx="1335350" cy="895929"/>
            <a:chOff x="5813057" y="1493091"/>
            <a:chExt cx="1780467" cy="1194572"/>
          </a:xfrm>
        </p:grpSpPr>
        <p:sp>
          <p:nvSpPr>
            <p:cNvPr id="35" name="文本框 34"/>
            <p:cNvSpPr txBox="1"/>
            <p:nvPr/>
          </p:nvSpPr>
          <p:spPr>
            <a:xfrm>
              <a:off x="5813057" y="1493091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31394" y="1802806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85795" y="2113211"/>
            <a:ext cx="708803" cy="1429574"/>
            <a:chOff x="4647726" y="2522339"/>
            <a:chExt cx="945071" cy="1906099"/>
          </a:xfrm>
          <a:solidFill>
            <a:srgbClr val="8AC028"/>
          </a:solidFill>
        </p:grpSpPr>
        <p:sp>
          <p:nvSpPr>
            <p:cNvPr id="38" name="任意多边形 37"/>
            <p:cNvSpPr/>
            <p:nvPr/>
          </p:nvSpPr>
          <p:spPr>
            <a:xfrm flipV="1">
              <a:off x="4826854" y="4010361"/>
              <a:ext cx="586814" cy="418077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647726" y="2522339"/>
              <a:ext cx="945071" cy="673318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16200000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76415" y="3596509"/>
            <a:ext cx="1335350" cy="895929"/>
            <a:chOff x="5813057" y="1493091"/>
            <a:chExt cx="1780467" cy="1194572"/>
          </a:xfrm>
        </p:grpSpPr>
        <p:sp>
          <p:nvSpPr>
            <p:cNvPr id="41" name="文本框 40"/>
            <p:cNvSpPr txBox="1"/>
            <p:nvPr/>
          </p:nvSpPr>
          <p:spPr>
            <a:xfrm>
              <a:off x="5813057" y="1493091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831394" y="1802806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43603" y="1958906"/>
            <a:ext cx="708803" cy="1429574"/>
            <a:chOff x="6591470" y="2316599"/>
            <a:chExt cx="945071" cy="1906099"/>
          </a:xfrm>
          <a:solidFill>
            <a:srgbClr val="8AC028"/>
          </a:solidFill>
        </p:grpSpPr>
        <p:sp>
          <p:nvSpPr>
            <p:cNvPr id="44" name="任意多边形 43"/>
            <p:cNvSpPr/>
            <p:nvPr/>
          </p:nvSpPr>
          <p:spPr>
            <a:xfrm flipV="1">
              <a:off x="6770598" y="3804621"/>
              <a:ext cx="586814" cy="418077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591470" y="2316599"/>
              <a:ext cx="945071" cy="673318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16200000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34223" y="3442204"/>
            <a:ext cx="1335350" cy="895929"/>
            <a:chOff x="5813057" y="1493091"/>
            <a:chExt cx="1780467" cy="1194572"/>
          </a:xfrm>
        </p:grpSpPr>
        <p:sp>
          <p:nvSpPr>
            <p:cNvPr id="47" name="文本框 46"/>
            <p:cNvSpPr txBox="1"/>
            <p:nvPr/>
          </p:nvSpPr>
          <p:spPr>
            <a:xfrm>
              <a:off x="5813057" y="1493091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831394" y="1802806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92990" y="1788885"/>
            <a:ext cx="708803" cy="1429574"/>
            <a:chOff x="8523986" y="2089904"/>
            <a:chExt cx="945071" cy="1906099"/>
          </a:xfrm>
          <a:solidFill>
            <a:srgbClr val="8AC028"/>
          </a:solidFill>
        </p:grpSpPr>
        <p:sp>
          <p:nvSpPr>
            <p:cNvPr id="50" name="任意多边形 49"/>
            <p:cNvSpPr/>
            <p:nvPr/>
          </p:nvSpPr>
          <p:spPr>
            <a:xfrm flipV="1">
              <a:off x="8703114" y="3577926"/>
              <a:ext cx="586814" cy="418077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8523986" y="2089904"/>
              <a:ext cx="945071" cy="673318"/>
            </a:xfrm>
            <a:custGeom>
              <a:avLst/>
              <a:gdLst>
                <a:gd name="connsiteX0" fmla="*/ 472536 w 945071"/>
                <a:gd name="connsiteY0" fmla="*/ 0 h 673318"/>
                <a:gd name="connsiteX1" fmla="*/ 945071 w 945071"/>
                <a:gd name="connsiteY1" fmla="*/ 673318 h 673318"/>
                <a:gd name="connsiteX2" fmla="*/ 674122 w 945071"/>
                <a:gd name="connsiteY2" fmla="*/ 673318 h 673318"/>
                <a:gd name="connsiteX3" fmla="*/ 472536 w 945071"/>
                <a:gd name="connsiteY3" fmla="*/ 386077 h 673318"/>
                <a:gd name="connsiteX4" fmla="*/ 270950 w 945071"/>
                <a:gd name="connsiteY4" fmla="*/ 673318 h 673318"/>
                <a:gd name="connsiteX5" fmla="*/ 0 w 945071"/>
                <a:gd name="connsiteY5" fmla="*/ 673318 h 67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071" h="673318">
                  <a:moveTo>
                    <a:pt x="472536" y="0"/>
                  </a:moveTo>
                  <a:lnTo>
                    <a:pt x="945071" y="673318"/>
                  </a:lnTo>
                  <a:lnTo>
                    <a:pt x="674122" y="673318"/>
                  </a:lnTo>
                  <a:lnTo>
                    <a:pt x="472536" y="386077"/>
                  </a:lnTo>
                  <a:lnTo>
                    <a:pt x="270950" y="673318"/>
                  </a:lnTo>
                  <a:lnTo>
                    <a:pt x="0" y="6733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12700" dir="16200000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83610" y="3272183"/>
            <a:ext cx="1335350" cy="895929"/>
            <a:chOff x="5813057" y="1493091"/>
            <a:chExt cx="1780467" cy="1194572"/>
          </a:xfrm>
        </p:grpSpPr>
        <p:sp>
          <p:nvSpPr>
            <p:cNvPr id="53" name="文本框 52"/>
            <p:cNvSpPr txBox="1"/>
            <p:nvPr/>
          </p:nvSpPr>
          <p:spPr>
            <a:xfrm>
              <a:off x="5813057" y="1493091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831394" y="1802806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61956" y="2634548"/>
            <a:ext cx="1455023" cy="820170"/>
            <a:chOff x="2215941" y="3217456"/>
            <a:chExt cx="1940030" cy="1093560"/>
          </a:xfrm>
        </p:grpSpPr>
        <p:sp>
          <p:nvSpPr>
            <p:cNvPr id="56" name="矩形 55"/>
            <p:cNvSpPr/>
            <p:nvPr/>
          </p:nvSpPr>
          <p:spPr>
            <a:xfrm>
              <a:off x="2215941" y="3217456"/>
              <a:ext cx="1940030" cy="1093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649768" y="3448531"/>
              <a:ext cx="100011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12685" y="2371844"/>
            <a:ext cx="1457592" cy="1079304"/>
            <a:chOff x="4150246" y="2867184"/>
            <a:chExt cx="1943456" cy="1439072"/>
          </a:xfrm>
        </p:grpSpPr>
        <p:grpSp>
          <p:nvGrpSpPr>
            <p:cNvPr id="59" name="组合 58"/>
            <p:cNvGrpSpPr/>
            <p:nvPr/>
          </p:nvGrpSpPr>
          <p:grpSpPr>
            <a:xfrm>
              <a:off x="4153672" y="2867184"/>
              <a:ext cx="1940030" cy="1439072"/>
              <a:chOff x="2213469" y="3224932"/>
              <a:chExt cx="1940030" cy="143907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2213469" y="3224932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0DACB9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4" name="矩形 63"/>
              <p:cNvSpPr/>
              <p:nvPr/>
            </p:nvSpPr>
            <p:spPr>
              <a:xfrm flipV="1">
                <a:off x="2213469" y="4490984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0DACB9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150246" y="3040926"/>
              <a:ext cx="1940030" cy="1093560"/>
              <a:chOff x="4150246" y="3040926"/>
              <a:chExt cx="1940030" cy="109356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4150246" y="3040926"/>
                <a:ext cx="1940030" cy="10935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4616802" y="3260991"/>
                <a:ext cx="1000117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4570492" y="2220045"/>
            <a:ext cx="1457060" cy="1079304"/>
            <a:chOff x="6093990" y="2664785"/>
            <a:chExt cx="1942746" cy="1439072"/>
          </a:xfrm>
        </p:grpSpPr>
        <p:grpSp>
          <p:nvGrpSpPr>
            <p:cNvPr id="66" name="组合 65"/>
            <p:cNvGrpSpPr/>
            <p:nvPr/>
          </p:nvGrpSpPr>
          <p:grpSpPr>
            <a:xfrm>
              <a:off x="6096706" y="2664785"/>
              <a:ext cx="1940030" cy="1439072"/>
              <a:chOff x="2213469" y="3224932"/>
              <a:chExt cx="1940030" cy="1439072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2213469" y="3224932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E87071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2213469" y="4490984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E87071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6093990" y="2835186"/>
              <a:ext cx="1940030" cy="1093560"/>
              <a:chOff x="6093990" y="2835186"/>
              <a:chExt cx="1940030" cy="1093560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6093990" y="2835186"/>
                <a:ext cx="1940030" cy="10935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546710" y="3082525"/>
                <a:ext cx="1000117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019879" y="2047154"/>
            <a:ext cx="1462166" cy="1079304"/>
            <a:chOff x="8026506" y="2434263"/>
            <a:chExt cx="1949554" cy="1439072"/>
          </a:xfrm>
        </p:grpSpPr>
        <p:grpSp>
          <p:nvGrpSpPr>
            <p:cNvPr id="73" name="组合 72"/>
            <p:cNvGrpSpPr/>
            <p:nvPr/>
          </p:nvGrpSpPr>
          <p:grpSpPr>
            <a:xfrm>
              <a:off x="8034676" y="2434263"/>
              <a:ext cx="1940030" cy="1439072"/>
              <a:chOff x="2213469" y="3224932"/>
              <a:chExt cx="1940030" cy="1439072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2213469" y="3224932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663A77">
                      <a:alpha val="0"/>
                    </a:srgbClr>
                  </a:gs>
                  <a:gs pos="100000">
                    <a:schemeClr val="tx1">
                      <a:alpha val="3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8" name="矩形 77"/>
              <p:cNvSpPr/>
              <p:nvPr/>
            </p:nvSpPr>
            <p:spPr>
              <a:xfrm flipV="1">
                <a:off x="2213469" y="4490984"/>
                <a:ext cx="1940030" cy="173020"/>
              </a:xfrm>
              <a:prstGeom prst="rect">
                <a:avLst/>
              </a:prstGeom>
              <a:gradFill>
                <a:gsLst>
                  <a:gs pos="0">
                    <a:srgbClr val="663A77">
                      <a:alpha val="0"/>
                    </a:srgbClr>
                  </a:gs>
                  <a:gs pos="100000">
                    <a:schemeClr val="tx1">
                      <a:alpha val="3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8026506" y="2608491"/>
              <a:ext cx="1949554" cy="1093560"/>
              <a:chOff x="8026506" y="2608491"/>
              <a:chExt cx="1949554" cy="1093560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8026506" y="2608491"/>
                <a:ext cx="1949554" cy="10935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491317" y="2855411"/>
                <a:ext cx="1000117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9" name="Group 909"/>
          <p:cNvGrpSpPr>
            <a:grpSpLocks noChangeAspect="1"/>
          </p:cNvGrpSpPr>
          <p:nvPr/>
        </p:nvGrpSpPr>
        <p:grpSpPr bwMode="auto">
          <a:xfrm>
            <a:off x="2216773" y="1765699"/>
            <a:ext cx="305143" cy="260235"/>
            <a:chOff x="6090" y="1175"/>
            <a:chExt cx="265" cy="226"/>
          </a:xfrm>
          <a:solidFill>
            <a:schemeClr val="bg1"/>
          </a:solidFill>
          <a:effectLst>
            <a:reflection blurRad="6350" stA="50000" endA="300" endPos="55000" dir="5400000" sy="-100000" algn="bl" rotWithShape="0"/>
          </a:effectLst>
        </p:grpSpPr>
        <p:sp>
          <p:nvSpPr>
            <p:cNvPr id="80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1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2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83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bg1"/>
                </a:solidFill>
              </a:endParaRPr>
            </a:p>
          </p:txBody>
        </p:sp>
      </p:grpSp>
      <p:sp>
        <p:nvSpPr>
          <p:cNvPr id="84" name="Freeform 53"/>
          <p:cNvSpPr>
            <a:spLocks noEditPoints="1"/>
          </p:cNvSpPr>
          <p:nvPr/>
        </p:nvSpPr>
        <p:spPr bwMode="auto">
          <a:xfrm>
            <a:off x="3676455" y="1602728"/>
            <a:ext cx="343291" cy="343291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FFB850"/>
              </a:solidFill>
            </a:endParaRPr>
          </a:p>
        </p:txBody>
      </p:sp>
      <p:grpSp>
        <p:nvGrpSpPr>
          <p:cNvPr id="85" name="Group 46"/>
          <p:cNvGrpSpPr>
            <a:grpSpLocks noChangeAspect="1"/>
          </p:cNvGrpSpPr>
          <p:nvPr/>
        </p:nvGrpSpPr>
        <p:grpSpPr bwMode="auto">
          <a:xfrm>
            <a:off x="5069660" y="1537241"/>
            <a:ext cx="442956" cy="274238"/>
            <a:chOff x="3098" y="1701"/>
            <a:chExt cx="1486" cy="920"/>
          </a:xfrm>
          <a:solidFill>
            <a:schemeClr val="bg1"/>
          </a:solidFill>
          <a:effectLst>
            <a:reflection blurRad="6350" stA="50000" endA="300" endPos="55000" dir="5400000" sy="-100000" algn="bl" rotWithShape="0"/>
          </a:effectLst>
        </p:grpSpPr>
        <p:sp>
          <p:nvSpPr>
            <p:cNvPr id="86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7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8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9" name="Freeform 57"/>
          <p:cNvSpPr>
            <a:spLocks noEditPoints="1"/>
          </p:cNvSpPr>
          <p:nvPr/>
        </p:nvSpPr>
        <p:spPr bwMode="auto">
          <a:xfrm>
            <a:off x="6581640" y="1300048"/>
            <a:ext cx="333647" cy="334289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/>
          </a:p>
        </p:txBody>
      </p:sp>
    </p:spTree>
    <p:extLst>
      <p:ext uri="{BB962C8B-B14F-4D97-AF65-F5344CB8AC3E}">
        <p14:creationId xmlns:p14="http://schemas.microsoft.com/office/powerpoint/2010/main" val="129377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84" grpId="0" animBg="1"/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3" grpId="0"/>
          <p:bldP spid="84" grpId="0" animBg="1"/>
          <p:bldP spid="8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222000" y="657225"/>
            <a:ext cx="2700000" cy="2700000"/>
          </a:xfrm>
          <a:prstGeom prst="diamond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3" name="文本框 2"/>
          <p:cNvSpPr txBox="1"/>
          <p:nvPr/>
        </p:nvSpPr>
        <p:spPr>
          <a:xfrm>
            <a:off x="2528888" y="3733891"/>
            <a:ext cx="40862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7538" y="1418603"/>
            <a:ext cx="2828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TWO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直角三角形 5"/>
          <p:cNvSpPr>
            <a:spLocks noChangeAspect="1"/>
          </p:cNvSpPr>
          <p:nvPr/>
        </p:nvSpPr>
        <p:spPr>
          <a:xfrm flipV="1">
            <a:off x="3157538" y="579432"/>
            <a:ext cx="1350000" cy="135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5591999" y="1927552"/>
            <a:ext cx="665828" cy="5975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5819790" y="1835625"/>
            <a:ext cx="665828" cy="597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83925" y="1760871"/>
            <a:ext cx="665828" cy="5975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3757">
            <a:off x="2736961" y="1945212"/>
            <a:ext cx="665828" cy="5975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7946">
            <a:off x="2964752" y="1853285"/>
            <a:ext cx="665828" cy="597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28887" y="1778532"/>
            <a:ext cx="665828" cy="5975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57538" y="4217771"/>
            <a:ext cx="29567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Click here to add a caption</a:t>
            </a:r>
            <a:endParaRPr lang="da-DK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13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5" grpId="0"/>
      <p:bldP spid="6" grpId="0" animBg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1680</Words>
  <Application>Microsoft Office PowerPoint</Application>
  <PresentationFormat>全屏显示(16:9)</PresentationFormat>
  <Paragraphs>233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Bebas Neue</vt:lpstr>
      <vt:lpstr>Gill Sans</vt:lpstr>
      <vt:lpstr>Lato Light</vt:lpstr>
      <vt:lpstr>方正兰亭细黑_GBK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china</cp:lastModifiedBy>
  <cp:revision>6</cp:revision>
  <dcterms:created xsi:type="dcterms:W3CDTF">2016-12-20T08:01:57Z</dcterms:created>
  <dcterms:modified xsi:type="dcterms:W3CDTF">2017-06-15T16:50:03Z</dcterms:modified>
</cp:coreProperties>
</file>