
<file path=[Content_Types].xml><?xml version="1.0" encoding="utf-8"?>
<Types xmlns="http://schemas.openxmlformats.org/package/2006/content-types">
  <Default Extension="mp3" ContentType="audio/mpeg"/>
  <Default Extension="png" ContentType="image/png"/>
  <Default Extension="jpeg" ContentType="image/jpeg"/>
  <Default Extension="emf" ContentType="image/x-emf"/>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notesSlides/notesSlide3.xml" ContentType="application/vnd.openxmlformats-officedocument.presentationml.notesSlide+xml"/>
  <Override PartName="/ppt/tags/tag43.xml" ContentType="application/vnd.openxmlformats-officedocument.presentationml.tags+xml"/>
  <Override PartName="/ppt/notesSlides/notesSlide4.xml" ContentType="application/vnd.openxmlformats-officedocument.presentationml.notesSlide+xml"/>
  <Override PartName="/ppt/tags/tag44.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notesSlides/notesSlide7.xml" ContentType="application/vnd.openxmlformats-officedocument.presentationml.notesSlide+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60.xml" ContentType="application/vnd.openxmlformats-officedocument.presentationml.tags+xml"/>
  <Override PartName="/ppt/tags/tag61.xml" ContentType="application/vnd.openxmlformats-officedocument.presentationml.tags+xml"/>
  <Override PartName="/ppt/notesSlides/notesSlide11.xml" ContentType="application/vnd.openxmlformats-officedocument.presentationml.notesSlide+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notesSlides/notesSlide12.xml" ContentType="application/vnd.openxmlformats-officedocument.presentationml.notesSlide+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5.xml" ContentType="application/vnd.openxmlformats-officedocument.presentationml.notesSlide+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notesSlides/notesSlide16.xml" ContentType="application/vnd.openxmlformats-officedocument.presentationml.notesSlide+xml"/>
  <Override PartName="/ppt/tags/tag92.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notesSlides/notesSlide22.xml" ContentType="application/vnd.openxmlformats-officedocument.presentationml.notesSlide+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notesSlides/notesSlide23.xml" ContentType="application/vnd.openxmlformats-officedocument.presentationml.notesSlide+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notesSlides/notesSlide24.xml" ContentType="application/vnd.openxmlformats-officedocument.presentationml.notesSlide+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notesSlides/notesSlide25.xml" ContentType="application/vnd.openxmlformats-officedocument.presentationml.notesSlide+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28"/>
  </p:notesMasterIdLst>
  <p:sldIdLst>
    <p:sldId id="256" r:id="rId2"/>
    <p:sldId id="257" r:id="rId3"/>
    <p:sldId id="258" r:id="rId4"/>
    <p:sldId id="277" r:id="rId5"/>
    <p:sldId id="278" r:id="rId6"/>
    <p:sldId id="279" r:id="rId7"/>
    <p:sldId id="292" r:id="rId8"/>
    <p:sldId id="262" r:id="rId9"/>
    <p:sldId id="259" r:id="rId10"/>
    <p:sldId id="286" r:id="rId11"/>
    <p:sldId id="263" r:id="rId12"/>
    <p:sldId id="290" r:id="rId13"/>
    <p:sldId id="291" r:id="rId14"/>
    <p:sldId id="285" r:id="rId15"/>
    <p:sldId id="260" r:id="rId16"/>
    <p:sldId id="265" r:id="rId17"/>
    <p:sldId id="266" r:id="rId18"/>
    <p:sldId id="287" r:id="rId19"/>
    <p:sldId id="288" r:id="rId20"/>
    <p:sldId id="289" r:id="rId21"/>
    <p:sldId id="261" r:id="rId22"/>
    <p:sldId id="268" r:id="rId23"/>
    <p:sldId id="273" r:id="rId24"/>
    <p:sldId id="275" r:id="rId25"/>
    <p:sldId id="276" r:id="rId26"/>
    <p:sldId id="293" r:id="rId27"/>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3355E"/>
    <a:srgbClr val="3398D9"/>
    <a:srgbClr val="33B142"/>
    <a:srgbClr val="EE7218"/>
    <a:srgbClr val="3CB44A"/>
    <a:srgbClr val="E0191D"/>
    <a:srgbClr val="E6A23B"/>
    <a:srgbClr val="166EB4"/>
    <a:srgbClr val="DC5E7F"/>
    <a:srgbClr val="263D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860" autoAdjust="0"/>
    <p:restoredTop sz="94660"/>
  </p:normalViewPr>
  <p:slideViewPr>
    <p:cSldViewPr snapToGrid="0">
      <p:cViewPr varScale="1">
        <p:scale>
          <a:sx n="108" d="100"/>
          <a:sy n="108" d="100"/>
        </p:scale>
        <p:origin x="894" y="10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image" Target="../media/image28.png"/><Relationship Id="rId2" Type="http://schemas.microsoft.com/office/2011/relationships/chartColorStyle" Target="colors1.xml"/><Relationship Id="rId1" Type="http://schemas.microsoft.com/office/2011/relationships/chartStyle" Target="style1.xml"/><Relationship Id="rId6" Type="http://schemas.openxmlformats.org/officeDocument/2006/relationships/package" Target="../embeddings/Microsoft_Excel____1.xlsx"/><Relationship Id="rId5" Type="http://schemas.openxmlformats.org/officeDocument/2006/relationships/image" Target="../media/image30.png"/><Relationship Id="rId4" Type="http://schemas.openxmlformats.org/officeDocument/2006/relationships/image" Target="../media/image29.png"/></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Sheet1!$B$1</c:f>
              <c:strCache>
                <c:ptCount val="1"/>
                <c:pt idx="0">
                  <c:v>Series 1</c:v>
                </c:pt>
              </c:strCache>
            </c:strRef>
          </c:tx>
          <c:spPr>
            <a:blipFill>
              <a:blip xmlns:r="http://schemas.openxmlformats.org/officeDocument/2006/relationships" r:embed="rId3"/>
              <a:stretch>
                <a:fillRect/>
              </a:stretch>
            </a:blipFill>
            <a:ln>
              <a:noFill/>
            </a:ln>
            <a:effectLst/>
          </c:spPr>
          <c:invertIfNegative val="0"/>
          <c:pictureOptions>
            <c:pictureFormat val="stack"/>
          </c:pictureOptions>
          <c:dLbls>
            <c:dLbl>
              <c:idx val="0"/>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544B-4AE6-87BB-99E889C67285}"/>
                </c:ext>
                <c:ext xmlns:c15="http://schemas.microsoft.com/office/drawing/2012/chart" uri="{CE6537A1-D6FC-4f65-9D91-7224C49458BB}"/>
              </c:extLst>
            </c:dLbl>
            <c:dLbl>
              <c:idx val="1"/>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544B-4AE6-87BB-99E889C67285}"/>
                </c:ext>
                <c:ext xmlns:c15="http://schemas.microsoft.com/office/drawing/2012/chart" uri="{CE6537A1-D6FC-4f65-9D91-7224C49458BB}"/>
              </c:extLst>
            </c:dLbl>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mn-ea"/>
                    <a:ea typeface="+mn-ea"/>
                    <a:cs typeface="+mn-cs"/>
                  </a:defRPr>
                </a:pPr>
                <a:endParaRPr lang="zh-CN"/>
              </a:p>
            </c:txPr>
            <c:showLegendKey val="0"/>
            <c:showVal val="0"/>
            <c:showCatName val="0"/>
            <c:showSerName val="0"/>
            <c:showPercent val="0"/>
            <c:showBubbleSize val="0"/>
            <c:extLst xmlns:c16r2="http://schemas.microsoft.com/office/drawing/2015/06/chart">
              <c:ext xmlns:c15="http://schemas.microsoft.com/office/drawing/2012/chart" uri="{CE6537A1-D6FC-4f65-9D91-7224C49458BB}">
                <c15:showLeaderLines val="0"/>
              </c:ext>
            </c:extLst>
          </c:dLbls>
          <c:cat>
            <c:strRef>
              <c:f>Sheet1!$A$2:$A$5</c:f>
              <c:strCache>
                <c:ptCount val="4"/>
                <c:pt idx="0">
                  <c:v>PROJECT 1</c:v>
                </c:pt>
                <c:pt idx="1">
                  <c:v>PROJECT 2</c:v>
                </c:pt>
                <c:pt idx="2">
                  <c:v>PROJECT 3</c:v>
                </c:pt>
                <c:pt idx="3">
                  <c:v>PROJECT 3</c:v>
                </c:pt>
              </c:strCache>
            </c:strRef>
          </c:cat>
          <c:val>
            <c:numRef>
              <c:f>Sheet1!$B$2:$B$5</c:f>
              <c:numCache>
                <c:formatCode>General</c:formatCode>
                <c:ptCount val="4"/>
                <c:pt idx="0">
                  <c:v>100</c:v>
                </c:pt>
                <c:pt idx="1">
                  <c:v>90</c:v>
                </c:pt>
                <c:pt idx="2">
                  <c:v>50</c:v>
                </c:pt>
                <c:pt idx="3">
                  <c:v>50</c:v>
                </c:pt>
              </c:numCache>
            </c:numRef>
          </c:val>
          <c:extLst xmlns:c16r2="http://schemas.microsoft.com/office/drawing/2015/06/chart">
            <c:ext xmlns:c16="http://schemas.microsoft.com/office/drawing/2014/chart" uri="{C3380CC4-5D6E-409C-BE32-E72D297353CC}">
              <c16:uniqueId val="{00000002-544B-4AE6-87BB-99E889C67285}"/>
            </c:ext>
          </c:extLst>
        </c:ser>
        <c:ser>
          <c:idx val="1"/>
          <c:order val="1"/>
          <c:tx>
            <c:strRef>
              <c:f>Sheet1!$C$1</c:f>
              <c:strCache>
                <c:ptCount val="1"/>
                <c:pt idx="0">
                  <c:v>Series 2</c:v>
                </c:pt>
              </c:strCache>
            </c:strRef>
          </c:tx>
          <c:spPr>
            <a:blipFill>
              <a:blip xmlns:r="http://schemas.openxmlformats.org/officeDocument/2006/relationships" r:embed="rId4"/>
              <a:stretch>
                <a:fillRect/>
              </a:stretch>
            </a:blipFill>
            <a:ln>
              <a:noFill/>
            </a:ln>
            <a:effectLst/>
          </c:spPr>
          <c:invertIfNegative val="0"/>
          <c:pictureOptions>
            <c:pictureFormat val="stack"/>
          </c:pictureOptions>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mn-ea"/>
                    <a:ea typeface="+mn-ea"/>
                    <a:cs typeface="+mn-cs"/>
                  </a:defRPr>
                </a:pPr>
                <a:endParaRPr lang="zh-CN"/>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Sheet1!$A$2:$A$5</c:f>
              <c:strCache>
                <c:ptCount val="4"/>
                <c:pt idx="0">
                  <c:v>PROJECT 1</c:v>
                </c:pt>
                <c:pt idx="1">
                  <c:v>PROJECT 2</c:v>
                </c:pt>
                <c:pt idx="2">
                  <c:v>PROJECT 3</c:v>
                </c:pt>
                <c:pt idx="3">
                  <c:v>PROJECT 3</c:v>
                </c:pt>
              </c:strCache>
            </c:strRef>
          </c:cat>
          <c:val>
            <c:numRef>
              <c:f>Sheet1!$C$2:$C$5</c:f>
              <c:numCache>
                <c:formatCode>General</c:formatCode>
                <c:ptCount val="4"/>
                <c:pt idx="0">
                  <c:v>90</c:v>
                </c:pt>
                <c:pt idx="1">
                  <c:v>75</c:v>
                </c:pt>
                <c:pt idx="2">
                  <c:v>100</c:v>
                </c:pt>
                <c:pt idx="3">
                  <c:v>100</c:v>
                </c:pt>
              </c:numCache>
            </c:numRef>
          </c:val>
          <c:extLst xmlns:c16r2="http://schemas.microsoft.com/office/drawing/2015/06/chart">
            <c:ext xmlns:c16="http://schemas.microsoft.com/office/drawing/2014/chart" uri="{C3380CC4-5D6E-409C-BE32-E72D297353CC}">
              <c16:uniqueId val="{00000003-544B-4AE6-87BB-99E889C67285}"/>
            </c:ext>
          </c:extLst>
        </c:ser>
        <c:ser>
          <c:idx val="2"/>
          <c:order val="2"/>
          <c:tx>
            <c:strRef>
              <c:f>Sheet1!$D$1</c:f>
              <c:strCache>
                <c:ptCount val="1"/>
                <c:pt idx="0">
                  <c:v>Series 3</c:v>
                </c:pt>
              </c:strCache>
            </c:strRef>
          </c:tx>
          <c:spPr>
            <a:blipFill>
              <a:blip xmlns:r="http://schemas.openxmlformats.org/officeDocument/2006/relationships" r:embed="rId5"/>
              <a:stretch>
                <a:fillRect/>
              </a:stretch>
            </a:blipFill>
            <a:ln>
              <a:noFill/>
            </a:ln>
            <a:effectLst/>
          </c:spPr>
          <c:invertIfNegative val="0"/>
          <c:pictureOptions>
            <c:pictureFormat val="stack"/>
          </c:pictureOptions>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mn-ea"/>
                    <a:ea typeface="+mn-ea"/>
                    <a:cs typeface="+mn-cs"/>
                  </a:defRPr>
                </a:pPr>
                <a:endParaRPr lang="zh-CN"/>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Sheet1!$A$2:$A$5</c:f>
              <c:strCache>
                <c:ptCount val="4"/>
                <c:pt idx="0">
                  <c:v>PROJECT 1</c:v>
                </c:pt>
                <c:pt idx="1">
                  <c:v>PROJECT 2</c:v>
                </c:pt>
                <c:pt idx="2">
                  <c:v>PROJECT 3</c:v>
                </c:pt>
                <c:pt idx="3">
                  <c:v>PROJECT 3</c:v>
                </c:pt>
              </c:strCache>
            </c:strRef>
          </c:cat>
          <c:val>
            <c:numRef>
              <c:f>Sheet1!$D$2:$D$5</c:f>
              <c:numCache>
                <c:formatCode>General</c:formatCode>
                <c:ptCount val="4"/>
                <c:pt idx="0">
                  <c:v>50</c:v>
                </c:pt>
                <c:pt idx="1">
                  <c:v>65</c:v>
                </c:pt>
                <c:pt idx="2">
                  <c:v>75</c:v>
                </c:pt>
                <c:pt idx="3">
                  <c:v>75</c:v>
                </c:pt>
              </c:numCache>
            </c:numRef>
          </c:val>
          <c:extLst xmlns:c16r2="http://schemas.microsoft.com/office/drawing/2015/06/chart">
            <c:ext xmlns:c16="http://schemas.microsoft.com/office/drawing/2014/chart" uri="{C3380CC4-5D6E-409C-BE32-E72D297353CC}">
              <c16:uniqueId val="{00000004-544B-4AE6-87BB-99E889C67285}"/>
            </c:ext>
          </c:extLst>
        </c:ser>
        <c:dLbls>
          <c:showLegendKey val="0"/>
          <c:showVal val="0"/>
          <c:showCatName val="0"/>
          <c:showSerName val="0"/>
          <c:showPercent val="0"/>
          <c:showBubbleSize val="0"/>
        </c:dLbls>
        <c:gapWidth val="219"/>
        <c:overlap val="-27"/>
        <c:axId val="420009560"/>
        <c:axId val="420009952"/>
      </c:barChart>
      <c:catAx>
        <c:axId val="420009560"/>
        <c:scaling>
          <c:orientation val="minMax"/>
        </c:scaling>
        <c:delete val="0"/>
        <c:axPos val="b"/>
        <c:numFmt formatCode="General" sourceLinked="0"/>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ea"/>
                <a:ea typeface="+mn-ea"/>
                <a:cs typeface="+mn-cs"/>
              </a:defRPr>
            </a:pPr>
            <a:endParaRPr lang="zh-CN"/>
          </a:p>
        </c:txPr>
        <c:crossAx val="420009952"/>
        <c:crosses val="autoZero"/>
        <c:auto val="1"/>
        <c:lblAlgn val="ctr"/>
        <c:lblOffset val="100"/>
        <c:noMultiLvlLbl val="0"/>
      </c:catAx>
      <c:valAx>
        <c:axId val="42000995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0"/>
        <c:majorTickMark val="none"/>
        <c:minorTickMark val="none"/>
        <c:tickLblPos val="low"/>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ea"/>
                <a:ea typeface="+mn-ea"/>
                <a:cs typeface="+mn-cs"/>
              </a:defRPr>
            </a:pPr>
            <a:endParaRPr lang="zh-CN"/>
          </a:p>
        </c:txPr>
        <c:crossAx val="420009560"/>
        <c:crosses val="autoZero"/>
        <c:crossBetween val="between"/>
      </c:valAx>
      <c:spPr>
        <a:noFill/>
        <a:ln>
          <a:noFill/>
        </a:ln>
        <a:effectLst/>
      </c:spPr>
    </c:plotArea>
    <c:plotVisOnly val="1"/>
    <c:dispBlanksAs val="gap"/>
    <c:showDLblsOverMax val="0"/>
  </c:chart>
  <c:spPr>
    <a:noFill/>
    <a:ln>
      <a:noFill/>
    </a:ln>
    <a:effectLst/>
  </c:spPr>
  <c:txPr>
    <a:bodyPr/>
    <a:lstStyle/>
    <a:p>
      <a:pPr>
        <a:defRPr>
          <a:latin typeface="+mn-ea"/>
          <a:ea typeface="+mn-ea"/>
        </a:defRPr>
      </a:pPr>
      <a:endParaRPr lang="zh-CN"/>
    </a:p>
  </c:txPr>
  <c:externalData r:id="rId6">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8847C41-E60F-4F41-8FB4-C9785E9FAF24}" type="datetimeFigureOut">
              <a:rPr lang="zh-CN" altLang="en-US" smtClean="0"/>
              <a:t>2017/12/15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9A4C772-3CBB-4459-8E35-B35E2BB58228}" type="slidenum">
              <a:rPr lang="zh-CN" altLang="en-US" smtClean="0"/>
              <a:t>‹#›</a:t>
            </a:fld>
            <a:endParaRPr lang="zh-CN" altLang="en-US"/>
          </a:p>
        </p:txBody>
      </p:sp>
    </p:spTree>
    <p:extLst>
      <p:ext uri="{BB962C8B-B14F-4D97-AF65-F5344CB8AC3E}">
        <p14:creationId xmlns:p14="http://schemas.microsoft.com/office/powerpoint/2010/main" val="19152612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A4C772-3CBB-4459-8E35-B35E2BB58228}" type="slidenum">
              <a:rPr lang="zh-CN" altLang="en-US" smtClean="0"/>
              <a:t>1</a:t>
            </a:fld>
            <a:endParaRPr lang="zh-CN" altLang="en-US"/>
          </a:p>
        </p:txBody>
      </p:sp>
    </p:spTree>
    <p:extLst>
      <p:ext uri="{BB962C8B-B14F-4D97-AF65-F5344CB8AC3E}">
        <p14:creationId xmlns:p14="http://schemas.microsoft.com/office/powerpoint/2010/main" val="10243782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A4C772-3CBB-4459-8E35-B35E2BB58228}" type="slidenum">
              <a:rPr lang="zh-CN" altLang="en-US" smtClean="0"/>
              <a:t>10</a:t>
            </a:fld>
            <a:endParaRPr lang="zh-CN" altLang="en-US"/>
          </a:p>
        </p:txBody>
      </p:sp>
    </p:spTree>
    <p:extLst>
      <p:ext uri="{BB962C8B-B14F-4D97-AF65-F5344CB8AC3E}">
        <p14:creationId xmlns:p14="http://schemas.microsoft.com/office/powerpoint/2010/main" val="10192013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A4C772-3CBB-4459-8E35-B35E2BB58228}" type="slidenum">
              <a:rPr lang="zh-CN" altLang="en-US" smtClean="0"/>
              <a:t>11</a:t>
            </a:fld>
            <a:endParaRPr lang="zh-CN" altLang="en-US"/>
          </a:p>
        </p:txBody>
      </p:sp>
    </p:spTree>
    <p:extLst>
      <p:ext uri="{BB962C8B-B14F-4D97-AF65-F5344CB8AC3E}">
        <p14:creationId xmlns:p14="http://schemas.microsoft.com/office/powerpoint/2010/main" val="15136026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A4C772-3CBB-4459-8E35-B35E2BB58228}" type="slidenum">
              <a:rPr lang="zh-CN" altLang="en-US" smtClean="0"/>
              <a:t>12</a:t>
            </a:fld>
            <a:endParaRPr lang="zh-CN" altLang="en-US"/>
          </a:p>
        </p:txBody>
      </p:sp>
    </p:spTree>
    <p:extLst>
      <p:ext uri="{BB962C8B-B14F-4D97-AF65-F5344CB8AC3E}">
        <p14:creationId xmlns:p14="http://schemas.microsoft.com/office/powerpoint/2010/main" val="13113729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A4C772-3CBB-4459-8E35-B35E2BB58228}" type="slidenum">
              <a:rPr lang="zh-CN" altLang="en-US" smtClean="0"/>
              <a:t>13</a:t>
            </a:fld>
            <a:endParaRPr lang="zh-CN" altLang="en-US"/>
          </a:p>
        </p:txBody>
      </p:sp>
    </p:spTree>
    <p:extLst>
      <p:ext uri="{BB962C8B-B14F-4D97-AF65-F5344CB8AC3E}">
        <p14:creationId xmlns:p14="http://schemas.microsoft.com/office/powerpoint/2010/main" val="33008699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A4C772-3CBB-4459-8E35-B35E2BB58228}" type="slidenum">
              <a:rPr lang="zh-CN" altLang="en-US" smtClean="0"/>
              <a:t>14</a:t>
            </a:fld>
            <a:endParaRPr lang="zh-CN" altLang="en-US"/>
          </a:p>
        </p:txBody>
      </p:sp>
    </p:spTree>
    <p:extLst>
      <p:ext uri="{BB962C8B-B14F-4D97-AF65-F5344CB8AC3E}">
        <p14:creationId xmlns:p14="http://schemas.microsoft.com/office/powerpoint/2010/main" val="42358183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A4C772-3CBB-4459-8E35-B35E2BB58228}" type="slidenum">
              <a:rPr lang="zh-CN" altLang="en-US" smtClean="0"/>
              <a:t>15</a:t>
            </a:fld>
            <a:endParaRPr lang="zh-CN" altLang="en-US"/>
          </a:p>
        </p:txBody>
      </p:sp>
    </p:spTree>
    <p:extLst>
      <p:ext uri="{BB962C8B-B14F-4D97-AF65-F5344CB8AC3E}">
        <p14:creationId xmlns:p14="http://schemas.microsoft.com/office/powerpoint/2010/main" val="34635874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A4C772-3CBB-4459-8E35-B35E2BB58228}" type="slidenum">
              <a:rPr lang="zh-CN" altLang="en-US" smtClean="0"/>
              <a:t>16</a:t>
            </a:fld>
            <a:endParaRPr lang="zh-CN" altLang="en-US"/>
          </a:p>
        </p:txBody>
      </p:sp>
    </p:spTree>
    <p:extLst>
      <p:ext uri="{BB962C8B-B14F-4D97-AF65-F5344CB8AC3E}">
        <p14:creationId xmlns:p14="http://schemas.microsoft.com/office/powerpoint/2010/main" val="18846614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A4C772-3CBB-4459-8E35-B35E2BB58228}" type="slidenum">
              <a:rPr lang="zh-CN" altLang="en-US" smtClean="0"/>
              <a:t>17</a:t>
            </a:fld>
            <a:endParaRPr lang="zh-CN" altLang="en-US"/>
          </a:p>
        </p:txBody>
      </p:sp>
    </p:spTree>
    <p:extLst>
      <p:ext uri="{BB962C8B-B14F-4D97-AF65-F5344CB8AC3E}">
        <p14:creationId xmlns:p14="http://schemas.microsoft.com/office/powerpoint/2010/main" val="24837984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A4C772-3CBB-4459-8E35-B35E2BB58228}" type="slidenum">
              <a:rPr lang="zh-CN" altLang="en-US" smtClean="0"/>
              <a:t>18</a:t>
            </a:fld>
            <a:endParaRPr lang="zh-CN" altLang="en-US"/>
          </a:p>
        </p:txBody>
      </p:sp>
    </p:spTree>
    <p:extLst>
      <p:ext uri="{BB962C8B-B14F-4D97-AF65-F5344CB8AC3E}">
        <p14:creationId xmlns:p14="http://schemas.microsoft.com/office/powerpoint/2010/main" val="42316181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A4C772-3CBB-4459-8E35-B35E2BB58228}" type="slidenum">
              <a:rPr lang="zh-CN" altLang="en-US" smtClean="0"/>
              <a:t>19</a:t>
            </a:fld>
            <a:endParaRPr lang="zh-CN" altLang="en-US"/>
          </a:p>
        </p:txBody>
      </p:sp>
    </p:spTree>
    <p:extLst>
      <p:ext uri="{BB962C8B-B14F-4D97-AF65-F5344CB8AC3E}">
        <p14:creationId xmlns:p14="http://schemas.microsoft.com/office/powerpoint/2010/main" val="25148548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A4C772-3CBB-4459-8E35-B35E2BB58228}" type="slidenum">
              <a:rPr lang="zh-CN" altLang="en-US" smtClean="0"/>
              <a:t>2</a:t>
            </a:fld>
            <a:endParaRPr lang="zh-CN" altLang="en-US"/>
          </a:p>
        </p:txBody>
      </p:sp>
    </p:spTree>
    <p:extLst>
      <p:ext uri="{BB962C8B-B14F-4D97-AF65-F5344CB8AC3E}">
        <p14:creationId xmlns:p14="http://schemas.microsoft.com/office/powerpoint/2010/main" val="40871818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A4C772-3CBB-4459-8E35-B35E2BB58228}" type="slidenum">
              <a:rPr lang="zh-CN" altLang="en-US" smtClean="0"/>
              <a:t>20</a:t>
            </a:fld>
            <a:endParaRPr lang="zh-CN" altLang="en-US"/>
          </a:p>
        </p:txBody>
      </p:sp>
    </p:spTree>
    <p:extLst>
      <p:ext uri="{BB962C8B-B14F-4D97-AF65-F5344CB8AC3E}">
        <p14:creationId xmlns:p14="http://schemas.microsoft.com/office/powerpoint/2010/main" val="152604384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A4C772-3CBB-4459-8E35-B35E2BB58228}" type="slidenum">
              <a:rPr lang="zh-CN" altLang="en-US" smtClean="0"/>
              <a:t>21</a:t>
            </a:fld>
            <a:endParaRPr lang="zh-CN" altLang="en-US"/>
          </a:p>
        </p:txBody>
      </p:sp>
    </p:spTree>
    <p:extLst>
      <p:ext uri="{BB962C8B-B14F-4D97-AF65-F5344CB8AC3E}">
        <p14:creationId xmlns:p14="http://schemas.microsoft.com/office/powerpoint/2010/main" val="2356835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A4C772-3CBB-4459-8E35-B35E2BB58228}" type="slidenum">
              <a:rPr lang="zh-CN" altLang="en-US" smtClean="0"/>
              <a:t>22</a:t>
            </a:fld>
            <a:endParaRPr lang="zh-CN" altLang="en-US"/>
          </a:p>
        </p:txBody>
      </p:sp>
    </p:spTree>
    <p:extLst>
      <p:ext uri="{BB962C8B-B14F-4D97-AF65-F5344CB8AC3E}">
        <p14:creationId xmlns:p14="http://schemas.microsoft.com/office/powerpoint/2010/main" val="67539247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A4C772-3CBB-4459-8E35-B35E2BB58228}" type="slidenum">
              <a:rPr lang="zh-CN" altLang="en-US" smtClean="0"/>
              <a:t>23</a:t>
            </a:fld>
            <a:endParaRPr lang="zh-CN" altLang="en-US"/>
          </a:p>
        </p:txBody>
      </p:sp>
    </p:spTree>
    <p:extLst>
      <p:ext uri="{BB962C8B-B14F-4D97-AF65-F5344CB8AC3E}">
        <p14:creationId xmlns:p14="http://schemas.microsoft.com/office/powerpoint/2010/main" val="26687504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A4C772-3CBB-4459-8E35-B35E2BB58228}" type="slidenum">
              <a:rPr lang="zh-CN" altLang="en-US" smtClean="0"/>
              <a:t>24</a:t>
            </a:fld>
            <a:endParaRPr lang="zh-CN" altLang="en-US"/>
          </a:p>
        </p:txBody>
      </p:sp>
    </p:spTree>
    <p:extLst>
      <p:ext uri="{BB962C8B-B14F-4D97-AF65-F5344CB8AC3E}">
        <p14:creationId xmlns:p14="http://schemas.microsoft.com/office/powerpoint/2010/main" val="244522544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A4C772-3CBB-4459-8E35-B35E2BB58228}" type="slidenum">
              <a:rPr lang="zh-CN" altLang="en-US" smtClean="0"/>
              <a:t>25</a:t>
            </a:fld>
            <a:endParaRPr lang="zh-CN" altLang="en-US"/>
          </a:p>
        </p:txBody>
      </p:sp>
    </p:spTree>
    <p:extLst>
      <p:ext uri="{BB962C8B-B14F-4D97-AF65-F5344CB8AC3E}">
        <p14:creationId xmlns:p14="http://schemas.microsoft.com/office/powerpoint/2010/main" val="91969783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A4C772-3CBB-4459-8E35-B35E2BB58228}" type="slidenum">
              <a:rPr lang="zh-CN" altLang="en-US" smtClean="0"/>
              <a:t>26</a:t>
            </a:fld>
            <a:endParaRPr lang="zh-CN" altLang="en-US"/>
          </a:p>
        </p:txBody>
      </p:sp>
    </p:spTree>
    <p:extLst>
      <p:ext uri="{BB962C8B-B14F-4D97-AF65-F5344CB8AC3E}">
        <p14:creationId xmlns:p14="http://schemas.microsoft.com/office/powerpoint/2010/main" val="28146232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A4C772-3CBB-4459-8E35-B35E2BB58228}" type="slidenum">
              <a:rPr lang="zh-CN" altLang="en-US" smtClean="0"/>
              <a:t>3</a:t>
            </a:fld>
            <a:endParaRPr lang="zh-CN" altLang="en-US"/>
          </a:p>
        </p:txBody>
      </p:sp>
    </p:spTree>
    <p:extLst>
      <p:ext uri="{BB962C8B-B14F-4D97-AF65-F5344CB8AC3E}">
        <p14:creationId xmlns:p14="http://schemas.microsoft.com/office/powerpoint/2010/main" val="7835368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A4C772-3CBB-4459-8E35-B35E2BB58228}" type="slidenum">
              <a:rPr lang="zh-CN" altLang="en-US" smtClean="0"/>
              <a:t>4</a:t>
            </a:fld>
            <a:endParaRPr lang="zh-CN" altLang="en-US"/>
          </a:p>
        </p:txBody>
      </p:sp>
    </p:spTree>
    <p:extLst>
      <p:ext uri="{BB962C8B-B14F-4D97-AF65-F5344CB8AC3E}">
        <p14:creationId xmlns:p14="http://schemas.microsoft.com/office/powerpoint/2010/main" val="14527988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A4C772-3CBB-4459-8E35-B35E2BB58228}" type="slidenum">
              <a:rPr lang="zh-CN" altLang="en-US" smtClean="0"/>
              <a:t>5</a:t>
            </a:fld>
            <a:endParaRPr lang="zh-CN" altLang="en-US"/>
          </a:p>
        </p:txBody>
      </p:sp>
    </p:spTree>
    <p:extLst>
      <p:ext uri="{BB962C8B-B14F-4D97-AF65-F5344CB8AC3E}">
        <p14:creationId xmlns:p14="http://schemas.microsoft.com/office/powerpoint/2010/main" val="22638488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A4C772-3CBB-4459-8E35-B35E2BB58228}" type="slidenum">
              <a:rPr lang="zh-CN" altLang="en-US" smtClean="0"/>
              <a:t>6</a:t>
            </a:fld>
            <a:endParaRPr lang="zh-CN" altLang="en-US"/>
          </a:p>
        </p:txBody>
      </p:sp>
    </p:spTree>
    <p:extLst>
      <p:ext uri="{BB962C8B-B14F-4D97-AF65-F5344CB8AC3E}">
        <p14:creationId xmlns:p14="http://schemas.microsoft.com/office/powerpoint/2010/main" val="4235021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A4C772-3CBB-4459-8E35-B35E2BB58228}" type="slidenum">
              <a:rPr lang="zh-CN" altLang="en-US" smtClean="0"/>
              <a:t>7</a:t>
            </a:fld>
            <a:endParaRPr lang="zh-CN" altLang="en-US"/>
          </a:p>
        </p:txBody>
      </p:sp>
    </p:spTree>
    <p:extLst>
      <p:ext uri="{BB962C8B-B14F-4D97-AF65-F5344CB8AC3E}">
        <p14:creationId xmlns:p14="http://schemas.microsoft.com/office/powerpoint/2010/main" val="22208183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A4C772-3CBB-4459-8E35-B35E2BB58228}" type="slidenum">
              <a:rPr lang="zh-CN" altLang="en-US" smtClean="0"/>
              <a:t>8</a:t>
            </a:fld>
            <a:endParaRPr lang="zh-CN" altLang="en-US"/>
          </a:p>
        </p:txBody>
      </p:sp>
    </p:spTree>
    <p:extLst>
      <p:ext uri="{BB962C8B-B14F-4D97-AF65-F5344CB8AC3E}">
        <p14:creationId xmlns:p14="http://schemas.microsoft.com/office/powerpoint/2010/main" val="2118749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A4C772-3CBB-4459-8E35-B35E2BB58228}" type="slidenum">
              <a:rPr lang="zh-CN" altLang="en-US" smtClean="0"/>
              <a:t>9</a:t>
            </a:fld>
            <a:endParaRPr lang="zh-CN" altLang="en-US"/>
          </a:p>
        </p:txBody>
      </p:sp>
    </p:spTree>
    <p:extLst>
      <p:ext uri="{BB962C8B-B14F-4D97-AF65-F5344CB8AC3E}">
        <p14:creationId xmlns:p14="http://schemas.microsoft.com/office/powerpoint/2010/main" val="36800521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B0C7560E-2FE5-4D09-A89D-B736FBE6FBFF}" type="datetimeFigureOut">
              <a:rPr lang="zh-CN" altLang="en-US" smtClean="0"/>
              <a:t>2017/12/15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B171F23-A00C-4776-B5A4-5E12AA7F0BD9}" type="slidenum">
              <a:rPr lang="zh-CN" altLang="en-US" smtClean="0"/>
              <a:t>‹#›</a:t>
            </a:fld>
            <a:endParaRPr lang="zh-CN" altLang="en-US"/>
          </a:p>
        </p:txBody>
      </p:sp>
    </p:spTree>
    <p:extLst>
      <p:ext uri="{BB962C8B-B14F-4D97-AF65-F5344CB8AC3E}">
        <p14:creationId xmlns:p14="http://schemas.microsoft.com/office/powerpoint/2010/main" val="1496761331"/>
      </p:ext>
    </p:extLst>
  </p:cSld>
  <p:clrMapOvr>
    <a:masterClrMapping/>
  </p:clrMapOvr>
  <mc:AlternateContent xmlns:mc="http://schemas.openxmlformats.org/markup-compatibility/2006" xmlns:p14="http://schemas.microsoft.com/office/powerpoint/2010/main">
    <mc:Choice Requires="p14">
      <p:transition spd="slow" p14:dur="1750" advTm="3000">
        <p:push dir="u"/>
      </p:transition>
    </mc:Choice>
    <mc:Fallback xmlns="">
      <p:transition spd="slow" advTm="3000">
        <p:push dir="u"/>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0C7560E-2FE5-4D09-A89D-B736FBE6FBFF}" type="datetimeFigureOut">
              <a:rPr lang="zh-CN" altLang="en-US" smtClean="0"/>
              <a:t>2017/12/15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B171F23-A00C-4776-B5A4-5E12AA7F0BD9}" type="slidenum">
              <a:rPr lang="zh-CN" altLang="en-US" smtClean="0"/>
              <a:t>‹#›</a:t>
            </a:fld>
            <a:endParaRPr lang="zh-CN" altLang="en-US"/>
          </a:p>
        </p:txBody>
      </p:sp>
    </p:spTree>
    <p:extLst>
      <p:ext uri="{BB962C8B-B14F-4D97-AF65-F5344CB8AC3E}">
        <p14:creationId xmlns:p14="http://schemas.microsoft.com/office/powerpoint/2010/main" val="974246313"/>
      </p:ext>
    </p:extLst>
  </p:cSld>
  <p:clrMapOvr>
    <a:masterClrMapping/>
  </p:clrMapOvr>
  <mc:AlternateContent xmlns:mc="http://schemas.openxmlformats.org/markup-compatibility/2006" xmlns:p14="http://schemas.microsoft.com/office/powerpoint/2010/main">
    <mc:Choice Requires="p14">
      <p:transition spd="slow" p14:dur="1750" advTm="3000">
        <p:push dir="u"/>
      </p:transition>
    </mc:Choice>
    <mc:Fallback xmlns="">
      <p:transition spd="slow" advTm="3000">
        <p:push dir="u"/>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0C7560E-2FE5-4D09-A89D-B736FBE6FBFF}" type="datetimeFigureOut">
              <a:rPr lang="zh-CN" altLang="en-US" smtClean="0"/>
              <a:t>2017/12/15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B171F23-A00C-4776-B5A4-5E12AA7F0BD9}" type="slidenum">
              <a:rPr lang="zh-CN" altLang="en-US" smtClean="0"/>
              <a:t>‹#›</a:t>
            </a:fld>
            <a:endParaRPr lang="zh-CN" altLang="en-US"/>
          </a:p>
        </p:txBody>
      </p:sp>
    </p:spTree>
    <p:extLst>
      <p:ext uri="{BB962C8B-B14F-4D97-AF65-F5344CB8AC3E}">
        <p14:creationId xmlns:p14="http://schemas.microsoft.com/office/powerpoint/2010/main" val="3277409553"/>
      </p:ext>
    </p:extLst>
  </p:cSld>
  <p:clrMapOvr>
    <a:masterClrMapping/>
  </p:clrMapOvr>
  <mc:AlternateContent xmlns:mc="http://schemas.openxmlformats.org/markup-compatibility/2006" xmlns:p14="http://schemas.microsoft.com/office/powerpoint/2010/main">
    <mc:Choice Requires="p14">
      <p:transition spd="slow" p14:dur="1750" advTm="3000">
        <p:push dir="u"/>
      </p:transition>
    </mc:Choice>
    <mc:Fallback xmlns="">
      <p:transition spd="slow" advTm="3000">
        <p:push dir="u"/>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0C7560E-2FE5-4D09-A89D-B736FBE6FBFF}" type="datetimeFigureOut">
              <a:rPr lang="zh-CN" altLang="en-US" smtClean="0"/>
              <a:t>2017/12/15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B171F23-A00C-4776-B5A4-5E12AA7F0BD9}" type="slidenum">
              <a:rPr lang="zh-CN" altLang="en-US" smtClean="0"/>
              <a:t>‹#›</a:t>
            </a:fld>
            <a:endParaRPr lang="zh-CN" altLang="en-US"/>
          </a:p>
        </p:txBody>
      </p:sp>
    </p:spTree>
    <p:extLst>
      <p:ext uri="{BB962C8B-B14F-4D97-AF65-F5344CB8AC3E}">
        <p14:creationId xmlns:p14="http://schemas.microsoft.com/office/powerpoint/2010/main" val="702305602"/>
      </p:ext>
    </p:extLst>
  </p:cSld>
  <p:clrMapOvr>
    <a:masterClrMapping/>
  </p:clrMapOvr>
  <mc:AlternateContent xmlns:mc="http://schemas.openxmlformats.org/markup-compatibility/2006" xmlns:p14="http://schemas.microsoft.com/office/powerpoint/2010/main">
    <mc:Choice Requires="p14">
      <p:transition spd="slow" p14:dur="1750" advTm="3000">
        <p:push dir="u"/>
      </p:transition>
    </mc:Choice>
    <mc:Fallback xmlns="">
      <p:transition spd="slow" advTm="3000">
        <p:push dir="u"/>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B0C7560E-2FE5-4D09-A89D-B736FBE6FBFF}" type="datetimeFigureOut">
              <a:rPr lang="zh-CN" altLang="en-US" smtClean="0"/>
              <a:t>2017/12/15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B171F23-A00C-4776-B5A4-5E12AA7F0BD9}" type="slidenum">
              <a:rPr lang="zh-CN" altLang="en-US" smtClean="0"/>
              <a:t>‹#›</a:t>
            </a:fld>
            <a:endParaRPr lang="zh-CN" altLang="en-US"/>
          </a:p>
        </p:txBody>
      </p:sp>
    </p:spTree>
    <p:extLst>
      <p:ext uri="{BB962C8B-B14F-4D97-AF65-F5344CB8AC3E}">
        <p14:creationId xmlns:p14="http://schemas.microsoft.com/office/powerpoint/2010/main" val="3288174879"/>
      </p:ext>
    </p:extLst>
  </p:cSld>
  <p:clrMapOvr>
    <a:masterClrMapping/>
  </p:clrMapOvr>
  <mc:AlternateContent xmlns:mc="http://schemas.openxmlformats.org/markup-compatibility/2006" xmlns:p14="http://schemas.microsoft.com/office/powerpoint/2010/main">
    <mc:Choice Requires="p14">
      <p:transition spd="slow" p14:dur="1750" advTm="3000">
        <p:push dir="u"/>
      </p:transition>
    </mc:Choice>
    <mc:Fallback xmlns="">
      <p:transition spd="slow" advTm="3000">
        <p:push dir="u"/>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B0C7560E-2FE5-4D09-A89D-B736FBE6FBFF}" type="datetimeFigureOut">
              <a:rPr lang="zh-CN" altLang="en-US" smtClean="0"/>
              <a:t>2017/12/15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B171F23-A00C-4776-B5A4-5E12AA7F0BD9}" type="slidenum">
              <a:rPr lang="zh-CN" altLang="en-US" smtClean="0"/>
              <a:t>‹#›</a:t>
            </a:fld>
            <a:endParaRPr lang="zh-CN" altLang="en-US"/>
          </a:p>
        </p:txBody>
      </p:sp>
    </p:spTree>
    <p:extLst>
      <p:ext uri="{BB962C8B-B14F-4D97-AF65-F5344CB8AC3E}">
        <p14:creationId xmlns:p14="http://schemas.microsoft.com/office/powerpoint/2010/main" val="2206664801"/>
      </p:ext>
    </p:extLst>
  </p:cSld>
  <p:clrMapOvr>
    <a:masterClrMapping/>
  </p:clrMapOvr>
  <mc:AlternateContent xmlns:mc="http://schemas.openxmlformats.org/markup-compatibility/2006" xmlns:p14="http://schemas.microsoft.com/office/powerpoint/2010/main">
    <mc:Choice Requires="p14">
      <p:transition spd="slow" p14:dur="1750" advTm="3000">
        <p:push dir="u"/>
      </p:transition>
    </mc:Choice>
    <mc:Fallback xmlns="">
      <p:transition spd="slow" advTm="3000">
        <p:push dir="u"/>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B0C7560E-2FE5-4D09-A89D-B736FBE6FBFF}" type="datetimeFigureOut">
              <a:rPr lang="zh-CN" altLang="en-US" smtClean="0"/>
              <a:t>2017/12/15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B171F23-A00C-4776-B5A4-5E12AA7F0BD9}" type="slidenum">
              <a:rPr lang="zh-CN" altLang="en-US" smtClean="0"/>
              <a:t>‹#›</a:t>
            </a:fld>
            <a:endParaRPr lang="zh-CN" altLang="en-US"/>
          </a:p>
        </p:txBody>
      </p:sp>
    </p:spTree>
    <p:extLst>
      <p:ext uri="{BB962C8B-B14F-4D97-AF65-F5344CB8AC3E}">
        <p14:creationId xmlns:p14="http://schemas.microsoft.com/office/powerpoint/2010/main" val="1790732409"/>
      </p:ext>
    </p:extLst>
  </p:cSld>
  <p:clrMapOvr>
    <a:masterClrMapping/>
  </p:clrMapOvr>
  <mc:AlternateContent xmlns:mc="http://schemas.openxmlformats.org/markup-compatibility/2006" xmlns:p14="http://schemas.microsoft.com/office/powerpoint/2010/main">
    <mc:Choice Requires="p14">
      <p:transition spd="slow" p14:dur="1750" advTm="3000">
        <p:push dir="u"/>
      </p:transition>
    </mc:Choice>
    <mc:Fallback xmlns="">
      <p:transition spd="slow" advTm="3000">
        <p:push dir="u"/>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0C7560E-2FE5-4D09-A89D-B736FBE6FBFF}" type="datetimeFigureOut">
              <a:rPr lang="zh-CN" altLang="en-US" smtClean="0"/>
              <a:t>2017/12/15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B171F23-A00C-4776-B5A4-5E12AA7F0BD9}" type="slidenum">
              <a:rPr lang="zh-CN" altLang="en-US" smtClean="0"/>
              <a:t>‹#›</a:t>
            </a:fld>
            <a:endParaRPr lang="zh-CN" altLang="en-US"/>
          </a:p>
        </p:txBody>
      </p:sp>
    </p:spTree>
    <p:extLst>
      <p:ext uri="{BB962C8B-B14F-4D97-AF65-F5344CB8AC3E}">
        <p14:creationId xmlns:p14="http://schemas.microsoft.com/office/powerpoint/2010/main" val="1988667867"/>
      </p:ext>
    </p:extLst>
  </p:cSld>
  <p:clrMapOvr>
    <a:masterClrMapping/>
  </p:clrMapOvr>
  <mc:AlternateContent xmlns:mc="http://schemas.openxmlformats.org/markup-compatibility/2006" xmlns:p14="http://schemas.microsoft.com/office/powerpoint/2010/main">
    <mc:Choice Requires="p14">
      <p:transition spd="slow" p14:dur="1750" advTm="3000">
        <p:push dir="u"/>
      </p:transition>
    </mc:Choice>
    <mc:Fallback xmlns="">
      <p:transition spd="slow" advTm="3000">
        <p:push dir="u"/>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0C7560E-2FE5-4D09-A89D-B736FBE6FBFF}" type="datetimeFigureOut">
              <a:rPr lang="zh-CN" altLang="en-US" smtClean="0"/>
              <a:t>2017/12/15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B171F23-A00C-4776-B5A4-5E12AA7F0BD9}" type="slidenum">
              <a:rPr lang="zh-CN" altLang="en-US" smtClean="0"/>
              <a:t>‹#›</a:t>
            </a:fld>
            <a:endParaRPr lang="zh-CN" altLang="en-US"/>
          </a:p>
        </p:txBody>
      </p:sp>
    </p:spTree>
    <p:extLst>
      <p:ext uri="{BB962C8B-B14F-4D97-AF65-F5344CB8AC3E}">
        <p14:creationId xmlns:p14="http://schemas.microsoft.com/office/powerpoint/2010/main" val="2805714668"/>
      </p:ext>
    </p:extLst>
  </p:cSld>
  <p:clrMapOvr>
    <a:masterClrMapping/>
  </p:clrMapOvr>
  <mc:AlternateContent xmlns:mc="http://schemas.openxmlformats.org/markup-compatibility/2006" xmlns:p14="http://schemas.microsoft.com/office/powerpoint/2010/main">
    <mc:Choice Requires="p14">
      <p:transition spd="slow" p14:dur="1750" advTm="3000">
        <p:push dir="u"/>
      </p:transition>
    </mc:Choice>
    <mc:Fallback xmlns="">
      <p:transition spd="slow" advTm="3000">
        <p:push dir="u"/>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0C7560E-2FE5-4D09-A89D-B736FBE6FBFF}" type="datetimeFigureOut">
              <a:rPr lang="zh-CN" altLang="en-US" smtClean="0"/>
              <a:t>2017/12/15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B171F23-A00C-4776-B5A4-5E12AA7F0BD9}" type="slidenum">
              <a:rPr lang="zh-CN" altLang="en-US" smtClean="0"/>
              <a:t>‹#›</a:t>
            </a:fld>
            <a:endParaRPr lang="zh-CN" altLang="en-US"/>
          </a:p>
        </p:txBody>
      </p:sp>
    </p:spTree>
    <p:extLst>
      <p:ext uri="{BB962C8B-B14F-4D97-AF65-F5344CB8AC3E}">
        <p14:creationId xmlns:p14="http://schemas.microsoft.com/office/powerpoint/2010/main" val="145595033"/>
      </p:ext>
    </p:extLst>
  </p:cSld>
  <p:clrMapOvr>
    <a:masterClrMapping/>
  </p:clrMapOvr>
  <mc:AlternateContent xmlns:mc="http://schemas.openxmlformats.org/markup-compatibility/2006" xmlns:p14="http://schemas.microsoft.com/office/powerpoint/2010/main">
    <mc:Choice Requires="p14">
      <p:transition spd="slow" p14:dur="1750" advTm="3000">
        <p:push dir="u"/>
      </p:transition>
    </mc:Choice>
    <mc:Fallback xmlns="">
      <p:transition spd="slow" advTm="3000">
        <p:push dir="u"/>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0C7560E-2FE5-4D09-A89D-B736FBE6FBFF}" type="datetimeFigureOut">
              <a:rPr lang="zh-CN" altLang="en-US" smtClean="0"/>
              <a:t>2017/12/15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B171F23-A00C-4776-B5A4-5E12AA7F0BD9}" type="slidenum">
              <a:rPr lang="zh-CN" altLang="en-US" smtClean="0"/>
              <a:t>‹#›</a:t>
            </a:fld>
            <a:endParaRPr lang="zh-CN" altLang="en-US"/>
          </a:p>
        </p:txBody>
      </p:sp>
    </p:spTree>
    <p:extLst>
      <p:ext uri="{BB962C8B-B14F-4D97-AF65-F5344CB8AC3E}">
        <p14:creationId xmlns:p14="http://schemas.microsoft.com/office/powerpoint/2010/main" val="2494161060"/>
      </p:ext>
    </p:extLst>
  </p:cSld>
  <p:clrMapOvr>
    <a:masterClrMapping/>
  </p:clrMapOvr>
  <mc:AlternateContent xmlns:mc="http://schemas.openxmlformats.org/markup-compatibility/2006" xmlns:p14="http://schemas.microsoft.com/office/powerpoint/2010/main">
    <mc:Choice Requires="p14">
      <p:transition spd="slow" p14:dur="1750" advTm="3000">
        <p:push dir="u"/>
      </p:transition>
    </mc:Choice>
    <mc:Fallback xmlns="">
      <p:transition spd="slow" advTm="3000">
        <p:push dir="u"/>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EFAF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C7560E-2FE5-4D09-A89D-B736FBE6FBFF}" type="datetimeFigureOut">
              <a:rPr lang="zh-CN" altLang="en-US" smtClean="0"/>
              <a:t>2017/12/15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171F23-A00C-4776-B5A4-5E12AA7F0BD9}" type="slidenum">
              <a:rPr lang="zh-CN" altLang="en-US" smtClean="0"/>
              <a:t>‹#›</a:t>
            </a:fld>
            <a:endParaRPr lang="zh-CN" altLang="en-US"/>
          </a:p>
        </p:txBody>
      </p:sp>
    </p:spTree>
    <p:extLst>
      <p:ext uri="{BB962C8B-B14F-4D97-AF65-F5344CB8AC3E}">
        <p14:creationId xmlns:p14="http://schemas.microsoft.com/office/powerpoint/2010/main" val="39370055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750" advTm="3000">
        <p:push dir="u"/>
      </p:transition>
    </mc:Choice>
    <mc:Fallback xmlns="">
      <p:transition spd="slow" advTm="3000">
        <p:push dir="u"/>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3" Type="http://schemas.openxmlformats.org/officeDocument/2006/relationships/tags" Target="../tags/tag14.xml"/><Relationship Id="rId18" Type="http://schemas.openxmlformats.org/officeDocument/2006/relationships/tags" Target="../tags/tag17.xml"/><Relationship Id="rId26" Type="http://schemas.openxmlformats.org/officeDocument/2006/relationships/tags" Target="../tags/tag25.xml"/><Relationship Id="rId39" Type="http://schemas.openxmlformats.org/officeDocument/2006/relationships/tags" Target="../tags/tag38.xml"/><Relationship Id="rId3" Type="http://schemas.openxmlformats.org/officeDocument/2006/relationships/tags" Target="../tags/tag4.xml"/><Relationship Id="rId21" Type="http://schemas.openxmlformats.org/officeDocument/2006/relationships/tags" Target="../tags/tag20.xml"/><Relationship Id="rId34" Type="http://schemas.openxmlformats.org/officeDocument/2006/relationships/tags" Target="../tags/tag33.xml"/><Relationship Id="rId42" Type="http://schemas.openxmlformats.org/officeDocument/2006/relationships/notesSlide" Target="../notesSlides/notesSlide1.xml"/><Relationship Id="rId47" Type="http://schemas.openxmlformats.org/officeDocument/2006/relationships/image" Target="../media/image5.jpeg"/><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audio" Target="../media/media1.mp3"/><Relationship Id="rId25" Type="http://schemas.openxmlformats.org/officeDocument/2006/relationships/tags" Target="../tags/tag24.xml"/><Relationship Id="rId33" Type="http://schemas.openxmlformats.org/officeDocument/2006/relationships/tags" Target="../tags/tag32.xml"/><Relationship Id="rId38" Type="http://schemas.openxmlformats.org/officeDocument/2006/relationships/tags" Target="../tags/tag37.xml"/><Relationship Id="rId46" Type="http://schemas.openxmlformats.org/officeDocument/2006/relationships/image" Target="../media/image4.jpeg"/><Relationship Id="rId2" Type="http://schemas.openxmlformats.org/officeDocument/2006/relationships/tags" Target="../tags/tag3.xml"/><Relationship Id="rId16" Type="http://schemas.microsoft.com/office/2007/relationships/media" Target="../media/media1.mp3"/><Relationship Id="rId20" Type="http://schemas.openxmlformats.org/officeDocument/2006/relationships/tags" Target="../tags/tag19.xml"/><Relationship Id="rId29" Type="http://schemas.openxmlformats.org/officeDocument/2006/relationships/tags" Target="../tags/tag28.xml"/><Relationship Id="rId41" Type="http://schemas.openxmlformats.org/officeDocument/2006/relationships/slideLayout" Target="../slideLayouts/slideLayout7.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24" Type="http://schemas.openxmlformats.org/officeDocument/2006/relationships/tags" Target="../tags/tag23.xml"/><Relationship Id="rId32" Type="http://schemas.openxmlformats.org/officeDocument/2006/relationships/tags" Target="../tags/tag31.xml"/><Relationship Id="rId37" Type="http://schemas.openxmlformats.org/officeDocument/2006/relationships/tags" Target="../tags/tag36.xml"/><Relationship Id="rId40" Type="http://schemas.openxmlformats.org/officeDocument/2006/relationships/tags" Target="../tags/tag39.xml"/><Relationship Id="rId45" Type="http://schemas.openxmlformats.org/officeDocument/2006/relationships/image" Target="../media/image3.jpeg"/><Relationship Id="rId5" Type="http://schemas.openxmlformats.org/officeDocument/2006/relationships/tags" Target="../tags/tag6.xml"/><Relationship Id="rId15" Type="http://schemas.openxmlformats.org/officeDocument/2006/relationships/tags" Target="../tags/tag16.xml"/><Relationship Id="rId23" Type="http://schemas.openxmlformats.org/officeDocument/2006/relationships/tags" Target="../tags/tag22.xml"/><Relationship Id="rId28" Type="http://schemas.openxmlformats.org/officeDocument/2006/relationships/tags" Target="../tags/tag27.xml"/><Relationship Id="rId36" Type="http://schemas.openxmlformats.org/officeDocument/2006/relationships/tags" Target="../tags/tag35.xml"/><Relationship Id="rId49" Type="http://schemas.openxmlformats.org/officeDocument/2006/relationships/image" Target="../media/image7.png"/><Relationship Id="rId10" Type="http://schemas.openxmlformats.org/officeDocument/2006/relationships/tags" Target="../tags/tag11.xml"/><Relationship Id="rId19" Type="http://schemas.openxmlformats.org/officeDocument/2006/relationships/tags" Target="../tags/tag18.xml"/><Relationship Id="rId31" Type="http://schemas.openxmlformats.org/officeDocument/2006/relationships/tags" Target="../tags/tag30.xml"/><Relationship Id="rId44" Type="http://schemas.openxmlformats.org/officeDocument/2006/relationships/image" Target="../media/image2.jpg"/><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 Id="rId22" Type="http://schemas.openxmlformats.org/officeDocument/2006/relationships/tags" Target="../tags/tag21.xml"/><Relationship Id="rId27" Type="http://schemas.openxmlformats.org/officeDocument/2006/relationships/tags" Target="../tags/tag26.xml"/><Relationship Id="rId30" Type="http://schemas.openxmlformats.org/officeDocument/2006/relationships/tags" Target="../tags/tag29.xml"/><Relationship Id="rId35" Type="http://schemas.openxmlformats.org/officeDocument/2006/relationships/tags" Target="../tags/tag34.xml"/><Relationship Id="rId43" Type="http://schemas.openxmlformats.org/officeDocument/2006/relationships/image" Target="../media/image1.jpg"/><Relationship Id="rId48" Type="http://schemas.openxmlformats.org/officeDocument/2006/relationships/image" Target="../media/image6.jpeg"/><Relationship Id="rId8" Type="http://schemas.openxmlformats.org/officeDocument/2006/relationships/tags" Target="../tags/tag9.xml"/></Relationships>
</file>

<file path=ppt/slides/_rels/slide1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24.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61.xml"/><Relationship Id="rId1" Type="http://schemas.openxmlformats.org/officeDocument/2006/relationships/tags" Target="../tags/tag60.xml"/><Relationship Id="rId5" Type="http://schemas.openxmlformats.org/officeDocument/2006/relationships/image" Target="../media/image25.jpe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8" Type="http://schemas.openxmlformats.org/officeDocument/2006/relationships/tags" Target="../tags/tag69.xml"/><Relationship Id="rId13" Type="http://schemas.openxmlformats.org/officeDocument/2006/relationships/tags" Target="../tags/tag74.xml"/><Relationship Id="rId18" Type="http://schemas.openxmlformats.org/officeDocument/2006/relationships/tags" Target="../tags/tag79.xml"/><Relationship Id="rId3" Type="http://schemas.openxmlformats.org/officeDocument/2006/relationships/tags" Target="../tags/tag64.xml"/><Relationship Id="rId21" Type="http://schemas.openxmlformats.org/officeDocument/2006/relationships/notesSlide" Target="../notesSlides/notesSlide12.xml"/><Relationship Id="rId7" Type="http://schemas.openxmlformats.org/officeDocument/2006/relationships/tags" Target="../tags/tag68.xml"/><Relationship Id="rId12" Type="http://schemas.openxmlformats.org/officeDocument/2006/relationships/tags" Target="../tags/tag73.xml"/><Relationship Id="rId17" Type="http://schemas.openxmlformats.org/officeDocument/2006/relationships/tags" Target="../tags/tag78.xml"/><Relationship Id="rId2" Type="http://schemas.openxmlformats.org/officeDocument/2006/relationships/tags" Target="../tags/tag63.xml"/><Relationship Id="rId16" Type="http://schemas.openxmlformats.org/officeDocument/2006/relationships/tags" Target="../tags/tag77.xml"/><Relationship Id="rId20" Type="http://schemas.openxmlformats.org/officeDocument/2006/relationships/slideLayout" Target="../slideLayouts/slideLayout7.xml"/><Relationship Id="rId1" Type="http://schemas.openxmlformats.org/officeDocument/2006/relationships/tags" Target="../tags/tag62.xml"/><Relationship Id="rId6" Type="http://schemas.openxmlformats.org/officeDocument/2006/relationships/tags" Target="../tags/tag67.xml"/><Relationship Id="rId11" Type="http://schemas.openxmlformats.org/officeDocument/2006/relationships/tags" Target="../tags/tag72.xml"/><Relationship Id="rId5" Type="http://schemas.openxmlformats.org/officeDocument/2006/relationships/tags" Target="../tags/tag66.xml"/><Relationship Id="rId15" Type="http://schemas.openxmlformats.org/officeDocument/2006/relationships/tags" Target="../tags/tag76.xml"/><Relationship Id="rId10" Type="http://schemas.openxmlformats.org/officeDocument/2006/relationships/tags" Target="../tags/tag71.xml"/><Relationship Id="rId19" Type="http://schemas.openxmlformats.org/officeDocument/2006/relationships/tags" Target="../tags/tag80.xml"/><Relationship Id="rId4" Type="http://schemas.openxmlformats.org/officeDocument/2006/relationships/tags" Target="../tags/tag65.xml"/><Relationship Id="rId9" Type="http://schemas.openxmlformats.org/officeDocument/2006/relationships/tags" Target="../tags/tag70.xml"/><Relationship Id="rId14" Type="http://schemas.openxmlformats.org/officeDocument/2006/relationships/tags" Target="../tags/tag75.xml"/><Relationship Id="rId22" Type="http://schemas.openxmlformats.org/officeDocument/2006/relationships/image" Target="../media/image26.jpeg"/></Relationships>
</file>

<file path=ppt/slides/_rels/slide13.xml.rels><?xml version="1.0" encoding="UTF-8" standalone="yes"?>
<Relationships xmlns="http://schemas.openxmlformats.org/package/2006/relationships"><Relationship Id="rId3" Type="http://schemas.openxmlformats.org/officeDocument/2006/relationships/tags" Target="../tags/tag83.xml"/><Relationship Id="rId2" Type="http://schemas.openxmlformats.org/officeDocument/2006/relationships/tags" Target="../tags/tag82.xml"/><Relationship Id="rId1" Type="http://schemas.openxmlformats.org/officeDocument/2006/relationships/tags" Target="../tags/tag81.xml"/><Relationship Id="rId6" Type="http://schemas.openxmlformats.org/officeDocument/2006/relationships/image" Target="../media/image27.jpg"/><Relationship Id="rId5" Type="http://schemas.openxmlformats.org/officeDocument/2006/relationships/notesSlide" Target="../notesSlides/notesSlide13.xml"/><Relationship Id="rId4"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8" Type="http://schemas.openxmlformats.org/officeDocument/2006/relationships/tags" Target="../tags/tag91.xml"/><Relationship Id="rId3" Type="http://schemas.openxmlformats.org/officeDocument/2006/relationships/tags" Target="../tags/tag86.xml"/><Relationship Id="rId7" Type="http://schemas.openxmlformats.org/officeDocument/2006/relationships/tags" Target="../tags/tag90.xml"/><Relationship Id="rId2" Type="http://schemas.openxmlformats.org/officeDocument/2006/relationships/tags" Target="../tags/tag85.xml"/><Relationship Id="rId1" Type="http://schemas.openxmlformats.org/officeDocument/2006/relationships/tags" Target="../tags/tag84.xml"/><Relationship Id="rId6" Type="http://schemas.openxmlformats.org/officeDocument/2006/relationships/tags" Target="../tags/tag89.xml"/><Relationship Id="rId11" Type="http://schemas.openxmlformats.org/officeDocument/2006/relationships/image" Target="../media/image32.jpg"/><Relationship Id="rId5" Type="http://schemas.openxmlformats.org/officeDocument/2006/relationships/tags" Target="../tags/tag88.xml"/><Relationship Id="rId10" Type="http://schemas.openxmlformats.org/officeDocument/2006/relationships/notesSlide" Target="../notesSlides/notesSlide16.xml"/><Relationship Id="rId4" Type="http://schemas.openxmlformats.org/officeDocument/2006/relationships/tags" Target="../tags/tag87.xml"/><Relationship Id="rId9"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tags" Target="../tags/tag92.xml"/><Relationship Id="rId4" Type="http://schemas.openxmlformats.org/officeDocument/2006/relationships/image" Target="../media/image33.jpeg"/></Relationships>
</file>

<file path=ppt/slides/_rels/slide18.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8" Type="http://schemas.openxmlformats.org/officeDocument/2006/relationships/tags" Target="../tags/tag100.xml"/><Relationship Id="rId13" Type="http://schemas.openxmlformats.org/officeDocument/2006/relationships/tags" Target="../tags/tag105.xml"/><Relationship Id="rId18" Type="http://schemas.openxmlformats.org/officeDocument/2006/relationships/slideLayout" Target="../slideLayouts/slideLayout7.xml"/><Relationship Id="rId3" Type="http://schemas.openxmlformats.org/officeDocument/2006/relationships/tags" Target="../tags/tag95.xml"/><Relationship Id="rId21" Type="http://schemas.openxmlformats.org/officeDocument/2006/relationships/image" Target="../media/image36.jpg"/><Relationship Id="rId7" Type="http://schemas.openxmlformats.org/officeDocument/2006/relationships/tags" Target="../tags/tag99.xml"/><Relationship Id="rId12" Type="http://schemas.openxmlformats.org/officeDocument/2006/relationships/tags" Target="../tags/tag104.xml"/><Relationship Id="rId17" Type="http://schemas.openxmlformats.org/officeDocument/2006/relationships/tags" Target="../tags/tag109.xml"/><Relationship Id="rId2" Type="http://schemas.openxmlformats.org/officeDocument/2006/relationships/tags" Target="../tags/tag94.xml"/><Relationship Id="rId16" Type="http://schemas.openxmlformats.org/officeDocument/2006/relationships/tags" Target="../tags/tag108.xml"/><Relationship Id="rId20" Type="http://schemas.openxmlformats.org/officeDocument/2006/relationships/image" Target="../media/image35.png"/><Relationship Id="rId1" Type="http://schemas.openxmlformats.org/officeDocument/2006/relationships/tags" Target="../tags/tag93.xml"/><Relationship Id="rId6" Type="http://schemas.openxmlformats.org/officeDocument/2006/relationships/tags" Target="../tags/tag98.xml"/><Relationship Id="rId11" Type="http://schemas.openxmlformats.org/officeDocument/2006/relationships/tags" Target="../tags/tag103.xml"/><Relationship Id="rId5" Type="http://schemas.openxmlformats.org/officeDocument/2006/relationships/tags" Target="../tags/tag97.xml"/><Relationship Id="rId15" Type="http://schemas.openxmlformats.org/officeDocument/2006/relationships/tags" Target="../tags/tag107.xml"/><Relationship Id="rId10" Type="http://schemas.openxmlformats.org/officeDocument/2006/relationships/tags" Target="../tags/tag102.xml"/><Relationship Id="rId19" Type="http://schemas.openxmlformats.org/officeDocument/2006/relationships/notesSlide" Target="../notesSlides/notesSlide19.xml"/><Relationship Id="rId4" Type="http://schemas.openxmlformats.org/officeDocument/2006/relationships/tags" Target="../tags/tag96.xml"/><Relationship Id="rId9" Type="http://schemas.openxmlformats.org/officeDocument/2006/relationships/tags" Target="../tags/tag101.xml"/><Relationship Id="rId14" Type="http://schemas.openxmlformats.org/officeDocument/2006/relationships/tags" Target="../tags/tag106.xml"/></Relationships>
</file>

<file path=ppt/slides/_rels/slide2.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9.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tags" Target="../tags/tag112.xml"/><Relationship Id="rId2" Type="http://schemas.openxmlformats.org/officeDocument/2006/relationships/tags" Target="../tags/tag111.xml"/><Relationship Id="rId1" Type="http://schemas.openxmlformats.org/officeDocument/2006/relationships/tags" Target="../tags/tag110.xml"/><Relationship Id="rId6" Type="http://schemas.openxmlformats.org/officeDocument/2006/relationships/image" Target="../media/image38.jpeg"/><Relationship Id="rId5" Type="http://schemas.openxmlformats.org/officeDocument/2006/relationships/notesSlide" Target="../notesSlides/notesSlide22.xml"/><Relationship Id="rId4"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8" Type="http://schemas.openxmlformats.org/officeDocument/2006/relationships/image" Target="../media/image39.jpg"/><Relationship Id="rId3" Type="http://schemas.openxmlformats.org/officeDocument/2006/relationships/tags" Target="../tags/tag115.xml"/><Relationship Id="rId7" Type="http://schemas.openxmlformats.org/officeDocument/2006/relationships/notesSlide" Target="../notesSlides/notesSlide23.xml"/><Relationship Id="rId2" Type="http://schemas.openxmlformats.org/officeDocument/2006/relationships/tags" Target="../tags/tag114.xml"/><Relationship Id="rId1" Type="http://schemas.openxmlformats.org/officeDocument/2006/relationships/tags" Target="../tags/tag113.xml"/><Relationship Id="rId6" Type="http://schemas.openxmlformats.org/officeDocument/2006/relationships/slideLayout" Target="../slideLayouts/slideLayout7.xml"/><Relationship Id="rId5" Type="http://schemas.openxmlformats.org/officeDocument/2006/relationships/tags" Target="../tags/tag117.xml"/><Relationship Id="rId4" Type="http://schemas.openxmlformats.org/officeDocument/2006/relationships/tags" Target="../tags/tag116.xml"/><Relationship Id="rId9" Type="http://schemas.openxmlformats.org/officeDocument/2006/relationships/image" Target="../media/image40.emf"/></Relationships>
</file>

<file path=ppt/slides/_rels/slide24.xml.rels><?xml version="1.0" encoding="UTF-8" standalone="yes"?>
<Relationships xmlns="http://schemas.openxmlformats.org/package/2006/relationships"><Relationship Id="rId8" Type="http://schemas.openxmlformats.org/officeDocument/2006/relationships/tags" Target="../tags/tag125.xml"/><Relationship Id="rId3" Type="http://schemas.openxmlformats.org/officeDocument/2006/relationships/tags" Target="../tags/tag120.xml"/><Relationship Id="rId7" Type="http://schemas.openxmlformats.org/officeDocument/2006/relationships/tags" Target="../tags/tag124.xml"/><Relationship Id="rId2" Type="http://schemas.openxmlformats.org/officeDocument/2006/relationships/tags" Target="../tags/tag119.xml"/><Relationship Id="rId1" Type="http://schemas.openxmlformats.org/officeDocument/2006/relationships/tags" Target="../tags/tag118.xml"/><Relationship Id="rId6" Type="http://schemas.openxmlformats.org/officeDocument/2006/relationships/tags" Target="../tags/tag123.xml"/><Relationship Id="rId11" Type="http://schemas.openxmlformats.org/officeDocument/2006/relationships/image" Target="../media/image41.jpeg"/><Relationship Id="rId5" Type="http://schemas.openxmlformats.org/officeDocument/2006/relationships/tags" Target="../tags/tag122.xml"/><Relationship Id="rId10" Type="http://schemas.openxmlformats.org/officeDocument/2006/relationships/notesSlide" Target="../notesSlides/notesSlide24.xml"/><Relationship Id="rId4" Type="http://schemas.openxmlformats.org/officeDocument/2006/relationships/tags" Target="../tags/tag121.xml"/><Relationship Id="rId9"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8" Type="http://schemas.openxmlformats.org/officeDocument/2006/relationships/notesSlide" Target="../notesSlides/notesSlide25.xml"/><Relationship Id="rId3" Type="http://schemas.openxmlformats.org/officeDocument/2006/relationships/tags" Target="../tags/tag128.xml"/><Relationship Id="rId7" Type="http://schemas.openxmlformats.org/officeDocument/2006/relationships/slideLayout" Target="../slideLayouts/slideLayout7.xml"/><Relationship Id="rId2" Type="http://schemas.openxmlformats.org/officeDocument/2006/relationships/tags" Target="../tags/tag127.xml"/><Relationship Id="rId1" Type="http://schemas.openxmlformats.org/officeDocument/2006/relationships/tags" Target="../tags/tag126.xml"/><Relationship Id="rId6" Type="http://schemas.openxmlformats.org/officeDocument/2006/relationships/tags" Target="../tags/tag131.xml"/><Relationship Id="rId11" Type="http://schemas.openxmlformats.org/officeDocument/2006/relationships/image" Target="../media/image44.jpeg"/><Relationship Id="rId5" Type="http://schemas.openxmlformats.org/officeDocument/2006/relationships/tags" Target="../tags/tag130.xml"/><Relationship Id="rId10" Type="http://schemas.openxmlformats.org/officeDocument/2006/relationships/image" Target="../media/image43.jpeg"/><Relationship Id="rId4" Type="http://schemas.openxmlformats.org/officeDocument/2006/relationships/tags" Target="../tags/tag129.xml"/><Relationship Id="rId9" Type="http://schemas.openxmlformats.org/officeDocument/2006/relationships/image" Target="../media/image42.jpeg"/></Relationships>
</file>

<file path=ppt/slides/_rels/slide26.xml.rels><?xml version="1.0" encoding="UTF-8" standalone="yes"?>
<Relationships xmlns="http://schemas.openxmlformats.org/package/2006/relationships"><Relationship Id="rId8" Type="http://schemas.openxmlformats.org/officeDocument/2006/relationships/tags" Target="../tags/tag139.xml"/><Relationship Id="rId13" Type="http://schemas.openxmlformats.org/officeDocument/2006/relationships/tags" Target="../tags/tag144.xml"/><Relationship Id="rId18" Type="http://schemas.openxmlformats.org/officeDocument/2006/relationships/tags" Target="../tags/tag149.xml"/><Relationship Id="rId26" Type="http://schemas.openxmlformats.org/officeDocument/2006/relationships/tags" Target="../tags/tag157.xml"/><Relationship Id="rId39" Type="http://schemas.openxmlformats.org/officeDocument/2006/relationships/slideLayout" Target="../slideLayouts/slideLayout7.xml"/><Relationship Id="rId3" Type="http://schemas.openxmlformats.org/officeDocument/2006/relationships/tags" Target="../tags/tag134.xml"/><Relationship Id="rId21" Type="http://schemas.openxmlformats.org/officeDocument/2006/relationships/tags" Target="../tags/tag152.xml"/><Relationship Id="rId34" Type="http://schemas.openxmlformats.org/officeDocument/2006/relationships/tags" Target="../tags/tag165.xml"/><Relationship Id="rId42" Type="http://schemas.openxmlformats.org/officeDocument/2006/relationships/image" Target="../media/image2.jpg"/><Relationship Id="rId7" Type="http://schemas.openxmlformats.org/officeDocument/2006/relationships/tags" Target="../tags/tag138.xml"/><Relationship Id="rId12" Type="http://schemas.openxmlformats.org/officeDocument/2006/relationships/tags" Target="../tags/tag143.xml"/><Relationship Id="rId17" Type="http://schemas.openxmlformats.org/officeDocument/2006/relationships/tags" Target="../tags/tag148.xml"/><Relationship Id="rId25" Type="http://schemas.openxmlformats.org/officeDocument/2006/relationships/tags" Target="../tags/tag156.xml"/><Relationship Id="rId33" Type="http://schemas.openxmlformats.org/officeDocument/2006/relationships/tags" Target="../tags/tag164.xml"/><Relationship Id="rId38" Type="http://schemas.openxmlformats.org/officeDocument/2006/relationships/tags" Target="../tags/tag169.xml"/><Relationship Id="rId46" Type="http://schemas.openxmlformats.org/officeDocument/2006/relationships/image" Target="../media/image6.jpeg"/><Relationship Id="rId2" Type="http://schemas.openxmlformats.org/officeDocument/2006/relationships/tags" Target="../tags/tag133.xml"/><Relationship Id="rId16" Type="http://schemas.openxmlformats.org/officeDocument/2006/relationships/tags" Target="../tags/tag147.xml"/><Relationship Id="rId20" Type="http://schemas.openxmlformats.org/officeDocument/2006/relationships/tags" Target="../tags/tag151.xml"/><Relationship Id="rId29" Type="http://schemas.openxmlformats.org/officeDocument/2006/relationships/tags" Target="../tags/tag160.xml"/><Relationship Id="rId41" Type="http://schemas.openxmlformats.org/officeDocument/2006/relationships/image" Target="../media/image1.jpg"/><Relationship Id="rId1" Type="http://schemas.openxmlformats.org/officeDocument/2006/relationships/tags" Target="../tags/tag132.xml"/><Relationship Id="rId6" Type="http://schemas.openxmlformats.org/officeDocument/2006/relationships/tags" Target="../tags/tag137.xml"/><Relationship Id="rId11" Type="http://schemas.openxmlformats.org/officeDocument/2006/relationships/tags" Target="../tags/tag142.xml"/><Relationship Id="rId24" Type="http://schemas.openxmlformats.org/officeDocument/2006/relationships/tags" Target="../tags/tag155.xml"/><Relationship Id="rId32" Type="http://schemas.openxmlformats.org/officeDocument/2006/relationships/tags" Target="../tags/tag163.xml"/><Relationship Id="rId37" Type="http://schemas.openxmlformats.org/officeDocument/2006/relationships/tags" Target="../tags/tag168.xml"/><Relationship Id="rId40" Type="http://schemas.openxmlformats.org/officeDocument/2006/relationships/notesSlide" Target="../notesSlides/notesSlide26.xml"/><Relationship Id="rId45" Type="http://schemas.openxmlformats.org/officeDocument/2006/relationships/image" Target="../media/image5.jpeg"/><Relationship Id="rId5" Type="http://schemas.openxmlformats.org/officeDocument/2006/relationships/tags" Target="../tags/tag136.xml"/><Relationship Id="rId15" Type="http://schemas.openxmlformats.org/officeDocument/2006/relationships/tags" Target="../tags/tag146.xml"/><Relationship Id="rId23" Type="http://schemas.openxmlformats.org/officeDocument/2006/relationships/tags" Target="../tags/tag154.xml"/><Relationship Id="rId28" Type="http://schemas.openxmlformats.org/officeDocument/2006/relationships/tags" Target="../tags/tag159.xml"/><Relationship Id="rId36" Type="http://schemas.openxmlformats.org/officeDocument/2006/relationships/tags" Target="../tags/tag167.xml"/><Relationship Id="rId10" Type="http://schemas.openxmlformats.org/officeDocument/2006/relationships/tags" Target="../tags/tag141.xml"/><Relationship Id="rId19" Type="http://schemas.openxmlformats.org/officeDocument/2006/relationships/tags" Target="../tags/tag150.xml"/><Relationship Id="rId31" Type="http://schemas.openxmlformats.org/officeDocument/2006/relationships/tags" Target="../tags/tag162.xml"/><Relationship Id="rId44" Type="http://schemas.openxmlformats.org/officeDocument/2006/relationships/image" Target="../media/image4.jpeg"/><Relationship Id="rId4" Type="http://schemas.openxmlformats.org/officeDocument/2006/relationships/tags" Target="../tags/tag135.xml"/><Relationship Id="rId9" Type="http://schemas.openxmlformats.org/officeDocument/2006/relationships/tags" Target="../tags/tag140.xml"/><Relationship Id="rId14" Type="http://schemas.openxmlformats.org/officeDocument/2006/relationships/tags" Target="../tags/tag145.xml"/><Relationship Id="rId22" Type="http://schemas.openxmlformats.org/officeDocument/2006/relationships/tags" Target="../tags/tag153.xml"/><Relationship Id="rId27" Type="http://schemas.openxmlformats.org/officeDocument/2006/relationships/tags" Target="../tags/tag158.xml"/><Relationship Id="rId30" Type="http://schemas.openxmlformats.org/officeDocument/2006/relationships/tags" Target="../tags/tag161.xml"/><Relationship Id="rId35" Type="http://schemas.openxmlformats.org/officeDocument/2006/relationships/tags" Target="../tags/tag166.xml"/><Relationship Id="rId43"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6" Type="http://schemas.openxmlformats.org/officeDocument/2006/relationships/image" Target="../media/image10.jpg"/><Relationship Id="rId5" Type="http://schemas.openxmlformats.org/officeDocument/2006/relationships/notesSlide" Target="../notesSlides/notesSlide3.xml"/><Relationship Id="rId4"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tags" Target="../tags/tag43.xml"/><Relationship Id="rId4" Type="http://schemas.openxmlformats.org/officeDocument/2006/relationships/image" Target="../media/image11.jp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7" Type="http://schemas.openxmlformats.org/officeDocument/2006/relationships/image" Target="../media/image15.jpg"/><Relationship Id="rId2" Type="http://schemas.openxmlformats.org/officeDocument/2006/relationships/slideLayout" Target="../slideLayouts/slideLayout7.xml"/><Relationship Id="rId1" Type="http://schemas.openxmlformats.org/officeDocument/2006/relationships/tags" Target="../tags/tag44.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g"/></Relationships>
</file>

<file path=ppt/slides/_rels/slide6.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47.xml"/><Relationship Id="rId7" Type="http://schemas.openxmlformats.org/officeDocument/2006/relationships/tags" Target="../tags/tag51.xml"/><Relationship Id="rId2" Type="http://schemas.openxmlformats.org/officeDocument/2006/relationships/tags" Target="../tags/tag46.xml"/><Relationship Id="rId1" Type="http://schemas.openxmlformats.org/officeDocument/2006/relationships/tags" Target="../tags/tag45.xml"/><Relationship Id="rId6" Type="http://schemas.openxmlformats.org/officeDocument/2006/relationships/tags" Target="../tags/tag50.xml"/><Relationship Id="rId5" Type="http://schemas.openxmlformats.org/officeDocument/2006/relationships/tags" Target="../tags/tag49.xml"/><Relationship Id="rId10" Type="http://schemas.openxmlformats.org/officeDocument/2006/relationships/image" Target="../media/image17.jpg"/><Relationship Id="rId4" Type="http://schemas.openxmlformats.org/officeDocument/2006/relationships/tags" Target="../tags/tag48.xml"/><Relationship Id="rId9"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8" Type="http://schemas.openxmlformats.org/officeDocument/2006/relationships/tags" Target="../tags/tag59.xml"/><Relationship Id="rId13" Type="http://schemas.openxmlformats.org/officeDocument/2006/relationships/image" Target="../media/image20.jpeg"/><Relationship Id="rId3" Type="http://schemas.openxmlformats.org/officeDocument/2006/relationships/tags" Target="../tags/tag54.xml"/><Relationship Id="rId7" Type="http://schemas.openxmlformats.org/officeDocument/2006/relationships/tags" Target="../tags/tag58.xml"/><Relationship Id="rId12" Type="http://schemas.openxmlformats.org/officeDocument/2006/relationships/image" Target="../media/image19.jpeg"/><Relationship Id="rId2" Type="http://schemas.openxmlformats.org/officeDocument/2006/relationships/tags" Target="../tags/tag53.xml"/><Relationship Id="rId1" Type="http://schemas.openxmlformats.org/officeDocument/2006/relationships/tags" Target="../tags/tag52.xml"/><Relationship Id="rId6" Type="http://schemas.openxmlformats.org/officeDocument/2006/relationships/tags" Target="../tags/tag57.xml"/><Relationship Id="rId11" Type="http://schemas.openxmlformats.org/officeDocument/2006/relationships/image" Target="../media/image18.jpeg"/><Relationship Id="rId5" Type="http://schemas.openxmlformats.org/officeDocument/2006/relationships/tags" Target="../tags/tag56.xml"/><Relationship Id="rId10" Type="http://schemas.openxmlformats.org/officeDocument/2006/relationships/notesSlide" Target="../notesSlides/notesSlide8.xml"/><Relationship Id="rId4" Type="http://schemas.openxmlformats.org/officeDocument/2006/relationships/tags" Target="../tags/tag55.xml"/><Relationship Id="rId9" Type="http://schemas.openxmlformats.org/officeDocument/2006/relationships/slideLayout" Target="../slideLayouts/slideLayout7.xml"/><Relationship Id="rId14" Type="http://schemas.openxmlformats.org/officeDocument/2006/relationships/image" Target="../media/image21.jpeg"/></Relationships>
</file>

<file path=ppt/slides/_rels/slide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PA_组合 19"/>
          <p:cNvGrpSpPr/>
          <p:nvPr>
            <p:custDataLst>
              <p:tags r:id="rId1"/>
            </p:custDataLst>
          </p:nvPr>
        </p:nvGrpSpPr>
        <p:grpSpPr>
          <a:xfrm>
            <a:off x="-1014213" y="-1014212"/>
            <a:ext cx="3036196" cy="3036196"/>
            <a:chOff x="-1014213" y="-1014212"/>
            <a:chExt cx="3036196" cy="3036196"/>
          </a:xfrm>
        </p:grpSpPr>
        <p:sp>
          <p:nvSpPr>
            <p:cNvPr id="7" name="PA_椭圆 6"/>
            <p:cNvSpPr/>
            <p:nvPr>
              <p:custDataLst>
                <p:tags r:id="rId38"/>
              </p:custDataLst>
            </p:nvPr>
          </p:nvSpPr>
          <p:spPr>
            <a:xfrm>
              <a:off x="-1014213" y="-1014212"/>
              <a:ext cx="3036196" cy="3036196"/>
            </a:xfrm>
            <a:prstGeom prst="ellipse">
              <a:avLst/>
            </a:prstGeom>
            <a:solidFill>
              <a:srgbClr val="3CA7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PA_椭圆 5"/>
            <p:cNvSpPr/>
            <p:nvPr>
              <p:custDataLst>
                <p:tags r:id="rId39"/>
              </p:custDataLst>
            </p:nvPr>
          </p:nvSpPr>
          <p:spPr>
            <a:xfrm>
              <a:off x="-869323" y="-998113"/>
              <a:ext cx="2504942" cy="2504942"/>
            </a:xfrm>
            <a:prstGeom prst="ellipse">
              <a:avLst/>
            </a:prstGeom>
            <a:solidFill>
              <a:srgbClr val="EAF1C7"/>
            </a:solidFill>
            <a:ln w="381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PA_椭圆 4"/>
            <p:cNvSpPr/>
            <p:nvPr>
              <p:custDataLst>
                <p:tags r:id="rId40"/>
              </p:custDataLst>
            </p:nvPr>
          </p:nvSpPr>
          <p:spPr>
            <a:xfrm>
              <a:off x="-869324" y="-998113"/>
              <a:ext cx="2195848" cy="2195848"/>
            </a:xfrm>
            <a:prstGeom prst="ellipse">
              <a:avLst/>
            </a:prstGeom>
            <a:solidFill>
              <a:srgbClr val="7CB5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PA_组合 28"/>
          <p:cNvGrpSpPr/>
          <p:nvPr>
            <p:custDataLst>
              <p:tags r:id="rId2"/>
            </p:custDataLst>
          </p:nvPr>
        </p:nvGrpSpPr>
        <p:grpSpPr>
          <a:xfrm>
            <a:off x="4803658" y="4844769"/>
            <a:ext cx="5810358" cy="5810358"/>
            <a:chOff x="4803658" y="4844769"/>
            <a:chExt cx="5810358" cy="5810358"/>
          </a:xfrm>
        </p:grpSpPr>
        <p:sp>
          <p:nvSpPr>
            <p:cNvPr id="11" name="PA_椭圆 10"/>
            <p:cNvSpPr/>
            <p:nvPr>
              <p:custDataLst>
                <p:tags r:id="rId36"/>
              </p:custDataLst>
            </p:nvPr>
          </p:nvSpPr>
          <p:spPr>
            <a:xfrm>
              <a:off x="4803658" y="4844769"/>
              <a:ext cx="5810358" cy="5810358"/>
            </a:xfrm>
            <a:prstGeom prst="ellipse">
              <a:avLst/>
            </a:prstGeom>
            <a:solidFill>
              <a:srgbClr val="3CB4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PA_椭圆 11"/>
            <p:cNvSpPr/>
            <p:nvPr>
              <p:custDataLst>
                <p:tags r:id="rId37"/>
              </p:custDataLst>
            </p:nvPr>
          </p:nvSpPr>
          <p:spPr>
            <a:xfrm>
              <a:off x="5405169" y="5317491"/>
              <a:ext cx="4736126" cy="4736126"/>
            </a:xfrm>
            <a:prstGeom prst="ellipse">
              <a:avLst/>
            </a:prstGeom>
            <a:solidFill>
              <a:srgbClr val="D5FE82"/>
            </a:solidFill>
            <a:ln w="28575">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PA_组合 3"/>
          <p:cNvGrpSpPr/>
          <p:nvPr>
            <p:custDataLst>
              <p:tags r:id="rId3"/>
            </p:custDataLst>
          </p:nvPr>
        </p:nvGrpSpPr>
        <p:grpSpPr>
          <a:xfrm>
            <a:off x="7572777" y="3943124"/>
            <a:ext cx="6151809" cy="6151809"/>
            <a:chOff x="7572777" y="3943124"/>
            <a:chExt cx="6151809" cy="6151809"/>
          </a:xfrm>
        </p:grpSpPr>
        <p:sp>
          <p:nvSpPr>
            <p:cNvPr id="13" name="PA_椭圆 12"/>
            <p:cNvSpPr/>
            <p:nvPr>
              <p:custDataLst>
                <p:tags r:id="rId33"/>
              </p:custDataLst>
            </p:nvPr>
          </p:nvSpPr>
          <p:spPr>
            <a:xfrm>
              <a:off x="7572777" y="3943124"/>
              <a:ext cx="6151809" cy="6151809"/>
            </a:xfrm>
            <a:prstGeom prst="ellipse">
              <a:avLst/>
            </a:prstGeom>
            <a:solidFill>
              <a:srgbClr val="E984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PA_椭圆 13"/>
            <p:cNvSpPr/>
            <p:nvPr>
              <p:custDataLst>
                <p:tags r:id="rId34"/>
              </p:custDataLst>
            </p:nvPr>
          </p:nvSpPr>
          <p:spPr>
            <a:xfrm>
              <a:off x="8341358" y="4678483"/>
              <a:ext cx="4972446" cy="4972446"/>
            </a:xfrm>
            <a:prstGeom prst="ellipse">
              <a:avLst/>
            </a:prstGeom>
            <a:solidFill>
              <a:srgbClr val="F7C3CD"/>
            </a:solidFill>
            <a:ln w="28575">
              <a:solidFill>
                <a:srgbClr val="FEFFE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PA_椭圆 14"/>
            <p:cNvSpPr/>
            <p:nvPr>
              <p:custDataLst>
                <p:tags r:id="rId35"/>
              </p:custDataLst>
            </p:nvPr>
          </p:nvSpPr>
          <p:spPr>
            <a:xfrm>
              <a:off x="9486364" y="5586118"/>
              <a:ext cx="3405578" cy="3405578"/>
            </a:xfrm>
            <a:prstGeom prst="ellipse">
              <a:avLst/>
            </a:prstGeom>
            <a:solidFill>
              <a:srgbClr val="EE8F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PA_组合 2"/>
          <p:cNvGrpSpPr/>
          <p:nvPr>
            <p:custDataLst>
              <p:tags r:id="rId4"/>
            </p:custDataLst>
          </p:nvPr>
        </p:nvGrpSpPr>
        <p:grpSpPr>
          <a:xfrm>
            <a:off x="9580494" y="-2528172"/>
            <a:ext cx="4473425" cy="4473425"/>
            <a:chOff x="9580494" y="-2528172"/>
            <a:chExt cx="4473425" cy="4473425"/>
          </a:xfrm>
        </p:grpSpPr>
        <p:sp>
          <p:nvSpPr>
            <p:cNvPr id="16" name="椭圆 15"/>
            <p:cNvSpPr/>
            <p:nvPr/>
          </p:nvSpPr>
          <p:spPr>
            <a:xfrm rot="21144932">
              <a:off x="9580494" y="-2528172"/>
              <a:ext cx="4473425" cy="4473425"/>
            </a:xfrm>
            <a:prstGeom prst="ellipse">
              <a:avLst/>
            </a:prstGeom>
            <a:solidFill>
              <a:srgbClr val="2F96D8"/>
            </a:solidFill>
            <a:ln w="38100">
              <a:noFill/>
              <a:prstDash val="lgDashDot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rot="21144932">
              <a:off x="10230412" y="-2111941"/>
              <a:ext cx="3690694" cy="3690694"/>
            </a:xfrm>
            <a:prstGeom prst="ellipse">
              <a:avLst/>
            </a:prstGeom>
            <a:solidFill>
              <a:srgbClr val="54B0EF"/>
            </a:solidFill>
            <a:ln w="28575">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rot="21144932">
              <a:off x="10685820" y="-2023034"/>
              <a:ext cx="3235286" cy="3235286"/>
            </a:xfrm>
            <a:prstGeom prst="ellipse">
              <a:avLst/>
            </a:prstGeom>
            <a:solidFill>
              <a:srgbClr val="2F96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PA_组合 26"/>
          <p:cNvGrpSpPr/>
          <p:nvPr>
            <p:custDataLst>
              <p:tags r:id="rId5"/>
            </p:custDataLst>
          </p:nvPr>
        </p:nvGrpSpPr>
        <p:grpSpPr>
          <a:xfrm>
            <a:off x="-1725608" y="3580328"/>
            <a:ext cx="4304764" cy="4304764"/>
            <a:chOff x="-1725608" y="3580328"/>
            <a:chExt cx="4304764" cy="4304764"/>
          </a:xfrm>
        </p:grpSpPr>
        <p:sp>
          <p:nvSpPr>
            <p:cNvPr id="10" name="PA_椭圆 9"/>
            <p:cNvSpPr/>
            <p:nvPr>
              <p:custDataLst>
                <p:tags r:id="rId28"/>
              </p:custDataLst>
            </p:nvPr>
          </p:nvSpPr>
          <p:spPr>
            <a:xfrm>
              <a:off x="-1725608" y="3580328"/>
              <a:ext cx="4304764" cy="4304764"/>
            </a:xfrm>
            <a:prstGeom prst="ellipse">
              <a:avLst/>
            </a:prstGeom>
            <a:solidFill>
              <a:srgbClr val="EC66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_椭圆 8"/>
            <p:cNvSpPr/>
            <p:nvPr>
              <p:custDataLst>
                <p:tags r:id="rId29"/>
              </p:custDataLst>
            </p:nvPr>
          </p:nvSpPr>
          <p:spPr>
            <a:xfrm>
              <a:off x="-1645278" y="4069724"/>
              <a:ext cx="3661894" cy="3661894"/>
            </a:xfrm>
            <a:prstGeom prst="ellipse">
              <a:avLst/>
            </a:prstGeom>
            <a:solidFill>
              <a:srgbClr val="FBA860"/>
            </a:solidFill>
            <a:ln w="28575">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PA_椭圆 7"/>
            <p:cNvSpPr/>
            <p:nvPr>
              <p:custDataLst>
                <p:tags r:id="rId30"/>
              </p:custDataLst>
            </p:nvPr>
          </p:nvSpPr>
          <p:spPr>
            <a:xfrm>
              <a:off x="-1457996" y="4660007"/>
              <a:ext cx="2915992" cy="2915992"/>
            </a:xfrm>
            <a:prstGeom prst="ellipse">
              <a:avLst/>
            </a:prstGeom>
            <a:solidFill>
              <a:srgbClr val="F685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PA_椭圆 18"/>
            <p:cNvSpPr/>
            <p:nvPr>
              <p:custDataLst>
                <p:tags r:id="rId31"/>
              </p:custDataLst>
            </p:nvPr>
          </p:nvSpPr>
          <p:spPr>
            <a:xfrm>
              <a:off x="-416008" y="4389902"/>
              <a:ext cx="983811" cy="983811"/>
            </a:xfrm>
            <a:prstGeom prst="ellipse">
              <a:avLst/>
            </a:prstGeom>
            <a:solidFill>
              <a:srgbClr val="FCD1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PA_椭圆 22"/>
            <p:cNvSpPr/>
            <p:nvPr>
              <p:custDataLst>
                <p:tags r:id="rId32"/>
              </p:custDataLst>
            </p:nvPr>
          </p:nvSpPr>
          <p:spPr>
            <a:xfrm>
              <a:off x="-237891" y="4568019"/>
              <a:ext cx="627575" cy="627575"/>
            </a:xfrm>
            <a:prstGeom prst="ellipse">
              <a:avLst/>
            </a:prstGeom>
            <a:solidFill>
              <a:srgbClr val="FBB8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PA_组合 25"/>
          <p:cNvGrpSpPr/>
          <p:nvPr>
            <p:custDataLst>
              <p:tags r:id="rId6"/>
            </p:custDataLst>
          </p:nvPr>
        </p:nvGrpSpPr>
        <p:grpSpPr>
          <a:xfrm>
            <a:off x="2799692" y="3765175"/>
            <a:ext cx="444015" cy="444015"/>
            <a:chOff x="2658322" y="3623805"/>
            <a:chExt cx="585386" cy="585386"/>
          </a:xfrm>
        </p:grpSpPr>
        <p:sp>
          <p:nvSpPr>
            <p:cNvPr id="24" name="椭圆 23"/>
            <p:cNvSpPr/>
            <p:nvPr/>
          </p:nvSpPr>
          <p:spPr>
            <a:xfrm>
              <a:off x="2658322" y="3623805"/>
              <a:ext cx="585386" cy="585386"/>
            </a:xfrm>
            <a:prstGeom prst="ellipse">
              <a:avLst/>
            </a:prstGeom>
            <a:solidFill>
              <a:srgbClr val="FCD1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2764305" y="3729788"/>
              <a:ext cx="373419" cy="373419"/>
            </a:xfrm>
            <a:prstGeom prst="ellipse">
              <a:avLst/>
            </a:prstGeom>
            <a:solidFill>
              <a:srgbClr val="FBB8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PA_组合 1"/>
          <p:cNvGrpSpPr/>
          <p:nvPr>
            <p:custDataLst>
              <p:tags r:id="rId7"/>
            </p:custDataLst>
          </p:nvPr>
        </p:nvGrpSpPr>
        <p:grpSpPr>
          <a:xfrm>
            <a:off x="9197300" y="3772828"/>
            <a:ext cx="983811" cy="983811"/>
            <a:chOff x="9197300" y="3772828"/>
            <a:chExt cx="983811" cy="983811"/>
          </a:xfrm>
        </p:grpSpPr>
        <p:sp>
          <p:nvSpPr>
            <p:cNvPr id="30" name="PA_椭圆 29"/>
            <p:cNvSpPr/>
            <p:nvPr>
              <p:custDataLst>
                <p:tags r:id="rId26"/>
              </p:custDataLst>
            </p:nvPr>
          </p:nvSpPr>
          <p:spPr>
            <a:xfrm>
              <a:off x="9197300" y="3772828"/>
              <a:ext cx="983811" cy="983811"/>
            </a:xfrm>
            <a:prstGeom prst="ellipse">
              <a:avLst/>
            </a:prstGeom>
            <a:solidFill>
              <a:srgbClr val="FFE9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custDataLst>
                <p:tags r:id="rId27"/>
              </p:custDataLst>
            </p:nvPr>
          </p:nvSpPr>
          <p:spPr>
            <a:xfrm>
              <a:off x="9375417" y="3953496"/>
              <a:ext cx="627576" cy="625026"/>
            </a:xfrm>
            <a:custGeom>
              <a:avLst/>
              <a:gdLst>
                <a:gd name="connsiteX0" fmla="*/ 339081 w 627576"/>
                <a:gd name="connsiteY0" fmla="*/ 0 h 625026"/>
                <a:gd name="connsiteX1" fmla="*/ 377027 w 627576"/>
                <a:gd name="connsiteY1" fmla="*/ 3825 h 625026"/>
                <a:gd name="connsiteX2" fmla="*/ 627576 w 627576"/>
                <a:gd name="connsiteY2" fmla="*/ 311238 h 625026"/>
                <a:gd name="connsiteX3" fmla="*/ 313788 w 627576"/>
                <a:gd name="connsiteY3" fmla="*/ 625026 h 625026"/>
                <a:gd name="connsiteX4" fmla="*/ 0 w 627576"/>
                <a:gd name="connsiteY4" fmla="*/ 311238 h 625026"/>
                <a:gd name="connsiteX5" fmla="*/ 91907 w 627576"/>
                <a:gd name="connsiteY5" fmla="*/ 89357 h 625026"/>
                <a:gd name="connsiteX6" fmla="*/ 129490 w 627576"/>
                <a:gd name="connsiteY6" fmla="*/ 58347 h 625026"/>
                <a:gd name="connsiteX7" fmla="*/ 127995 w 627576"/>
                <a:gd name="connsiteY7" fmla="*/ 65754 h 625026"/>
                <a:gd name="connsiteX8" fmla="*/ 244953 w 627576"/>
                <a:gd name="connsiteY8" fmla="*/ 182712 h 625026"/>
                <a:gd name="connsiteX9" fmla="*/ 361911 w 627576"/>
                <a:gd name="connsiteY9" fmla="*/ 65754 h 625026"/>
                <a:gd name="connsiteX10" fmla="*/ 352720 w 627576"/>
                <a:gd name="connsiteY10" fmla="*/ 20229 h 625026"/>
                <a:gd name="connsiteX11" fmla="*/ 339081 w 627576"/>
                <a:gd name="connsiteY11" fmla="*/ 0 h 625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27576" h="625026">
                  <a:moveTo>
                    <a:pt x="339081" y="0"/>
                  </a:moveTo>
                  <a:lnTo>
                    <a:pt x="377027" y="3825"/>
                  </a:lnTo>
                  <a:cubicBezTo>
                    <a:pt x="520015" y="33085"/>
                    <a:pt x="627576" y="159601"/>
                    <a:pt x="627576" y="311238"/>
                  </a:cubicBezTo>
                  <a:cubicBezTo>
                    <a:pt x="627576" y="484538"/>
                    <a:pt x="487088" y="625026"/>
                    <a:pt x="313788" y="625026"/>
                  </a:cubicBezTo>
                  <a:cubicBezTo>
                    <a:pt x="140488" y="625026"/>
                    <a:pt x="0" y="484538"/>
                    <a:pt x="0" y="311238"/>
                  </a:cubicBezTo>
                  <a:cubicBezTo>
                    <a:pt x="0" y="224588"/>
                    <a:pt x="35122" y="146141"/>
                    <a:pt x="91907" y="89357"/>
                  </a:cubicBezTo>
                  <a:lnTo>
                    <a:pt x="129490" y="58347"/>
                  </a:lnTo>
                  <a:lnTo>
                    <a:pt x="127995" y="65754"/>
                  </a:lnTo>
                  <a:cubicBezTo>
                    <a:pt x="127995" y="130348"/>
                    <a:pt x="180359" y="182712"/>
                    <a:pt x="244953" y="182712"/>
                  </a:cubicBezTo>
                  <a:cubicBezTo>
                    <a:pt x="309547" y="182712"/>
                    <a:pt x="361911" y="130348"/>
                    <a:pt x="361911" y="65754"/>
                  </a:cubicBezTo>
                  <a:cubicBezTo>
                    <a:pt x="361911" y="49606"/>
                    <a:pt x="358638" y="34222"/>
                    <a:pt x="352720" y="20229"/>
                  </a:cubicBezTo>
                  <a:lnTo>
                    <a:pt x="339081" y="0"/>
                  </a:lnTo>
                  <a:close/>
                </a:path>
              </a:pathLst>
            </a:custGeom>
            <a:solidFill>
              <a:srgbClr val="FAD96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34" name="PA_组合 33"/>
          <p:cNvGrpSpPr/>
          <p:nvPr>
            <p:custDataLst>
              <p:tags r:id="rId8"/>
            </p:custDataLst>
          </p:nvPr>
        </p:nvGrpSpPr>
        <p:grpSpPr>
          <a:xfrm>
            <a:off x="10305418" y="1395492"/>
            <a:ext cx="460160" cy="460160"/>
            <a:chOff x="10428573" y="1581905"/>
            <a:chExt cx="558231" cy="558231"/>
          </a:xfrm>
        </p:grpSpPr>
        <p:sp>
          <p:nvSpPr>
            <p:cNvPr id="32" name="椭圆 31"/>
            <p:cNvSpPr/>
            <p:nvPr/>
          </p:nvSpPr>
          <p:spPr>
            <a:xfrm>
              <a:off x="10428573" y="1581905"/>
              <a:ext cx="558231" cy="558231"/>
            </a:xfrm>
            <a:prstGeom prst="ellipse">
              <a:avLst/>
            </a:prstGeom>
            <a:solidFill>
              <a:srgbClr val="FFE9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10529640" y="1682972"/>
              <a:ext cx="356097" cy="356097"/>
            </a:xfrm>
            <a:prstGeom prst="ellipse">
              <a:avLst/>
            </a:prstGeom>
            <a:solidFill>
              <a:srgbClr val="FAD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6" name="PA_图片 35"/>
          <p:cNvPicPr>
            <a:picLocks noChangeAspect="1"/>
          </p:cNvPicPr>
          <p:nvPr>
            <p:custDataLst>
              <p:tags r:id="rId9"/>
            </p:custDataLst>
          </p:nvPr>
        </p:nvPicPr>
        <p:blipFill>
          <a:blip r:embed="rId43">
            <a:clrChange>
              <a:clrFrom>
                <a:srgbClr val="FAF9F5"/>
              </a:clrFrom>
              <a:clrTo>
                <a:srgbClr val="FAF9F5">
                  <a:alpha val="0"/>
                </a:srgbClr>
              </a:clrTo>
            </a:clrChange>
            <a:extLst>
              <a:ext uri="{28A0092B-C50C-407E-A947-70E740481C1C}">
                <a14:useLocalDpi xmlns:a14="http://schemas.microsoft.com/office/drawing/2010/main" val="0"/>
              </a:ext>
            </a:extLst>
          </a:blip>
          <a:stretch>
            <a:fillRect/>
          </a:stretch>
        </p:blipFill>
        <p:spPr>
          <a:xfrm rot="19838420">
            <a:off x="9584568" y="-646161"/>
            <a:ext cx="2486025" cy="4762500"/>
          </a:xfrm>
          <a:prstGeom prst="rect">
            <a:avLst/>
          </a:prstGeom>
        </p:spPr>
      </p:pic>
      <p:pic>
        <p:nvPicPr>
          <p:cNvPr id="37" name="PA_图片 36"/>
          <p:cNvPicPr>
            <a:picLocks noChangeAspect="1"/>
          </p:cNvPicPr>
          <p:nvPr>
            <p:custDataLst>
              <p:tags r:id="rId10"/>
            </p:custDataLst>
          </p:nvPr>
        </p:nvPicPr>
        <p:blipFill>
          <a:blip r:embed="rId4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059602" y="2942102"/>
            <a:ext cx="3345247" cy="4584493"/>
          </a:xfrm>
          <a:prstGeom prst="rect">
            <a:avLst/>
          </a:prstGeom>
        </p:spPr>
      </p:pic>
      <p:pic>
        <p:nvPicPr>
          <p:cNvPr id="40" name="PA_图片 39"/>
          <p:cNvPicPr>
            <a:picLocks noChangeAspect="1"/>
          </p:cNvPicPr>
          <p:nvPr>
            <p:custDataLst>
              <p:tags r:id="rId11"/>
            </p:custDataLst>
          </p:nvPr>
        </p:nvPicPr>
        <p:blipFill rotWithShape="1">
          <a:blip r:embed="rId45" cstate="print">
            <a:clrChange>
              <a:clrFrom>
                <a:srgbClr val="EFF5D1"/>
              </a:clrFrom>
              <a:clrTo>
                <a:srgbClr val="EFF5D1">
                  <a:alpha val="0"/>
                </a:srgbClr>
              </a:clrTo>
            </a:clrChange>
            <a:extLst>
              <a:ext uri="{28A0092B-C50C-407E-A947-70E740481C1C}">
                <a14:useLocalDpi xmlns:a14="http://schemas.microsoft.com/office/drawing/2010/main" val="0"/>
              </a:ext>
            </a:extLst>
          </a:blip>
          <a:srcRect/>
          <a:stretch/>
        </p:blipFill>
        <p:spPr>
          <a:xfrm>
            <a:off x="1526992" y="120290"/>
            <a:ext cx="1839421" cy="2819768"/>
          </a:xfrm>
          <a:prstGeom prst="rect">
            <a:avLst/>
          </a:prstGeom>
        </p:spPr>
      </p:pic>
      <p:sp>
        <p:nvSpPr>
          <p:cNvPr id="42" name="PA_文本框 41"/>
          <p:cNvSpPr txBox="1"/>
          <p:nvPr>
            <p:custDataLst>
              <p:tags r:id="rId12"/>
            </p:custDataLst>
          </p:nvPr>
        </p:nvSpPr>
        <p:spPr>
          <a:xfrm>
            <a:off x="3003672" y="2084531"/>
            <a:ext cx="6577114" cy="769441"/>
          </a:xfrm>
          <a:prstGeom prst="rect">
            <a:avLst/>
          </a:prstGeom>
          <a:solidFill>
            <a:srgbClr val="F5D491"/>
          </a:solidFill>
          <a:ln>
            <a:solidFill>
              <a:schemeClr val="bg1"/>
            </a:solidFill>
          </a:ln>
        </p:spPr>
        <p:txBody>
          <a:bodyPr wrap="square" rtlCol="0">
            <a:spAutoFit/>
          </a:bodyPr>
          <a:lstStyle/>
          <a:p>
            <a:r>
              <a:rPr lang="zh-CN" altLang="en-US" sz="4400" b="1" spc="600" dirty="0">
                <a:solidFill>
                  <a:srgbClr val="2F96D8"/>
                </a:solidFill>
                <a:latin typeface="+mj-ea"/>
                <a:ea typeface="+mj-ea"/>
              </a:rPr>
              <a:t>幼儿园家长会</a:t>
            </a:r>
            <a:r>
              <a:rPr lang="en-US" altLang="zh-CN" sz="4400" b="1" spc="600" dirty="0" err="1">
                <a:solidFill>
                  <a:srgbClr val="2F96D8"/>
                </a:solidFill>
                <a:latin typeface="+mj-ea"/>
                <a:ea typeface="+mj-ea"/>
              </a:rPr>
              <a:t>ppt</a:t>
            </a:r>
            <a:r>
              <a:rPr lang="zh-CN" altLang="en-US" sz="4400" b="1" spc="600" dirty="0">
                <a:solidFill>
                  <a:srgbClr val="2F96D8"/>
                </a:solidFill>
                <a:latin typeface="+mj-ea"/>
                <a:ea typeface="+mj-ea"/>
              </a:rPr>
              <a:t>模板</a:t>
            </a:r>
            <a:endParaRPr lang="zh-CN" altLang="en-US" sz="4400" b="1" spc="600" dirty="0">
              <a:solidFill>
                <a:srgbClr val="DD8C5B"/>
              </a:solidFill>
              <a:latin typeface="+mj-ea"/>
              <a:ea typeface="+mj-ea"/>
            </a:endParaRPr>
          </a:p>
        </p:txBody>
      </p:sp>
      <p:grpSp>
        <p:nvGrpSpPr>
          <p:cNvPr id="38" name="PA_组合 37"/>
          <p:cNvGrpSpPr/>
          <p:nvPr>
            <p:custDataLst>
              <p:tags r:id="rId13"/>
            </p:custDataLst>
          </p:nvPr>
        </p:nvGrpSpPr>
        <p:grpSpPr>
          <a:xfrm>
            <a:off x="4633895" y="3188244"/>
            <a:ext cx="5044118" cy="670945"/>
            <a:chOff x="3606193" y="2723722"/>
            <a:chExt cx="5044118" cy="670945"/>
          </a:xfrm>
        </p:grpSpPr>
        <p:pic>
          <p:nvPicPr>
            <p:cNvPr id="46" name="PA_图片 45"/>
            <p:cNvPicPr>
              <a:picLocks noChangeAspect="1"/>
            </p:cNvPicPr>
            <p:nvPr>
              <p:custDataLst>
                <p:tags r:id="rId23"/>
              </p:custDataLst>
            </p:nvPr>
          </p:nvPicPr>
          <p:blipFill rotWithShape="1">
            <a:blip r:embed="rId4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p:blipFill>
          <p:spPr>
            <a:xfrm>
              <a:off x="3606193" y="2723722"/>
              <a:ext cx="1727450" cy="670945"/>
            </a:xfrm>
            <a:prstGeom prst="rect">
              <a:avLst/>
            </a:prstGeom>
          </p:spPr>
        </p:pic>
        <p:pic>
          <p:nvPicPr>
            <p:cNvPr id="47" name="PA_图片 46"/>
            <p:cNvPicPr>
              <a:picLocks noChangeAspect="1"/>
            </p:cNvPicPr>
            <p:nvPr>
              <p:custDataLst>
                <p:tags r:id="rId24"/>
              </p:custDataLst>
            </p:nvPr>
          </p:nvPicPr>
          <p:blipFill rotWithShape="1">
            <a:blip r:embed="rId47" cstate="print">
              <a:clrChange>
                <a:clrFrom>
                  <a:srgbClr val="FFFFFF"/>
                </a:clrFrom>
                <a:clrTo>
                  <a:srgbClr val="FFFFFF">
                    <a:alpha val="0"/>
                  </a:srgbClr>
                </a:clrTo>
              </a:clrChange>
              <a:extLst>
                <a:ext uri="{28A0092B-C50C-407E-A947-70E740481C1C}">
                  <a14:useLocalDpi xmlns:a14="http://schemas.microsoft.com/office/drawing/2010/main" val="0"/>
                </a:ext>
              </a:extLst>
            </a:blip>
            <a:srcRect l="-2391"/>
            <a:stretch/>
          </p:blipFill>
          <p:spPr>
            <a:xfrm>
              <a:off x="5264527" y="2910947"/>
              <a:ext cx="1727450" cy="456826"/>
            </a:xfrm>
            <a:prstGeom prst="rect">
              <a:avLst/>
            </a:prstGeom>
          </p:spPr>
        </p:pic>
        <p:pic>
          <p:nvPicPr>
            <p:cNvPr id="48" name="PA_图片 47"/>
            <p:cNvPicPr>
              <a:picLocks noChangeAspect="1"/>
            </p:cNvPicPr>
            <p:nvPr>
              <p:custDataLst>
                <p:tags r:id="rId25"/>
              </p:custDataLst>
            </p:nvPr>
          </p:nvPicPr>
          <p:blipFill rotWithShape="1">
            <a:blip r:embed="rId48" cstate="print">
              <a:clrChange>
                <a:clrFrom>
                  <a:srgbClr val="FFFFFF"/>
                </a:clrFrom>
                <a:clrTo>
                  <a:srgbClr val="FFFFFF">
                    <a:alpha val="0"/>
                  </a:srgbClr>
                </a:clrTo>
              </a:clrChange>
              <a:extLst>
                <a:ext uri="{28A0092B-C50C-407E-A947-70E740481C1C}">
                  <a14:useLocalDpi xmlns:a14="http://schemas.microsoft.com/office/drawing/2010/main" val="0"/>
                </a:ext>
              </a:extLst>
            </a:blip>
            <a:srcRect r="-785"/>
            <a:stretch/>
          </p:blipFill>
          <p:spPr>
            <a:xfrm>
              <a:off x="6922861" y="2764931"/>
              <a:ext cx="1727450" cy="602842"/>
            </a:xfrm>
            <a:prstGeom prst="rect">
              <a:avLst/>
            </a:prstGeom>
          </p:spPr>
        </p:pic>
      </p:grpSp>
      <p:grpSp>
        <p:nvGrpSpPr>
          <p:cNvPr id="35" name="PA_组合 34"/>
          <p:cNvGrpSpPr/>
          <p:nvPr>
            <p:custDataLst>
              <p:tags r:id="rId14"/>
            </p:custDataLst>
          </p:nvPr>
        </p:nvGrpSpPr>
        <p:grpSpPr>
          <a:xfrm>
            <a:off x="3826201" y="1240879"/>
            <a:ext cx="4750516" cy="670945"/>
            <a:chOff x="3673704" y="606961"/>
            <a:chExt cx="4750516" cy="670945"/>
          </a:xfrm>
        </p:grpSpPr>
        <p:pic>
          <p:nvPicPr>
            <p:cNvPr id="39" name="PA_图片 38"/>
            <p:cNvPicPr>
              <a:picLocks noChangeAspect="1"/>
            </p:cNvPicPr>
            <p:nvPr>
              <p:custDataLst>
                <p:tags r:id="rId20"/>
              </p:custDataLst>
            </p:nvPr>
          </p:nvPicPr>
          <p:blipFill rotWithShape="1">
            <a:blip r:embed="rId4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p:blipFill>
          <p:spPr>
            <a:xfrm>
              <a:off x="3673704" y="606961"/>
              <a:ext cx="1727450" cy="670945"/>
            </a:xfrm>
            <a:prstGeom prst="rect">
              <a:avLst/>
            </a:prstGeom>
          </p:spPr>
        </p:pic>
        <p:pic>
          <p:nvPicPr>
            <p:cNvPr id="43" name="PA_图片 42"/>
            <p:cNvPicPr>
              <a:picLocks noChangeAspect="1"/>
            </p:cNvPicPr>
            <p:nvPr>
              <p:custDataLst>
                <p:tags r:id="rId21"/>
              </p:custDataLst>
            </p:nvPr>
          </p:nvPicPr>
          <p:blipFill rotWithShape="1">
            <a:blip r:embed="rId47" cstate="print">
              <a:clrChange>
                <a:clrFrom>
                  <a:srgbClr val="FFFFFF"/>
                </a:clrFrom>
                <a:clrTo>
                  <a:srgbClr val="FFFFFF">
                    <a:alpha val="0"/>
                  </a:srgbClr>
                </a:clrTo>
              </a:clrChange>
              <a:extLst>
                <a:ext uri="{28A0092B-C50C-407E-A947-70E740481C1C}">
                  <a14:useLocalDpi xmlns:a14="http://schemas.microsoft.com/office/drawing/2010/main" val="0"/>
                </a:ext>
              </a:extLst>
            </a:blip>
            <a:srcRect l="-2391"/>
            <a:stretch/>
          </p:blipFill>
          <p:spPr>
            <a:xfrm>
              <a:off x="5167126" y="740131"/>
              <a:ext cx="1727450" cy="456826"/>
            </a:xfrm>
            <a:prstGeom prst="rect">
              <a:avLst/>
            </a:prstGeom>
          </p:spPr>
        </p:pic>
        <p:pic>
          <p:nvPicPr>
            <p:cNvPr id="49" name="PA_图片 48"/>
            <p:cNvPicPr>
              <a:picLocks noChangeAspect="1"/>
            </p:cNvPicPr>
            <p:nvPr>
              <p:custDataLst>
                <p:tags r:id="rId22"/>
              </p:custDataLst>
            </p:nvPr>
          </p:nvPicPr>
          <p:blipFill rotWithShape="1">
            <a:blip r:embed="rId48" cstate="print">
              <a:clrChange>
                <a:clrFrom>
                  <a:srgbClr val="FFFFFF"/>
                </a:clrFrom>
                <a:clrTo>
                  <a:srgbClr val="FFFFFF">
                    <a:alpha val="0"/>
                  </a:srgbClr>
                </a:clrTo>
              </a:clrChange>
              <a:extLst>
                <a:ext uri="{28A0092B-C50C-407E-A947-70E740481C1C}">
                  <a14:useLocalDpi xmlns:a14="http://schemas.microsoft.com/office/drawing/2010/main" val="0"/>
                </a:ext>
              </a:extLst>
            </a:blip>
            <a:srcRect r="-785"/>
            <a:stretch/>
          </p:blipFill>
          <p:spPr>
            <a:xfrm>
              <a:off x="6696770" y="606961"/>
              <a:ext cx="1727450" cy="602842"/>
            </a:xfrm>
            <a:prstGeom prst="rect">
              <a:avLst/>
            </a:prstGeom>
          </p:spPr>
        </p:pic>
      </p:grpSp>
      <p:grpSp>
        <p:nvGrpSpPr>
          <p:cNvPr id="28" name="PA_组合 27"/>
          <p:cNvGrpSpPr/>
          <p:nvPr>
            <p:custDataLst>
              <p:tags r:id="rId15"/>
            </p:custDataLst>
          </p:nvPr>
        </p:nvGrpSpPr>
        <p:grpSpPr>
          <a:xfrm>
            <a:off x="389684" y="1583226"/>
            <a:ext cx="983811" cy="983811"/>
            <a:chOff x="389684" y="1583226"/>
            <a:chExt cx="983811" cy="983811"/>
          </a:xfrm>
        </p:grpSpPr>
        <p:sp>
          <p:nvSpPr>
            <p:cNvPr id="21" name="PA_椭圆 20"/>
            <p:cNvSpPr/>
            <p:nvPr>
              <p:custDataLst>
                <p:tags r:id="rId18"/>
              </p:custDataLst>
            </p:nvPr>
          </p:nvSpPr>
          <p:spPr>
            <a:xfrm>
              <a:off x="389684" y="1583226"/>
              <a:ext cx="983811" cy="983811"/>
            </a:xfrm>
            <a:prstGeom prst="ellipse">
              <a:avLst/>
            </a:prstGeom>
            <a:solidFill>
              <a:srgbClr val="FFE9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custDataLst>
                <p:tags r:id="rId19"/>
              </p:custDataLst>
            </p:nvPr>
          </p:nvSpPr>
          <p:spPr>
            <a:xfrm>
              <a:off x="567801" y="1762618"/>
              <a:ext cx="627576" cy="625026"/>
            </a:xfrm>
            <a:custGeom>
              <a:avLst/>
              <a:gdLst>
                <a:gd name="connsiteX0" fmla="*/ 339081 w 627576"/>
                <a:gd name="connsiteY0" fmla="*/ 0 h 625026"/>
                <a:gd name="connsiteX1" fmla="*/ 377027 w 627576"/>
                <a:gd name="connsiteY1" fmla="*/ 3825 h 625026"/>
                <a:gd name="connsiteX2" fmla="*/ 627576 w 627576"/>
                <a:gd name="connsiteY2" fmla="*/ 311238 h 625026"/>
                <a:gd name="connsiteX3" fmla="*/ 313788 w 627576"/>
                <a:gd name="connsiteY3" fmla="*/ 625026 h 625026"/>
                <a:gd name="connsiteX4" fmla="*/ 0 w 627576"/>
                <a:gd name="connsiteY4" fmla="*/ 311238 h 625026"/>
                <a:gd name="connsiteX5" fmla="*/ 91907 w 627576"/>
                <a:gd name="connsiteY5" fmla="*/ 89357 h 625026"/>
                <a:gd name="connsiteX6" fmla="*/ 129490 w 627576"/>
                <a:gd name="connsiteY6" fmla="*/ 58347 h 625026"/>
                <a:gd name="connsiteX7" fmla="*/ 127995 w 627576"/>
                <a:gd name="connsiteY7" fmla="*/ 65754 h 625026"/>
                <a:gd name="connsiteX8" fmla="*/ 244953 w 627576"/>
                <a:gd name="connsiteY8" fmla="*/ 182712 h 625026"/>
                <a:gd name="connsiteX9" fmla="*/ 361911 w 627576"/>
                <a:gd name="connsiteY9" fmla="*/ 65754 h 625026"/>
                <a:gd name="connsiteX10" fmla="*/ 352720 w 627576"/>
                <a:gd name="connsiteY10" fmla="*/ 20229 h 625026"/>
                <a:gd name="connsiteX11" fmla="*/ 339081 w 627576"/>
                <a:gd name="connsiteY11" fmla="*/ 0 h 625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27576" h="625026">
                  <a:moveTo>
                    <a:pt x="339081" y="0"/>
                  </a:moveTo>
                  <a:lnTo>
                    <a:pt x="377027" y="3825"/>
                  </a:lnTo>
                  <a:cubicBezTo>
                    <a:pt x="520015" y="33085"/>
                    <a:pt x="627576" y="159601"/>
                    <a:pt x="627576" y="311238"/>
                  </a:cubicBezTo>
                  <a:cubicBezTo>
                    <a:pt x="627576" y="484538"/>
                    <a:pt x="487088" y="625026"/>
                    <a:pt x="313788" y="625026"/>
                  </a:cubicBezTo>
                  <a:cubicBezTo>
                    <a:pt x="140488" y="625026"/>
                    <a:pt x="0" y="484538"/>
                    <a:pt x="0" y="311238"/>
                  </a:cubicBezTo>
                  <a:cubicBezTo>
                    <a:pt x="0" y="224588"/>
                    <a:pt x="35122" y="146141"/>
                    <a:pt x="91907" y="89357"/>
                  </a:cubicBezTo>
                  <a:lnTo>
                    <a:pt x="129490" y="58347"/>
                  </a:lnTo>
                  <a:lnTo>
                    <a:pt x="127995" y="65754"/>
                  </a:lnTo>
                  <a:cubicBezTo>
                    <a:pt x="127995" y="130348"/>
                    <a:pt x="180359" y="182712"/>
                    <a:pt x="244953" y="182712"/>
                  </a:cubicBezTo>
                  <a:cubicBezTo>
                    <a:pt x="309547" y="182712"/>
                    <a:pt x="361911" y="130348"/>
                    <a:pt x="361911" y="65754"/>
                  </a:cubicBezTo>
                  <a:cubicBezTo>
                    <a:pt x="361911" y="49606"/>
                    <a:pt x="358638" y="34222"/>
                    <a:pt x="352720" y="20229"/>
                  </a:cubicBezTo>
                  <a:lnTo>
                    <a:pt x="339081" y="0"/>
                  </a:lnTo>
                  <a:close/>
                </a:path>
              </a:pathLst>
            </a:custGeom>
            <a:solidFill>
              <a:srgbClr val="FAD96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pic>
        <p:nvPicPr>
          <p:cNvPr id="22" name="Ridan-Ulysse">
            <a:hlinkClick r:id="" action="ppaction://media"/>
          </p:cNvPr>
          <p:cNvPicPr>
            <a:picLocks noChangeAspect="1"/>
          </p:cNvPicPr>
          <p:nvPr>
            <a:audioFile r:link="rId17"/>
            <p:extLst>
              <p:ext uri="{DAA4B4D4-6D71-4841-9C94-3DE7FCFB9230}">
                <p14:media xmlns:p14="http://schemas.microsoft.com/office/powerpoint/2010/main" r:embed="rId16"/>
              </p:ext>
            </p:extLst>
          </p:nvPr>
        </p:nvPicPr>
        <p:blipFill>
          <a:blip r:embed="rId49"/>
          <a:stretch>
            <a:fillRect/>
          </a:stretch>
        </p:blipFill>
        <p:spPr>
          <a:xfrm>
            <a:off x="-807080" y="2220904"/>
            <a:ext cx="609600" cy="609600"/>
          </a:xfrm>
          <a:prstGeom prst="rect">
            <a:avLst/>
          </a:prstGeom>
        </p:spPr>
      </p:pic>
    </p:spTree>
    <p:extLst>
      <p:ext uri="{BB962C8B-B14F-4D97-AF65-F5344CB8AC3E}">
        <p14:creationId xmlns:p14="http://schemas.microsoft.com/office/powerpoint/2010/main" val="2345554865"/>
      </p:ext>
    </p:extLst>
  </p:cSld>
  <p:clrMapOvr>
    <a:masterClrMapping/>
  </p:clrMapOvr>
  <mc:AlternateContent xmlns:mc="http://schemas.openxmlformats.org/markup-compatibility/2006" xmlns:p14="http://schemas.microsoft.com/office/powerpoint/2010/main">
    <mc:Choice Requires="p14">
      <p:transition spd="slow" p14:dur="1750" advTm="3000">
        <p:push dir="u"/>
      </p:transition>
    </mc:Choice>
    <mc:Fallback xmlns="">
      <p:transition spd="slow" advTm="3000">
        <p:push dir="u"/>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par>
                                    <p:cTn id="7" presetID="8" presetClass="emph" presetSubtype="0" fill="hold" nodeType="withEffect">
                                      <p:stCondLst>
                                        <p:cond delay="300"/>
                                      </p:stCondLst>
                                      <p:childTnLst>
                                        <p:animRot by="21600000">
                                          <p:cBhvr>
                                            <p:cTn id="8" dur="3000" fill="hold"/>
                                            <p:tgtEl>
                                              <p:spTgt spid="27"/>
                                            </p:tgtEl>
                                            <p:attrNameLst>
                                              <p:attrName>r</p:attrName>
                                            </p:attrNameLst>
                                          </p:cBhvr>
                                        </p:animRot>
                                      </p:childTnLst>
                                    </p:cTn>
                                  </p:par>
                                  <p:par>
                                    <p:cTn id="9" presetID="8" presetClass="emph" presetSubtype="0" fill="hold" nodeType="withEffect">
                                      <p:stCondLst>
                                        <p:cond delay="93"/>
                                      </p:stCondLst>
                                      <p:childTnLst>
                                        <p:animRot by="21600000">
                                          <p:cBhvr>
                                            <p:cTn id="10" dur="3000" fill="hold"/>
                                            <p:tgtEl>
                                              <p:spTgt spid="20"/>
                                            </p:tgtEl>
                                            <p:attrNameLst>
                                              <p:attrName>r</p:attrName>
                                            </p:attrNameLst>
                                          </p:cBhvr>
                                        </p:animRot>
                                      </p:childTnLst>
                                    </p:cTn>
                                  </p:par>
                                  <p:par>
                                    <p:cTn id="11" presetID="8" presetClass="emph" presetSubtype="0" fill="hold" nodeType="withEffect">
                                      <p:stCondLst>
                                        <p:cond delay="44"/>
                                      </p:stCondLst>
                                      <p:childTnLst>
                                        <p:animRot by="21600000">
                                          <p:cBhvr>
                                            <p:cTn id="12" dur="3000" fill="hold"/>
                                            <p:tgtEl>
                                              <p:spTgt spid="28"/>
                                            </p:tgtEl>
                                            <p:attrNameLst>
                                              <p:attrName>r</p:attrName>
                                            </p:attrNameLst>
                                          </p:cBhvr>
                                        </p:animRot>
                                      </p:childTnLst>
                                    </p:cTn>
                                  </p:par>
                                  <p:par>
                                    <p:cTn id="13" presetID="8" presetClass="emph" presetSubtype="0" fill="hold" nodeType="withEffect">
                                      <p:stCondLst>
                                        <p:cond delay="266"/>
                                      </p:stCondLst>
                                      <p:childTnLst>
                                        <p:animRot by="21600000">
                                          <p:cBhvr>
                                            <p:cTn id="14" dur="3000" fill="hold"/>
                                            <p:tgtEl>
                                              <p:spTgt spid="29"/>
                                            </p:tgtEl>
                                            <p:attrNameLst>
                                              <p:attrName>r</p:attrName>
                                            </p:attrNameLst>
                                          </p:cBhvr>
                                        </p:animRot>
                                      </p:childTnLst>
                                    </p:cTn>
                                  </p:par>
                                  <p:par>
                                    <p:cTn id="15" presetID="8" presetClass="emph" presetSubtype="0" fill="hold" nodeType="withEffect">
                                      <p:stCondLst>
                                        <p:cond delay="230"/>
                                      </p:stCondLst>
                                      <p:childTnLst>
                                        <p:animRot by="21600000">
                                          <p:cBhvr>
                                            <p:cTn id="16" dur="3000" fill="hold"/>
                                            <p:tgtEl>
                                              <p:spTgt spid="4"/>
                                            </p:tgtEl>
                                            <p:attrNameLst>
                                              <p:attrName>r</p:attrName>
                                            </p:attrNameLst>
                                          </p:cBhvr>
                                        </p:animRot>
                                      </p:childTnLst>
                                    </p:cTn>
                                  </p:par>
                                  <p:par>
                                    <p:cTn id="17" presetID="8" presetClass="emph" presetSubtype="0" fill="hold" nodeType="withEffect">
                                      <p:stCondLst>
                                        <p:cond delay="396"/>
                                      </p:stCondLst>
                                      <p:childTnLst>
                                        <p:animRot by="21600000">
                                          <p:cBhvr>
                                            <p:cTn id="18" dur="3000" fill="hold"/>
                                            <p:tgtEl>
                                              <p:spTgt spid="3"/>
                                            </p:tgtEl>
                                            <p:attrNameLst>
                                              <p:attrName>r</p:attrName>
                                            </p:attrNameLst>
                                          </p:cBhvr>
                                        </p:animRot>
                                      </p:childTnLst>
                                    </p:cTn>
                                  </p:par>
                                  <p:par>
                                    <p:cTn id="19" presetID="2" presetClass="entr" presetSubtype="1" fill="hold" nodeType="withEffect" p14:presetBounceEnd="50000">
                                      <p:stCondLst>
                                        <p:cond delay="396"/>
                                      </p:stCondLst>
                                      <p:childTnLst>
                                        <p:set>
                                          <p:cBhvr>
                                            <p:cTn id="20" dur="1" fill="hold">
                                              <p:stCondLst>
                                                <p:cond delay="0"/>
                                              </p:stCondLst>
                                            </p:cTn>
                                            <p:tgtEl>
                                              <p:spTgt spid="40"/>
                                            </p:tgtEl>
                                            <p:attrNameLst>
                                              <p:attrName>style.visibility</p:attrName>
                                            </p:attrNameLst>
                                          </p:cBhvr>
                                          <p:to>
                                            <p:strVal val="visible"/>
                                          </p:to>
                                        </p:set>
                                        <p:anim calcmode="lin" valueType="num" p14:bounceEnd="50000">
                                          <p:cBhvr additive="base">
                                            <p:cTn id="21" dur="2000" fill="hold"/>
                                            <p:tgtEl>
                                              <p:spTgt spid="40"/>
                                            </p:tgtEl>
                                            <p:attrNameLst>
                                              <p:attrName>ppt_x</p:attrName>
                                            </p:attrNameLst>
                                          </p:cBhvr>
                                          <p:tavLst>
                                            <p:tav tm="0">
                                              <p:val>
                                                <p:strVal val="#ppt_x"/>
                                              </p:val>
                                            </p:tav>
                                            <p:tav tm="100000">
                                              <p:val>
                                                <p:strVal val="#ppt_x"/>
                                              </p:val>
                                            </p:tav>
                                          </p:tavLst>
                                        </p:anim>
                                        <p:anim calcmode="lin" valueType="num" p14:bounceEnd="50000">
                                          <p:cBhvr additive="base">
                                            <p:cTn id="22" dur="2000" fill="hold"/>
                                            <p:tgtEl>
                                              <p:spTgt spid="40"/>
                                            </p:tgtEl>
                                            <p:attrNameLst>
                                              <p:attrName>ppt_y</p:attrName>
                                            </p:attrNameLst>
                                          </p:cBhvr>
                                          <p:tavLst>
                                            <p:tav tm="0">
                                              <p:val>
                                                <p:strVal val="0-#ppt_h/2"/>
                                              </p:val>
                                            </p:tav>
                                            <p:tav tm="100000">
                                              <p:val>
                                                <p:strVal val="#ppt_y"/>
                                              </p:val>
                                            </p:tav>
                                          </p:tavLst>
                                        </p:anim>
                                      </p:childTnLst>
                                    </p:cTn>
                                  </p:par>
                                  <p:par>
                                    <p:cTn id="23" presetID="22" presetClass="entr" presetSubtype="8" fill="hold" grpId="0" nodeType="withEffect">
                                      <p:stCondLst>
                                        <p:cond delay="396"/>
                                      </p:stCondLst>
                                      <p:childTnLst>
                                        <p:set>
                                          <p:cBhvr>
                                            <p:cTn id="24" dur="1" fill="hold">
                                              <p:stCondLst>
                                                <p:cond delay="0"/>
                                              </p:stCondLst>
                                            </p:cTn>
                                            <p:tgtEl>
                                              <p:spTgt spid="42"/>
                                            </p:tgtEl>
                                            <p:attrNameLst>
                                              <p:attrName>style.visibility</p:attrName>
                                            </p:attrNameLst>
                                          </p:cBhvr>
                                          <p:to>
                                            <p:strVal val="visible"/>
                                          </p:to>
                                        </p:set>
                                        <p:animEffect transition="in" filter="wipe(left)">
                                          <p:cBhvr>
                                            <p:cTn id="25" dur="2000"/>
                                            <p:tgtEl>
                                              <p:spTgt spid="42"/>
                                            </p:tgtEl>
                                          </p:cBhvr>
                                        </p:animEffect>
                                      </p:childTnLst>
                                    </p:cTn>
                                  </p:par>
                                  <p:par>
                                    <p:cTn id="26" presetID="22" presetClass="entr" presetSubtype="2" fill="hold" nodeType="withEffect">
                                      <p:stCondLst>
                                        <p:cond delay="396"/>
                                      </p:stCondLst>
                                      <p:childTnLst>
                                        <p:set>
                                          <p:cBhvr>
                                            <p:cTn id="27" dur="1" fill="hold">
                                              <p:stCondLst>
                                                <p:cond delay="0"/>
                                              </p:stCondLst>
                                            </p:cTn>
                                            <p:tgtEl>
                                              <p:spTgt spid="35"/>
                                            </p:tgtEl>
                                            <p:attrNameLst>
                                              <p:attrName>style.visibility</p:attrName>
                                            </p:attrNameLst>
                                          </p:cBhvr>
                                          <p:to>
                                            <p:strVal val="visible"/>
                                          </p:to>
                                        </p:set>
                                        <p:animEffect transition="in" filter="wipe(right)">
                                          <p:cBhvr>
                                            <p:cTn id="28" dur="2000"/>
                                            <p:tgtEl>
                                              <p:spTgt spid="35"/>
                                            </p:tgtEl>
                                          </p:cBhvr>
                                        </p:animEffect>
                                      </p:childTnLst>
                                    </p:cTn>
                                  </p:par>
                                  <p:par>
                                    <p:cTn id="29" presetID="22" presetClass="entr" presetSubtype="8" fill="hold" nodeType="withEffect">
                                      <p:stCondLst>
                                        <p:cond delay="396"/>
                                      </p:stCondLst>
                                      <p:childTnLst>
                                        <p:set>
                                          <p:cBhvr>
                                            <p:cTn id="30" dur="1" fill="hold">
                                              <p:stCondLst>
                                                <p:cond delay="0"/>
                                              </p:stCondLst>
                                            </p:cTn>
                                            <p:tgtEl>
                                              <p:spTgt spid="38"/>
                                            </p:tgtEl>
                                            <p:attrNameLst>
                                              <p:attrName>style.visibility</p:attrName>
                                            </p:attrNameLst>
                                          </p:cBhvr>
                                          <p:to>
                                            <p:strVal val="visible"/>
                                          </p:to>
                                        </p:set>
                                        <p:animEffect transition="in" filter="wipe(left)">
                                          <p:cBhvr>
                                            <p:cTn id="31" dur="2000"/>
                                            <p:tgtEl>
                                              <p:spTgt spid="38"/>
                                            </p:tgtEl>
                                          </p:cBhvr>
                                        </p:animEffect>
                                      </p:childTnLst>
                                    </p:cTn>
                                  </p:par>
                                  <p:par>
                                    <p:cTn id="32" presetID="32" presetClass="emph" presetSubtype="0" fill="hold" nodeType="withEffect">
                                      <p:stCondLst>
                                        <p:cond delay="396"/>
                                      </p:stCondLst>
                                      <p:childTnLst>
                                        <p:animRot by="120000">
                                          <p:cBhvr>
                                            <p:cTn id="33" dur="200" fill="hold">
                                              <p:stCondLst>
                                                <p:cond delay="0"/>
                                              </p:stCondLst>
                                            </p:cTn>
                                            <p:tgtEl>
                                              <p:spTgt spid="36"/>
                                            </p:tgtEl>
                                            <p:attrNameLst>
                                              <p:attrName>r</p:attrName>
                                            </p:attrNameLst>
                                          </p:cBhvr>
                                        </p:animRot>
                                        <p:animRot by="-240000">
                                          <p:cBhvr>
                                            <p:cTn id="34" dur="400" fill="hold">
                                              <p:stCondLst>
                                                <p:cond delay="400"/>
                                              </p:stCondLst>
                                            </p:cTn>
                                            <p:tgtEl>
                                              <p:spTgt spid="36"/>
                                            </p:tgtEl>
                                            <p:attrNameLst>
                                              <p:attrName>r</p:attrName>
                                            </p:attrNameLst>
                                          </p:cBhvr>
                                        </p:animRot>
                                        <p:animRot by="240000">
                                          <p:cBhvr>
                                            <p:cTn id="35" dur="400" fill="hold">
                                              <p:stCondLst>
                                                <p:cond delay="800"/>
                                              </p:stCondLst>
                                            </p:cTn>
                                            <p:tgtEl>
                                              <p:spTgt spid="36"/>
                                            </p:tgtEl>
                                            <p:attrNameLst>
                                              <p:attrName>r</p:attrName>
                                            </p:attrNameLst>
                                          </p:cBhvr>
                                        </p:animRot>
                                        <p:animRot by="-240000">
                                          <p:cBhvr>
                                            <p:cTn id="36" dur="400" fill="hold">
                                              <p:stCondLst>
                                                <p:cond delay="1200"/>
                                              </p:stCondLst>
                                            </p:cTn>
                                            <p:tgtEl>
                                              <p:spTgt spid="36"/>
                                            </p:tgtEl>
                                            <p:attrNameLst>
                                              <p:attrName>r</p:attrName>
                                            </p:attrNameLst>
                                          </p:cBhvr>
                                        </p:animRot>
                                        <p:animRot by="120000">
                                          <p:cBhvr>
                                            <p:cTn id="37" dur="400" fill="hold">
                                              <p:stCondLst>
                                                <p:cond delay="1600"/>
                                              </p:stCondLst>
                                            </p:cTn>
                                            <p:tgtEl>
                                              <p:spTgt spid="36"/>
                                            </p:tgtEl>
                                            <p:attrNameLst>
                                              <p:attrName>r</p:attrName>
                                            </p:attrNameLst>
                                          </p:cBhvr>
                                        </p:animRot>
                                      </p:childTnLst>
                                    </p:cTn>
                                  </p:par>
                                  <p:par>
                                    <p:cTn id="38" presetID="32" presetClass="emph" presetSubtype="0" fill="hold" nodeType="withEffect">
                                      <p:stCondLst>
                                        <p:cond delay="750"/>
                                      </p:stCondLst>
                                      <p:childTnLst>
                                        <p:animRot by="120000">
                                          <p:cBhvr>
                                            <p:cTn id="39" dur="200" fill="hold">
                                              <p:stCondLst>
                                                <p:cond delay="0"/>
                                              </p:stCondLst>
                                            </p:cTn>
                                            <p:tgtEl>
                                              <p:spTgt spid="37"/>
                                            </p:tgtEl>
                                            <p:attrNameLst>
                                              <p:attrName>r</p:attrName>
                                            </p:attrNameLst>
                                          </p:cBhvr>
                                        </p:animRot>
                                        <p:animRot by="-240000">
                                          <p:cBhvr>
                                            <p:cTn id="40" dur="400" fill="hold">
                                              <p:stCondLst>
                                                <p:cond delay="400"/>
                                              </p:stCondLst>
                                            </p:cTn>
                                            <p:tgtEl>
                                              <p:spTgt spid="37"/>
                                            </p:tgtEl>
                                            <p:attrNameLst>
                                              <p:attrName>r</p:attrName>
                                            </p:attrNameLst>
                                          </p:cBhvr>
                                        </p:animRot>
                                        <p:animRot by="240000">
                                          <p:cBhvr>
                                            <p:cTn id="41" dur="400" fill="hold">
                                              <p:stCondLst>
                                                <p:cond delay="800"/>
                                              </p:stCondLst>
                                            </p:cTn>
                                            <p:tgtEl>
                                              <p:spTgt spid="37"/>
                                            </p:tgtEl>
                                            <p:attrNameLst>
                                              <p:attrName>r</p:attrName>
                                            </p:attrNameLst>
                                          </p:cBhvr>
                                        </p:animRot>
                                        <p:animRot by="-240000">
                                          <p:cBhvr>
                                            <p:cTn id="42" dur="400" fill="hold">
                                              <p:stCondLst>
                                                <p:cond delay="1200"/>
                                              </p:stCondLst>
                                            </p:cTn>
                                            <p:tgtEl>
                                              <p:spTgt spid="37"/>
                                            </p:tgtEl>
                                            <p:attrNameLst>
                                              <p:attrName>r</p:attrName>
                                            </p:attrNameLst>
                                          </p:cBhvr>
                                        </p:animRot>
                                        <p:animRot by="120000">
                                          <p:cBhvr>
                                            <p:cTn id="43" dur="400" fill="hold">
                                              <p:stCondLst>
                                                <p:cond delay="1600"/>
                                              </p:stCondLst>
                                            </p:cTn>
                                            <p:tgtEl>
                                              <p:spTgt spid="3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4" repeatCount="indefinite" fill="remove" display="0">
                      <p:stCondLst>
                        <p:cond delay="indefinite"/>
                      </p:stCondLst>
                      <p:endCondLst>
                        <p:cond evt="onStopAudio" delay="0">
                          <p:tgtEl>
                            <p:sldTgt/>
                          </p:tgtEl>
                        </p:cond>
                      </p:endCondLst>
                    </p:cTn>
                    <p:tgtEl>
                      <p:spTgt spid="22"/>
                    </p:tgtEl>
                  </p:cMediaNode>
                </p:audio>
              </p:childTnLst>
            </p:cTn>
          </p:par>
        </p:tnLst>
        <p:bldLst>
          <p:bldP spid="42"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par>
                                    <p:cTn id="7" presetID="8" presetClass="emph" presetSubtype="0" fill="hold" nodeType="withEffect">
                                      <p:stCondLst>
                                        <p:cond delay="300"/>
                                      </p:stCondLst>
                                      <p:childTnLst>
                                        <p:animRot by="21600000">
                                          <p:cBhvr>
                                            <p:cTn id="8" dur="3000" fill="hold"/>
                                            <p:tgtEl>
                                              <p:spTgt spid="27"/>
                                            </p:tgtEl>
                                            <p:attrNameLst>
                                              <p:attrName>r</p:attrName>
                                            </p:attrNameLst>
                                          </p:cBhvr>
                                        </p:animRot>
                                      </p:childTnLst>
                                    </p:cTn>
                                  </p:par>
                                  <p:par>
                                    <p:cTn id="9" presetID="8" presetClass="emph" presetSubtype="0" fill="hold" nodeType="withEffect">
                                      <p:stCondLst>
                                        <p:cond delay="93"/>
                                      </p:stCondLst>
                                      <p:childTnLst>
                                        <p:animRot by="21600000">
                                          <p:cBhvr>
                                            <p:cTn id="10" dur="3000" fill="hold"/>
                                            <p:tgtEl>
                                              <p:spTgt spid="20"/>
                                            </p:tgtEl>
                                            <p:attrNameLst>
                                              <p:attrName>r</p:attrName>
                                            </p:attrNameLst>
                                          </p:cBhvr>
                                        </p:animRot>
                                      </p:childTnLst>
                                    </p:cTn>
                                  </p:par>
                                  <p:par>
                                    <p:cTn id="11" presetID="8" presetClass="emph" presetSubtype="0" fill="hold" nodeType="withEffect">
                                      <p:stCondLst>
                                        <p:cond delay="44"/>
                                      </p:stCondLst>
                                      <p:childTnLst>
                                        <p:animRot by="21600000">
                                          <p:cBhvr>
                                            <p:cTn id="12" dur="3000" fill="hold"/>
                                            <p:tgtEl>
                                              <p:spTgt spid="28"/>
                                            </p:tgtEl>
                                            <p:attrNameLst>
                                              <p:attrName>r</p:attrName>
                                            </p:attrNameLst>
                                          </p:cBhvr>
                                        </p:animRot>
                                      </p:childTnLst>
                                    </p:cTn>
                                  </p:par>
                                  <p:par>
                                    <p:cTn id="13" presetID="8" presetClass="emph" presetSubtype="0" fill="hold" nodeType="withEffect">
                                      <p:stCondLst>
                                        <p:cond delay="266"/>
                                      </p:stCondLst>
                                      <p:childTnLst>
                                        <p:animRot by="21600000">
                                          <p:cBhvr>
                                            <p:cTn id="14" dur="3000" fill="hold"/>
                                            <p:tgtEl>
                                              <p:spTgt spid="29"/>
                                            </p:tgtEl>
                                            <p:attrNameLst>
                                              <p:attrName>r</p:attrName>
                                            </p:attrNameLst>
                                          </p:cBhvr>
                                        </p:animRot>
                                      </p:childTnLst>
                                    </p:cTn>
                                  </p:par>
                                  <p:par>
                                    <p:cTn id="15" presetID="8" presetClass="emph" presetSubtype="0" fill="hold" nodeType="withEffect">
                                      <p:stCondLst>
                                        <p:cond delay="230"/>
                                      </p:stCondLst>
                                      <p:childTnLst>
                                        <p:animRot by="21600000">
                                          <p:cBhvr>
                                            <p:cTn id="16" dur="3000" fill="hold"/>
                                            <p:tgtEl>
                                              <p:spTgt spid="4"/>
                                            </p:tgtEl>
                                            <p:attrNameLst>
                                              <p:attrName>r</p:attrName>
                                            </p:attrNameLst>
                                          </p:cBhvr>
                                        </p:animRot>
                                      </p:childTnLst>
                                    </p:cTn>
                                  </p:par>
                                  <p:par>
                                    <p:cTn id="17" presetID="8" presetClass="emph" presetSubtype="0" fill="hold" nodeType="withEffect">
                                      <p:stCondLst>
                                        <p:cond delay="396"/>
                                      </p:stCondLst>
                                      <p:childTnLst>
                                        <p:animRot by="21600000">
                                          <p:cBhvr>
                                            <p:cTn id="18" dur="3000" fill="hold"/>
                                            <p:tgtEl>
                                              <p:spTgt spid="3"/>
                                            </p:tgtEl>
                                            <p:attrNameLst>
                                              <p:attrName>r</p:attrName>
                                            </p:attrNameLst>
                                          </p:cBhvr>
                                        </p:animRot>
                                      </p:childTnLst>
                                    </p:cTn>
                                  </p:par>
                                  <p:par>
                                    <p:cTn id="19" presetID="2" presetClass="entr" presetSubtype="1" fill="hold" nodeType="withEffect">
                                      <p:stCondLst>
                                        <p:cond delay="396"/>
                                      </p:stCondLst>
                                      <p:childTnLst>
                                        <p:set>
                                          <p:cBhvr>
                                            <p:cTn id="20" dur="1" fill="hold">
                                              <p:stCondLst>
                                                <p:cond delay="0"/>
                                              </p:stCondLst>
                                            </p:cTn>
                                            <p:tgtEl>
                                              <p:spTgt spid="40"/>
                                            </p:tgtEl>
                                            <p:attrNameLst>
                                              <p:attrName>style.visibility</p:attrName>
                                            </p:attrNameLst>
                                          </p:cBhvr>
                                          <p:to>
                                            <p:strVal val="visible"/>
                                          </p:to>
                                        </p:set>
                                        <p:anim calcmode="lin" valueType="num">
                                          <p:cBhvr additive="base">
                                            <p:cTn id="21" dur="2000" fill="hold"/>
                                            <p:tgtEl>
                                              <p:spTgt spid="40"/>
                                            </p:tgtEl>
                                            <p:attrNameLst>
                                              <p:attrName>ppt_x</p:attrName>
                                            </p:attrNameLst>
                                          </p:cBhvr>
                                          <p:tavLst>
                                            <p:tav tm="0">
                                              <p:val>
                                                <p:strVal val="#ppt_x"/>
                                              </p:val>
                                            </p:tav>
                                            <p:tav tm="100000">
                                              <p:val>
                                                <p:strVal val="#ppt_x"/>
                                              </p:val>
                                            </p:tav>
                                          </p:tavLst>
                                        </p:anim>
                                        <p:anim calcmode="lin" valueType="num">
                                          <p:cBhvr additive="base">
                                            <p:cTn id="22" dur="2000" fill="hold"/>
                                            <p:tgtEl>
                                              <p:spTgt spid="40"/>
                                            </p:tgtEl>
                                            <p:attrNameLst>
                                              <p:attrName>ppt_y</p:attrName>
                                            </p:attrNameLst>
                                          </p:cBhvr>
                                          <p:tavLst>
                                            <p:tav tm="0">
                                              <p:val>
                                                <p:strVal val="0-#ppt_h/2"/>
                                              </p:val>
                                            </p:tav>
                                            <p:tav tm="100000">
                                              <p:val>
                                                <p:strVal val="#ppt_y"/>
                                              </p:val>
                                            </p:tav>
                                          </p:tavLst>
                                        </p:anim>
                                      </p:childTnLst>
                                    </p:cTn>
                                  </p:par>
                                  <p:par>
                                    <p:cTn id="23" presetID="22" presetClass="entr" presetSubtype="8" fill="hold" grpId="0" nodeType="withEffect">
                                      <p:stCondLst>
                                        <p:cond delay="396"/>
                                      </p:stCondLst>
                                      <p:childTnLst>
                                        <p:set>
                                          <p:cBhvr>
                                            <p:cTn id="24" dur="1" fill="hold">
                                              <p:stCondLst>
                                                <p:cond delay="0"/>
                                              </p:stCondLst>
                                            </p:cTn>
                                            <p:tgtEl>
                                              <p:spTgt spid="42"/>
                                            </p:tgtEl>
                                            <p:attrNameLst>
                                              <p:attrName>style.visibility</p:attrName>
                                            </p:attrNameLst>
                                          </p:cBhvr>
                                          <p:to>
                                            <p:strVal val="visible"/>
                                          </p:to>
                                        </p:set>
                                        <p:animEffect transition="in" filter="wipe(left)">
                                          <p:cBhvr>
                                            <p:cTn id="25" dur="2000"/>
                                            <p:tgtEl>
                                              <p:spTgt spid="42"/>
                                            </p:tgtEl>
                                          </p:cBhvr>
                                        </p:animEffect>
                                      </p:childTnLst>
                                    </p:cTn>
                                  </p:par>
                                  <p:par>
                                    <p:cTn id="26" presetID="22" presetClass="entr" presetSubtype="2" fill="hold" nodeType="withEffect">
                                      <p:stCondLst>
                                        <p:cond delay="396"/>
                                      </p:stCondLst>
                                      <p:childTnLst>
                                        <p:set>
                                          <p:cBhvr>
                                            <p:cTn id="27" dur="1" fill="hold">
                                              <p:stCondLst>
                                                <p:cond delay="0"/>
                                              </p:stCondLst>
                                            </p:cTn>
                                            <p:tgtEl>
                                              <p:spTgt spid="35"/>
                                            </p:tgtEl>
                                            <p:attrNameLst>
                                              <p:attrName>style.visibility</p:attrName>
                                            </p:attrNameLst>
                                          </p:cBhvr>
                                          <p:to>
                                            <p:strVal val="visible"/>
                                          </p:to>
                                        </p:set>
                                        <p:animEffect transition="in" filter="wipe(right)">
                                          <p:cBhvr>
                                            <p:cTn id="28" dur="2000"/>
                                            <p:tgtEl>
                                              <p:spTgt spid="35"/>
                                            </p:tgtEl>
                                          </p:cBhvr>
                                        </p:animEffect>
                                      </p:childTnLst>
                                    </p:cTn>
                                  </p:par>
                                  <p:par>
                                    <p:cTn id="29" presetID="22" presetClass="entr" presetSubtype="8" fill="hold" nodeType="withEffect">
                                      <p:stCondLst>
                                        <p:cond delay="396"/>
                                      </p:stCondLst>
                                      <p:childTnLst>
                                        <p:set>
                                          <p:cBhvr>
                                            <p:cTn id="30" dur="1" fill="hold">
                                              <p:stCondLst>
                                                <p:cond delay="0"/>
                                              </p:stCondLst>
                                            </p:cTn>
                                            <p:tgtEl>
                                              <p:spTgt spid="38"/>
                                            </p:tgtEl>
                                            <p:attrNameLst>
                                              <p:attrName>style.visibility</p:attrName>
                                            </p:attrNameLst>
                                          </p:cBhvr>
                                          <p:to>
                                            <p:strVal val="visible"/>
                                          </p:to>
                                        </p:set>
                                        <p:animEffect transition="in" filter="wipe(left)">
                                          <p:cBhvr>
                                            <p:cTn id="31" dur="2000"/>
                                            <p:tgtEl>
                                              <p:spTgt spid="38"/>
                                            </p:tgtEl>
                                          </p:cBhvr>
                                        </p:animEffect>
                                      </p:childTnLst>
                                    </p:cTn>
                                  </p:par>
                                  <p:par>
                                    <p:cTn id="32" presetID="32" presetClass="emph" presetSubtype="0" fill="hold" nodeType="withEffect">
                                      <p:stCondLst>
                                        <p:cond delay="396"/>
                                      </p:stCondLst>
                                      <p:childTnLst>
                                        <p:animRot by="120000">
                                          <p:cBhvr>
                                            <p:cTn id="33" dur="200" fill="hold">
                                              <p:stCondLst>
                                                <p:cond delay="0"/>
                                              </p:stCondLst>
                                            </p:cTn>
                                            <p:tgtEl>
                                              <p:spTgt spid="36"/>
                                            </p:tgtEl>
                                            <p:attrNameLst>
                                              <p:attrName>r</p:attrName>
                                            </p:attrNameLst>
                                          </p:cBhvr>
                                        </p:animRot>
                                        <p:animRot by="-240000">
                                          <p:cBhvr>
                                            <p:cTn id="34" dur="400" fill="hold">
                                              <p:stCondLst>
                                                <p:cond delay="400"/>
                                              </p:stCondLst>
                                            </p:cTn>
                                            <p:tgtEl>
                                              <p:spTgt spid="36"/>
                                            </p:tgtEl>
                                            <p:attrNameLst>
                                              <p:attrName>r</p:attrName>
                                            </p:attrNameLst>
                                          </p:cBhvr>
                                        </p:animRot>
                                        <p:animRot by="240000">
                                          <p:cBhvr>
                                            <p:cTn id="35" dur="400" fill="hold">
                                              <p:stCondLst>
                                                <p:cond delay="800"/>
                                              </p:stCondLst>
                                            </p:cTn>
                                            <p:tgtEl>
                                              <p:spTgt spid="36"/>
                                            </p:tgtEl>
                                            <p:attrNameLst>
                                              <p:attrName>r</p:attrName>
                                            </p:attrNameLst>
                                          </p:cBhvr>
                                        </p:animRot>
                                        <p:animRot by="-240000">
                                          <p:cBhvr>
                                            <p:cTn id="36" dur="400" fill="hold">
                                              <p:stCondLst>
                                                <p:cond delay="1200"/>
                                              </p:stCondLst>
                                            </p:cTn>
                                            <p:tgtEl>
                                              <p:spTgt spid="36"/>
                                            </p:tgtEl>
                                            <p:attrNameLst>
                                              <p:attrName>r</p:attrName>
                                            </p:attrNameLst>
                                          </p:cBhvr>
                                        </p:animRot>
                                        <p:animRot by="120000">
                                          <p:cBhvr>
                                            <p:cTn id="37" dur="400" fill="hold">
                                              <p:stCondLst>
                                                <p:cond delay="1600"/>
                                              </p:stCondLst>
                                            </p:cTn>
                                            <p:tgtEl>
                                              <p:spTgt spid="36"/>
                                            </p:tgtEl>
                                            <p:attrNameLst>
                                              <p:attrName>r</p:attrName>
                                            </p:attrNameLst>
                                          </p:cBhvr>
                                        </p:animRot>
                                      </p:childTnLst>
                                    </p:cTn>
                                  </p:par>
                                  <p:par>
                                    <p:cTn id="38" presetID="32" presetClass="emph" presetSubtype="0" fill="hold" nodeType="withEffect">
                                      <p:stCondLst>
                                        <p:cond delay="750"/>
                                      </p:stCondLst>
                                      <p:childTnLst>
                                        <p:animRot by="120000">
                                          <p:cBhvr>
                                            <p:cTn id="39" dur="200" fill="hold">
                                              <p:stCondLst>
                                                <p:cond delay="0"/>
                                              </p:stCondLst>
                                            </p:cTn>
                                            <p:tgtEl>
                                              <p:spTgt spid="37"/>
                                            </p:tgtEl>
                                            <p:attrNameLst>
                                              <p:attrName>r</p:attrName>
                                            </p:attrNameLst>
                                          </p:cBhvr>
                                        </p:animRot>
                                        <p:animRot by="-240000">
                                          <p:cBhvr>
                                            <p:cTn id="40" dur="400" fill="hold">
                                              <p:stCondLst>
                                                <p:cond delay="400"/>
                                              </p:stCondLst>
                                            </p:cTn>
                                            <p:tgtEl>
                                              <p:spTgt spid="37"/>
                                            </p:tgtEl>
                                            <p:attrNameLst>
                                              <p:attrName>r</p:attrName>
                                            </p:attrNameLst>
                                          </p:cBhvr>
                                        </p:animRot>
                                        <p:animRot by="240000">
                                          <p:cBhvr>
                                            <p:cTn id="41" dur="400" fill="hold">
                                              <p:stCondLst>
                                                <p:cond delay="800"/>
                                              </p:stCondLst>
                                            </p:cTn>
                                            <p:tgtEl>
                                              <p:spTgt spid="37"/>
                                            </p:tgtEl>
                                            <p:attrNameLst>
                                              <p:attrName>r</p:attrName>
                                            </p:attrNameLst>
                                          </p:cBhvr>
                                        </p:animRot>
                                        <p:animRot by="-240000">
                                          <p:cBhvr>
                                            <p:cTn id="42" dur="400" fill="hold">
                                              <p:stCondLst>
                                                <p:cond delay="1200"/>
                                              </p:stCondLst>
                                            </p:cTn>
                                            <p:tgtEl>
                                              <p:spTgt spid="37"/>
                                            </p:tgtEl>
                                            <p:attrNameLst>
                                              <p:attrName>r</p:attrName>
                                            </p:attrNameLst>
                                          </p:cBhvr>
                                        </p:animRot>
                                        <p:animRot by="120000">
                                          <p:cBhvr>
                                            <p:cTn id="43" dur="400" fill="hold">
                                              <p:stCondLst>
                                                <p:cond delay="1600"/>
                                              </p:stCondLst>
                                            </p:cTn>
                                            <p:tgtEl>
                                              <p:spTgt spid="3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4" repeatCount="indefinite" fill="remove" display="0">
                      <p:stCondLst>
                        <p:cond delay="indefinite"/>
                      </p:stCondLst>
                      <p:endCondLst>
                        <p:cond evt="onStopAudio" delay="0">
                          <p:tgtEl>
                            <p:sldTgt/>
                          </p:tgtEl>
                        </p:cond>
                      </p:endCondLst>
                    </p:cTn>
                    <p:tgtEl>
                      <p:spTgt spid="22"/>
                    </p:tgtEl>
                  </p:cMediaNode>
                </p:audio>
              </p:childTnLst>
            </p:cTn>
          </p:par>
        </p:tnLst>
        <p:bldLst>
          <p:bldP spid="42" grpId="0" animBg="1"/>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838950" y="0"/>
            <a:ext cx="5353050" cy="6858000"/>
          </a:xfrm>
          <a:prstGeom prst="rect">
            <a:avLst/>
          </a:prstGeom>
        </p:spPr>
      </p:pic>
      <p:sp>
        <p:nvSpPr>
          <p:cNvPr id="5" name="矩形 4"/>
          <p:cNvSpPr/>
          <p:nvPr/>
        </p:nvSpPr>
        <p:spPr>
          <a:xfrm>
            <a:off x="0" y="3073400"/>
            <a:ext cx="12192000" cy="640375"/>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矩形 5"/>
          <p:cNvSpPr/>
          <p:nvPr/>
        </p:nvSpPr>
        <p:spPr>
          <a:xfrm>
            <a:off x="6838950" y="0"/>
            <a:ext cx="362857" cy="6885895"/>
          </a:xfrm>
          <a:prstGeom prst="rect">
            <a:avLst/>
          </a:prstGeom>
          <a:solidFill>
            <a:schemeClr val="accent3">
              <a:alpha val="50000"/>
            </a:schemeClr>
          </a:solidFill>
          <a:ln w="38100"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7" name="文本框 6"/>
          <p:cNvSpPr txBox="1"/>
          <p:nvPr/>
        </p:nvSpPr>
        <p:spPr>
          <a:xfrm>
            <a:off x="366938" y="2077694"/>
            <a:ext cx="4497387" cy="646331"/>
          </a:xfrm>
          <a:prstGeom prst="rect">
            <a:avLst/>
          </a:prstGeom>
          <a:noFill/>
        </p:spPr>
        <p:txBody>
          <a:bodyPr wrap="square" rtlCol="0">
            <a:spAutoFit/>
          </a:bodyPr>
          <a:lstStyle>
            <a:defPPr>
              <a:defRPr lang="zh-CN"/>
            </a:defPPr>
            <a:lvl1pPr algn="r">
              <a:defRPr sz="3200" b="1" spc="600">
                <a:solidFill>
                  <a:srgbClr val="909A2A"/>
                </a:solidFill>
                <a:latin typeface="叶根友圆趣卡通体" panose="02010601030101010101" pitchFamily="2" charset="-122"/>
                <a:ea typeface="叶根友圆趣卡通体" panose="02010601030101010101" pitchFamily="2" charset="-122"/>
              </a:defRPr>
            </a:lvl1pPr>
          </a:lstStyle>
          <a:p>
            <a:pPr algn="l"/>
            <a:r>
              <a:rPr lang="zh-CN" altLang="en-US" sz="3600" dirty="0">
                <a:solidFill>
                  <a:srgbClr val="C14F34"/>
                </a:solidFill>
                <a:latin typeface="MYuppy-KR-Bold-DDC"/>
                <a:ea typeface="MYuppy-KR-Bold-DDC"/>
              </a:rPr>
              <a:t>请输入您的标题</a:t>
            </a:r>
          </a:p>
        </p:txBody>
      </p:sp>
      <p:sp>
        <p:nvSpPr>
          <p:cNvPr id="8" name="文本框 7"/>
          <p:cNvSpPr txBox="1"/>
          <p:nvPr/>
        </p:nvSpPr>
        <p:spPr>
          <a:xfrm>
            <a:off x="424088" y="2724025"/>
            <a:ext cx="2840037" cy="369332"/>
          </a:xfrm>
          <a:prstGeom prst="rect">
            <a:avLst/>
          </a:prstGeom>
          <a:noFill/>
        </p:spPr>
        <p:txBody>
          <a:bodyPr wrap="square" rtlCol="0">
            <a:spAutoFit/>
          </a:bodyPr>
          <a:lstStyle/>
          <a:p>
            <a:r>
              <a:rPr lang="en-US" altLang="zh-CN" dirty="0">
                <a:solidFill>
                  <a:srgbClr val="909A2A"/>
                </a:solidFill>
              </a:rPr>
              <a:t>ADD YOUR TITLE HERE</a:t>
            </a:r>
            <a:endParaRPr lang="zh-CN" altLang="en-US" dirty="0">
              <a:solidFill>
                <a:srgbClr val="909A2A"/>
              </a:solidFill>
            </a:endParaRPr>
          </a:p>
        </p:txBody>
      </p:sp>
      <p:sp>
        <p:nvSpPr>
          <p:cNvPr id="10" name="矩形 9"/>
          <p:cNvSpPr/>
          <p:nvPr/>
        </p:nvSpPr>
        <p:spPr>
          <a:xfrm>
            <a:off x="424088" y="4016686"/>
            <a:ext cx="5545137" cy="2554545"/>
          </a:xfrm>
          <a:prstGeom prst="rect">
            <a:avLst/>
          </a:prstGeom>
        </p:spPr>
        <p:txBody>
          <a:bodyPr wrap="square">
            <a:spAutoFit/>
          </a:bodyPr>
          <a:lstStyle/>
          <a:p>
            <a:r>
              <a:rPr lang="zh-CN" altLang="en-US" sz="1600" dirty="0">
                <a:solidFill>
                  <a:prstClr val="black">
                    <a:lumMod val="65000"/>
                    <a:lumOff val="35000"/>
                  </a:prstClr>
                </a:solidFill>
              </a:rPr>
              <a:t>Lorem ipsum dolor sit amet, consectetur adipisicing elit, sed do eiusmod tempor incididunt ut labore et dolore magna aliqua.</a:t>
            </a:r>
            <a:endParaRPr lang="en-US" altLang="zh-CN" sz="1600" dirty="0">
              <a:solidFill>
                <a:prstClr val="black">
                  <a:lumMod val="65000"/>
                  <a:lumOff val="35000"/>
                </a:prstClr>
              </a:solidFill>
            </a:endParaRPr>
          </a:p>
          <a:p>
            <a:endParaRPr lang="zh-CN" altLang="en-US" sz="1600" dirty="0">
              <a:solidFill>
                <a:prstClr val="black">
                  <a:lumMod val="65000"/>
                  <a:lumOff val="35000"/>
                </a:prstClr>
              </a:solidFill>
            </a:endParaRPr>
          </a:p>
          <a:p>
            <a:r>
              <a:rPr lang="zh-CN" altLang="en-US" sz="1600" dirty="0">
                <a:solidFill>
                  <a:prstClr val="black">
                    <a:lumMod val="65000"/>
                    <a:lumOff val="35000"/>
                  </a:prstClr>
                </a:solidFill>
              </a:rPr>
              <a:t>Ut enim ad minim veniam, quis nostrud exercitation ullamco laboris nisi ut aliquip ex ea commodo consequat. </a:t>
            </a:r>
            <a:endParaRPr lang="en-US" altLang="zh-CN" sz="1600" dirty="0">
              <a:solidFill>
                <a:prstClr val="black">
                  <a:lumMod val="65000"/>
                  <a:lumOff val="35000"/>
                </a:prstClr>
              </a:solidFill>
            </a:endParaRPr>
          </a:p>
          <a:p>
            <a:endParaRPr lang="zh-CN" altLang="en-US" sz="1600" dirty="0">
              <a:solidFill>
                <a:prstClr val="black">
                  <a:lumMod val="65000"/>
                  <a:lumOff val="35000"/>
                </a:prstClr>
              </a:solidFill>
            </a:endParaRPr>
          </a:p>
          <a:p>
            <a:r>
              <a:rPr lang="zh-CN" altLang="en-US" sz="1600" dirty="0">
                <a:solidFill>
                  <a:prstClr val="black">
                    <a:lumMod val="65000"/>
                    <a:lumOff val="35000"/>
                  </a:prstClr>
                </a:solidFill>
              </a:rPr>
              <a:t>Duis aute irure dolor in reprehenderit in voluptate velit esse cillum dolore eu fugiat nulla pariatur. </a:t>
            </a:r>
          </a:p>
        </p:txBody>
      </p:sp>
      <p:pic>
        <p:nvPicPr>
          <p:cNvPr id="11" name="图片 10"/>
          <p:cNvPicPr>
            <a:picLocks noChangeAspect="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p:blipFill>
        <p:spPr>
          <a:xfrm>
            <a:off x="4285797" y="2125087"/>
            <a:ext cx="492804" cy="551543"/>
          </a:xfrm>
          <a:prstGeom prst="rect">
            <a:avLst/>
          </a:prstGeom>
        </p:spPr>
      </p:pic>
    </p:spTree>
    <p:extLst>
      <p:ext uri="{BB962C8B-B14F-4D97-AF65-F5344CB8AC3E}">
        <p14:creationId xmlns:p14="http://schemas.microsoft.com/office/powerpoint/2010/main" val="2956221226"/>
      </p:ext>
    </p:extLst>
  </p:cSld>
  <p:clrMapOvr>
    <a:masterClrMapping/>
  </p:clrMapOvr>
  <mc:AlternateContent xmlns:mc="http://schemas.openxmlformats.org/markup-compatibility/2006" xmlns:p14="http://schemas.microsoft.com/office/powerpoint/2010/main">
    <mc:Choice Requires="p14">
      <p:transition spd="slow" p14:dur="1750" advTm="3000">
        <p:push dir="u"/>
      </p:transition>
    </mc:Choice>
    <mc:Fallback xmlns="">
      <p:transition spd="slow" advTm="300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500"/>
                                        <p:tgtEl>
                                          <p:spTgt spid="7"/>
                                        </p:tgtEl>
                                      </p:cBhvr>
                                    </p:animEffect>
                                  </p:childTnLst>
                                </p:cTn>
                              </p:par>
                              <p:par>
                                <p:cTn id="11" presetID="26" presetClass="entr" presetSubtype="0" fill="hold" nodeType="withEffect">
                                  <p:stCondLst>
                                    <p:cond delay="500"/>
                                  </p:stCondLst>
                                  <p:childTnLst>
                                    <p:set>
                                      <p:cBhvr>
                                        <p:cTn id="12" dur="1" fill="hold">
                                          <p:stCondLst>
                                            <p:cond delay="0"/>
                                          </p:stCondLst>
                                        </p:cTn>
                                        <p:tgtEl>
                                          <p:spTgt spid="11"/>
                                        </p:tgtEl>
                                        <p:attrNameLst>
                                          <p:attrName>style.visibility</p:attrName>
                                        </p:attrNameLst>
                                      </p:cBhvr>
                                      <p:to>
                                        <p:strVal val="visible"/>
                                      </p:to>
                                    </p:set>
                                    <p:animEffect transition="in" filter="wipe(down)">
                                      <p:cBhvr>
                                        <p:cTn id="13" dur="435">
                                          <p:stCondLst>
                                            <p:cond delay="0"/>
                                          </p:stCondLst>
                                        </p:cTn>
                                        <p:tgtEl>
                                          <p:spTgt spid="11"/>
                                        </p:tgtEl>
                                      </p:cBhvr>
                                    </p:animEffect>
                                    <p:anim calcmode="lin" valueType="num">
                                      <p:cBhvr>
                                        <p:cTn id="14" dur="1367"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15" dur="498"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16" dur="498" tmFilter="0, 0; 0.125,0.2665; 0.25,0.4; 0.375,0.465; 0.5,0.5;  0.625,0.535; 0.75,0.6; 0.875,0.7335; 1,1">
                                          <p:stCondLst>
                                            <p:cond delay="498"/>
                                          </p:stCondLst>
                                        </p:cTn>
                                        <p:tgtEl>
                                          <p:spTgt spid="11"/>
                                        </p:tgtEl>
                                        <p:attrNameLst>
                                          <p:attrName>ppt_y</p:attrName>
                                        </p:attrNameLst>
                                      </p:cBhvr>
                                      <p:tavLst>
                                        <p:tav tm="0" fmla="#ppt_y-sin(pi*$)/9">
                                          <p:val>
                                            <p:fltVal val="0"/>
                                          </p:val>
                                        </p:tav>
                                        <p:tav tm="100000">
                                          <p:val>
                                            <p:fltVal val="1"/>
                                          </p:val>
                                        </p:tav>
                                      </p:tavLst>
                                    </p:anim>
                                    <p:anim calcmode="lin" valueType="num">
                                      <p:cBhvr>
                                        <p:cTn id="17" dur="249" tmFilter="0, 0; 0.125,0.2665; 0.25,0.4; 0.375,0.465; 0.5,0.5;  0.625,0.535; 0.75,0.6; 0.875,0.7335; 1,1">
                                          <p:stCondLst>
                                            <p:cond delay="993"/>
                                          </p:stCondLst>
                                        </p:cTn>
                                        <p:tgtEl>
                                          <p:spTgt spid="11"/>
                                        </p:tgtEl>
                                        <p:attrNameLst>
                                          <p:attrName>ppt_y</p:attrName>
                                        </p:attrNameLst>
                                      </p:cBhvr>
                                      <p:tavLst>
                                        <p:tav tm="0" fmla="#ppt_y-sin(pi*$)/27">
                                          <p:val>
                                            <p:fltVal val="0"/>
                                          </p:val>
                                        </p:tav>
                                        <p:tav tm="100000">
                                          <p:val>
                                            <p:fltVal val="1"/>
                                          </p:val>
                                        </p:tav>
                                      </p:tavLst>
                                    </p:anim>
                                    <p:anim calcmode="lin" valueType="num">
                                      <p:cBhvr>
                                        <p:cTn id="18" dur="123" tmFilter="0, 0; 0.125,0.2665; 0.25,0.4; 0.375,0.465; 0.5,0.5;  0.625,0.535; 0.75,0.6; 0.875,0.7335; 1,1">
                                          <p:stCondLst>
                                            <p:cond delay="1242"/>
                                          </p:stCondLst>
                                        </p:cTn>
                                        <p:tgtEl>
                                          <p:spTgt spid="11"/>
                                        </p:tgtEl>
                                        <p:attrNameLst>
                                          <p:attrName>ppt_y</p:attrName>
                                        </p:attrNameLst>
                                      </p:cBhvr>
                                      <p:tavLst>
                                        <p:tav tm="0" fmla="#ppt_y-sin(pi*$)/81">
                                          <p:val>
                                            <p:fltVal val="0"/>
                                          </p:val>
                                        </p:tav>
                                        <p:tav tm="100000">
                                          <p:val>
                                            <p:fltVal val="1"/>
                                          </p:val>
                                        </p:tav>
                                      </p:tavLst>
                                    </p:anim>
                                    <p:animScale>
                                      <p:cBhvr>
                                        <p:cTn id="19" dur="20">
                                          <p:stCondLst>
                                            <p:cond delay="487"/>
                                          </p:stCondLst>
                                        </p:cTn>
                                        <p:tgtEl>
                                          <p:spTgt spid="11"/>
                                        </p:tgtEl>
                                      </p:cBhvr>
                                      <p:to x="100000" y="60000"/>
                                    </p:animScale>
                                    <p:animScale>
                                      <p:cBhvr>
                                        <p:cTn id="20" dur="124" decel="50000">
                                          <p:stCondLst>
                                            <p:cond delay="507"/>
                                          </p:stCondLst>
                                        </p:cTn>
                                        <p:tgtEl>
                                          <p:spTgt spid="11"/>
                                        </p:tgtEl>
                                      </p:cBhvr>
                                      <p:to x="100000" y="100000"/>
                                    </p:animScale>
                                    <p:animScale>
                                      <p:cBhvr>
                                        <p:cTn id="21" dur="20">
                                          <p:stCondLst>
                                            <p:cond delay="984"/>
                                          </p:stCondLst>
                                        </p:cTn>
                                        <p:tgtEl>
                                          <p:spTgt spid="11"/>
                                        </p:tgtEl>
                                      </p:cBhvr>
                                      <p:to x="100000" y="80000"/>
                                    </p:animScale>
                                    <p:animScale>
                                      <p:cBhvr>
                                        <p:cTn id="22" dur="124" decel="50000">
                                          <p:stCondLst>
                                            <p:cond delay="1004"/>
                                          </p:stCondLst>
                                        </p:cTn>
                                        <p:tgtEl>
                                          <p:spTgt spid="11"/>
                                        </p:tgtEl>
                                      </p:cBhvr>
                                      <p:to x="100000" y="100000"/>
                                    </p:animScale>
                                    <p:animScale>
                                      <p:cBhvr>
                                        <p:cTn id="23" dur="20">
                                          <p:stCondLst>
                                            <p:cond delay="1231"/>
                                          </p:stCondLst>
                                        </p:cTn>
                                        <p:tgtEl>
                                          <p:spTgt spid="11"/>
                                        </p:tgtEl>
                                      </p:cBhvr>
                                      <p:to x="100000" y="90000"/>
                                    </p:animScale>
                                    <p:animScale>
                                      <p:cBhvr>
                                        <p:cTn id="24" dur="124" decel="50000">
                                          <p:stCondLst>
                                            <p:cond delay="1251"/>
                                          </p:stCondLst>
                                        </p:cTn>
                                        <p:tgtEl>
                                          <p:spTgt spid="11"/>
                                        </p:tgtEl>
                                      </p:cBhvr>
                                      <p:to x="100000" y="100000"/>
                                    </p:animScale>
                                    <p:animScale>
                                      <p:cBhvr>
                                        <p:cTn id="25" dur="20">
                                          <p:stCondLst>
                                            <p:cond delay="1356"/>
                                          </p:stCondLst>
                                        </p:cTn>
                                        <p:tgtEl>
                                          <p:spTgt spid="11"/>
                                        </p:tgtEl>
                                      </p:cBhvr>
                                      <p:to x="100000" y="95000"/>
                                    </p:animScale>
                                    <p:animScale>
                                      <p:cBhvr>
                                        <p:cTn id="26" dur="124" decel="50000">
                                          <p:stCondLst>
                                            <p:cond delay="1376"/>
                                          </p:stCondLst>
                                        </p:cTn>
                                        <p:tgtEl>
                                          <p:spTgt spid="11"/>
                                        </p:tgtEl>
                                      </p:cBhvr>
                                      <p:to x="100000" y="100000"/>
                                    </p:animScale>
                                  </p:childTnLst>
                                </p:cTn>
                              </p:par>
                              <p:par>
                                <p:cTn id="27" presetID="22" presetClass="entr" presetSubtype="8" fill="hold" grpId="0" nodeType="withEffect">
                                  <p:stCondLst>
                                    <p:cond delay="1750"/>
                                  </p:stCondLst>
                                  <p:childTnLst>
                                    <p:set>
                                      <p:cBhvr>
                                        <p:cTn id="28" dur="1" fill="hold">
                                          <p:stCondLst>
                                            <p:cond delay="0"/>
                                          </p:stCondLst>
                                        </p:cTn>
                                        <p:tgtEl>
                                          <p:spTgt spid="8"/>
                                        </p:tgtEl>
                                        <p:attrNameLst>
                                          <p:attrName>style.visibility</p:attrName>
                                        </p:attrNameLst>
                                      </p:cBhvr>
                                      <p:to>
                                        <p:strVal val="visible"/>
                                      </p:to>
                                    </p:set>
                                    <p:animEffect transition="in" filter="wipe(left)">
                                      <p:cBhvr>
                                        <p:cTn id="29" dur="500"/>
                                        <p:tgtEl>
                                          <p:spTgt spid="8"/>
                                        </p:tgtEl>
                                      </p:cBhvr>
                                    </p:animEffect>
                                  </p:childTnLst>
                                </p:cTn>
                              </p:par>
                              <p:par>
                                <p:cTn id="30" presetID="22" presetClass="entr" presetSubtype="1" fill="hold" grpId="0" nodeType="withEffect">
                                  <p:stCondLst>
                                    <p:cond delay="2750"/>
                                  </p:stCondLst>
                                  <p:childTnLst>
                                    <p:set>
                                      <p:cBhvr>
                                        <p:cTn id="31" dur="1" fill="hold">
                                          <p:stCondLst>
                                            <p:cond delay="0"/>
                                          </p:stCondLst>
                                        </p:cTn>
                                        <p:tgtEl>
                                          <p:spTgt spid="10"/>
                                        </p:tgtEl>
                                        <p:attrNameLst>
                                          <p:attrName>style.visibility</p:attrName>
                                        </p:attrNameLst>
                                      </p:cBhvr>
                                      <p:to>
                                        <p:strVal val="visible"/>
                                      </p:to>
                                    </p:set>
                                    <p:animEffect transition="in" filter="wipe(up)">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1" y="0"/>
            <a:ext cx="5391150" cy="6858000"/>
          </a:xfrm>
          <a:prstGeom prst="rect">
            <a:avLst/>
          </a:prstGeom>
        </p:spPr>
      </p:pic>
      <p:sp>
        <p:nvSpPr>
          <p:cNvPr id="3" name="矩形 2"/>
          <p:cNvSpPr/>
          <p:nvPr/>
        </p:nvSpPr>
        <p:spPr>
          <a:xfrm>
            <a:off x="0" y="3073400"/>
            <a:ext cx="12192000" cy="640375"/>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矩形 3"/>
          <p:cNvSpPr/>
          <p:nvPr/>
        </p:nvSpPr>
        <p:spPr>
          <a:xfrm>
            <a:off x="5391151" y="0"/>
            <a:ext cx="362857" cy="6885895"/>
          </a:xfrm>
          <a:prstGeom prst="rect">
            <a:avLst/>
          </a:prstGeom>
          <a:solidFill>
            <a:schemeClr val="accent3">
              <a:alpha val="50000"/>
            </a:schemeClr>
          </a:solidFill>
          <a:ln w="38100"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grpSp>
        <p:nvGrpSpPr>
          <p:cNvPr id="5" name="组合 4"/>
          <p:cNvGrpSpPr/>
          <p:nvPr/>
        </p:nvGrpSpPr>
        <p:grpSpPr>
          <a:xfrm>
            <a:off x="8972963" y="588837"/>
            <a:ext cx="2844806" cy="3657600"/>
            <a:chOff x="148278" y="2388608"/>
            <a:chExt cx="2844806" cy="3657600"/>
          </a:xfrm>
        </p:grpSpPr>
        <p:sp>
          <p:nvSpPr>
            <p:cNvPr id="7" name="文本框 6"/>
            <p:cNvSpPr txBox="1"/>
            <p:nvPr/>
          </p:nvSpPr>
          <p:spPr>
            <a:xfrm>
              <a:off x="148278" y="2388608"/>
              <a:ext cx="1477328" cy="3657600"/>
            </a:xfrm>
            <a:prstGeom prst="rect">
              <a:avLst/>
            </a:prstGeom>
            <a:noFill/>
          </p:spPr>
          <p:txBody>
            <a:bodyPr vert="eaVert" wrap="square" rtlCol="0">
              <a:spAutoFit/>
            </a:bodyPr>
            <a:lstStyle/>
            <a:p>
              <a:r>
                <a:rPr lang="en-US" altLang="zh-CN" sz="1400">
                  <a:solidFill>
                    <a:prstClr val="black">
                      <a:lumMod val="85000"/>
                      <a:lumOff val="15000"/>
                    </a:prstClr>
                  </a:solidFill>
                </a:rPr>
                <a:t>Lorem ipsum dolor sit amet, consectetur adipisicing elit, sed do eiusmod tempor incididunt ut labore et dolore magna aliqua.</a:t>
              </a:r>
            </a:p>
            <a:p>
              <a:endParaRPr lang="en-US" altLang="zh-CN" sz="1400">
                <a:solidFill>
                  <a:prstClr val="black">
                    <a:lumMod val="85000"/>
                    <a:lumOff val="15000"/>
                  </a:prstClr>
                </a:solidFill>
              </a:endParaRPr>
            </a:p>
            <a:p>
              <a:r>
                <a:rPr lang="en-US" altLang="zh-CN" sz="1400">
                  <a:solidFill>
                    <a:prstClr val="black">
                      <a:lumMod val="85000"/>
                      <a:lumOff val="15000"/>
                    </a:prstClr>
                  </a:solidFill>
                </a:rPr>
                <a:t>Ut enim ad minim</a:t>
              </a:r>
              <a:endParaRPr lang="zh-CN" altLang="en-US" sz="1400">
                <a:solidFill>
                  <a:prstClr val="black">
                    <a:lumMod val="85000"/>
                    <a:lumOff val="15000"/>
                  </a:prstClr>
                </a:solidFill>
              </a:endParaRPr>
            </a:p>
            <a:p>
              <a:endParaRPr lang="zh-CN" altLang="en-US" sz="1400">
                <a:solidFill>
                  <a:prstClr val="black">
                    <a:lumMod val="85000"/>
                    <a:lumOff val="15000"/>
                  </a:prstClr>
                </a:solidFill>
              </a:endParaRPr>
            </a:p>
          </p:txBody>
        </p:sp>
        <p:sp>
          <p:nvSpPr>
            <p:cNvPr id="8" name="文本框 7"/>
            <p:cNvSpPr txBox="1"/>
            <p:nvPr/>
          </p:nvSpPr>
          <p:spPr>
            <a:xfrm>
              <a:off x="1764736" y="2655308"/>
              <a:ext cx="1169551" cy="2590800"/>
            </a:xfrm>
            <a:prstGeom prst="rect">
              <a:avLst/>
            </a:prstGeom>
            <a:noFill/>
          </p:spPr>
          <p:txBody>
            <a:bodyPr vert="eaVert" wrap="square" rtlCol="0">
              <a:spAutoFit/>
            </a:bodyPr>
            <a:lstStyle/>
            <a:p>
              <a:r>
                <a:rPr lang="zh-CN" altLang="en-US" sz="3200" spc="600">
                  <a:solidFill>
                    <a:srgbClr val="B4783C"/>
                  </a:solidFill>
                  <a:latin typeface="MYuppy-KR-Bold-DDC"/>
                  <a:ea typeface="MYuppy-KR-Bold-DDC"/>
                </a:rPr>
                <a:t>请在此输入</a:t>
              </a:r>
              <a:endParaRPr lang="en-US" altLang="zh-CN" sz="3200" spc="600">
                <a:solidFill>
                  <a:srgbClr val="B4783C"/>
                </a:solidFill>
                <a:latin typeface="MYuppy-KR-Bold-DDC"/>
                <a:ea typeface="MYuppy-KR-Bold-DDC"/>
              </a:endParaRPr>
            </a:p>
            <a:p>
              <a:r>
                <a:rPr lang="zh-CN" altLang="en-US" sz="3200" spc="600">
                  <a:solidFill>
                    <a:srgbClr val="B4783C"/>
                  </a:solidFill>
                  <a:latin typeface="MYuppy-KR-Bold-DDC"/>
                  <a:ea typeface="MYuppy-KR-Bold-DDC"/>
                </a:rPr>
                <a:t>您的标题</a:t>
              </a:r>
            </a:p>
          </p:txBody>
        </p:sp>
        <p:sp>
          <p:nvSpPr>
            <p:cNvPr id="9" name="矩形 8"/>
            <p:cNvSpPr/>
            <p:nvPr/>
          </p:nvSpPr>
          <p:spPr>
            <a:xfrm>
              <a:off x="1705939" y="2464808"/>
              <a:ext cx="1287145" cy="2781300"/>
            </a:xfrm>
            <a:prstGeom prst="rect">
              <a:avLst/>
            </a:prstGeom>
            <a:noFill/>
            <a:ln w="38100">
              <a:solidFill>
                <a:srgbClr val="97694C"/>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任意多边形 9"/>
          <p:cNvSpPr/>
          <p:nvPr/>
        </p:nvSpPr>
        <p:spPr>
          <a:xfrm>
            <a:off x="5775610" y="3482487"/>
            <a:ext cx="1397836" cy="1397836"/>
          </a:xfrm>
          <a:custGeom>
            <a:avLst/>
            <a:gdLst>
              <a:gd name="connsiteX0" fmla="*/ 698918 w 1397836"/>
              <a:gd name="connsiteY0" fmla="*/ 0 h 1397836"/>
              <a:gd name="connsiteX1" fmla="*/ 1397836 w 1397836"/>
              <a:gd name="connsiteY1" fmla="*/ 698918 h 1397836"/>
              <a:gd name="connsiteX2" fmla="*/ 698918 w 1397836"/>
              <a:gd name="connsiteY2" fmla="*/ 1397836 h 1397836"/>
              <a:gd name="connsiteX3" fmla="*/ 0 w 1397836"/>
              <a:gd name="connsiteY3" fmla="*/ 698918 h 1397836"/>
              <a:gd name="connsiteX4" fmla="*/ 698918 w 1397836"/>
              <a:gd name="connsiteY4" fmla="*/ 0 h 1397836"/>
              <a:gd name="connsiteX5" fmla="*/ 698917 w 1397836"/>
              <a:gd name="connsiteY5" fmla="*/ 311567 h 1397836"/>
              <a:gd name="connsiteX6" fmla="*/ 311567 w 1397836"/>
              <a:gd name="connsiteY6" fmla="*/ 698917 h 1397836"/>
              <a:gd name="connsiteX7" fmla="*/ 698917 w 1397836"/>
              <a:gd name="connsiteY7" fmla="*/ 1086267 h 1397836"/>
              <a:gd name="connsiteX8" fmla="*/ 1086267 w 1397836"/>
              <a:gd name="connsiteY8" fmla="*/ 698917 h 1397836"/>
              <a:gd name="connsiteX9" fmla="*/ 698917 w 1397836"/>
              <a:gd name="connsiteY9" fmla="*/ 311567 h 1397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97836" h="1397836">
                <a:moveTo>
                  <a:pt x="698918" y="0"/>
                </a:moveTo>
                <a:cubicBezTo>
                  <a:pt x="1084920" y="0"/>
                  <a:pt x="1397836" y="312916"/>
                  <a:pt x="1397836" y="698918"/>
                </a:cubicBezTo>
                <a:cubicBezTo>
                  <a:pt x="1397836" y="1084920"/>
                  <a:pt x="1084920" y="1397836"/>
                  <a:pt x="698918" y="1397836"/>
                </a:cubicBezTo>
                <a:cubicBezTo>
                  <a:pt x="312916" y="1397836"/>
                  <a:pt x="0" y="1084920"/>
                  <a:pt x="0" y="698918"/>
                </a:cubicBezTo>
                <a:cubicBezTo>
                  <a:pt x="0" y="312916"/>
                  <a:pt x="312916" y="0"/>
                  <a:pt x="698918" y="0"/>
                </a:cubicBezTo>
                <a:close/>
                <a:moveTo>
                  <a:pt x="698917" y="311567"/>
                </a:moveTo>
                <a:cubicBezTo>
                  <a:pt x="484990" y="311567"/>
                  <a:pt x="311567" y="484990"/>
                  <a:pt x="311567" y="698917"/>
                </a:cubicBezTo>
                <a:cubicBezTo>
                  <a:pt x="311567" y="912844"/>
                  <a:pt x="484990" y="1086267"/>
                  <a:pt x="698917" y="1086267"/>
                </a:cubicBezTo>
                <a:cubicBezTo>
                  <a:pt x="912844" y="1086267"/>
                  <a:pt x="1086267" y="912844"/>
                  <a:pt x="1086267" y="698917"/>
                </a:cubicBezTo>
                <a:cubicBezTo>
                  <a:pt x="1086267" y="484990"/>
                  <a:pt x="912844" y="311567"/>
                  <a:pt x="698917" y="311567"/>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PA_文本框 95"/>
          <p:cNvSpPr txBox="1"/>
          <p:nvPr>
            <p:custDataLst>
              <p:tags r:id="rId1"/>
            </p:custDataLst>
          </p:nvPr>
        </p:nvSpPr>
        <p:spPr>
          <a:xfrm>
            <a:off x="6245928" y="3847640"/>
            <a:ext cx="5162902" cy="743409"/>
          </a:xfrm>
          <a:prstGeom prst="rect">
            <a:avLst/>
          </a:prstGeom>
          <a:noFill/>
        </p:spPr>
        <p:txBody>
          <a:bodyPr wrap="square" rtlCol="0">
            <a:spAutoFit/>
          </a:bodyPr>
          <a:lstStyle/>
          <a:p>
            <a:pPr>
              <a:lnSpc>
                <a:spcPct val="150000"/>
              </a:lnSpc>
            </a:pPr>
            <a:r>
              <a:rPr lang="zh-CN" altLang="en-US" sz="3200" spc="300">
                <a:solidFill>
                  <a:srgbClr val="B4783C"/>
                </a:solidFill>
                <a:latin typeface="MYuppy-KR-Bold-DDC"/>
                <a:ea typeface="MYuppy-KR-Bold-DDC"/>
              </a:rPr>
              <a:t>您的标题</a:t>
            </a:r>
            <a:endParaRPr lang="en-US" altLang="zh-CN" sz="3200" spc="300">
              <a:solidFill>
                <a:srgbClr val="B4783C"/>
              </a:solidFill>
              <a:latin typeface="MYuppy-KR-Bold-DDC"/>
              <a:ea typeface="MYuppy-KR-Bold-DDC"/>
            </a:endParaRPr>
          </a:p>
        </p:txBody>
      </p:sp>
      <p:grpSp>
        <p:nvGrpSpPr>
          <p:cNvPr id="12" name="组合 11"/>
          <p:cNvGrpSpPr/>
          <p:nvPr/>
        </p:nvGrpSpPr>
        <p:grpSpPr>
          <a:xfrm>
            <a:off x="6296728" y="4590878"/>
            <a:ext cx="5521041" cy="1509547"/>
            <a:chOff x="774700" y="4830401"/>
            <a:chExt cx="5521041" cy="1509547"/>
          </a:xfrm>
        </p:grpSpPr>
        <p:sp>
          <p:nvSpPr>
            <p:cNvPr id="13" name="PA_文本框 95"/>
            <p:cNvSpPr txBox="1"/>
            <p:nvPr>
              <p:custDataLst>
                <p:tags r:id="rId2"/>
              </p:custDataLst>
            </p:nvPr>
          </p:nvSpPr>
          <p:spPr>
            <a:xfrm>
              <a:off x="774700" y="4830401"/>
              <a:ext cx="5162902" cy="417871"/>
            </a:xfrm>
            <a:prstGeom prst="rect">
              <a:avLst/>
            </a:prstGeom>
            <a:noFill/>
          </p:spPr>
          <p:txBody>
            <a:bodyPr wrap="square" rtlCol="0">
              <a:spAutoFit/>
            </a:bodyPr>
            <a:lstStyle/>
            <a:p>
              <a:pPr>
                <a:lnSpc>
                  <a:spcPct val="150000"/>
                </a:lnSpc>
              </a:pPr>
              <a:r>
                <a:rPr lang="en-US" altLang="zh-CN" sz="1600" spc="300">
                  <a:solidFill>
                    <a:prstClr val="black">
                      <a:lumMod val="50000"/>
                      <a:lumOff val="50000"/>
                    </a:prstClr>
                  </a:solidFill>
                  <a:latin typeface="MYuppy-KR-Bold-DDC"/>
                  <a:ea typeface="MYuppy-KR-Bold-DDC"/>
                </a:rPr>
                <a:t>YOUR TITLE</a:t>
              </a:r>
            </a:p>
          </p:txBody>
        </p:sp>
        <p:sp>
          <p:nvSpPr>
            <p:cNvPr id="14" name="文本框 13"/>
            <p:cNvSpPr txBox="1"/>
            <p:nvPr/>
          </p:nvSpPr>
          <p:spPr>
            <a:xfrm>
              <a:off x="774700" y="5385841"/>
              <a:ext cx="5521041" cy="954107"/>
            </a:xfrm>
            <a:prstGeom prst="rect">
              <a:avLst/>
            </a:prstGeom>
          </p:spPr>
          <p:txBody>
            <a:bodyPr wrap="square">
              <a:spAutoFit/>
            </a:bodyPr>
            <a:lstStyle>
              <a:defPPr>
                <a:defRPr lang="zh-CN"/>
              </a:defPPr>
              <a:lvl1pPr>
                <a:defRPr sz="1400">
                  <a:solidFill>
                    <a:schemeClr val="tx1">
                      <a:lumMod val="50000"/>
                      <a:lumOff val="50000"/>
                    </a:schemeClr>
                  </a:solidFill>
                </a:defRPr>
              </a:lvl1pPr>
            </a:lstStyle>
            <a:p>
              <a:r>
                <a:rPr lang="en-US" altLang="zh-CN">
                  <a:solidFill>
                    <a:prstClr val="black">
                      <a:lumMod val="50000"/>
                      <a:lumOff val="50000"/>
                    </a:prstClr>
                  </a:solidFill>
                </a:rPr>
                <a:t>Lorem ipsum dolor sit amet, consectetur adipisicing elit, sed do eiusmod tempor incididunt ut labore et dolore magna aliqua.</a:t>
              </a:r>
            </a:p>
            <a:p>
              <a:endParaRPr lang="en-US" altLang="zh-CN">
                <a:solidFill>
                  <a:prstClr val="black">
                    <a:lumMod val="50000"/>
                    <a:lumOff val="50000"/>
                  </a:prstClr>
                </a:solidFill>
              </a:endParaRPr>
            </a:p>
            <a:p>
              <a:r>
                <a:rPr lang="en-US" altLang="zh-CN">
                  <a:solidFill>
                    <a:prstClr val="black">
                      <a:lumMod val="50000"/>
                      <a:lumOff val="50000"/>
                    </a:prstClr>
                  </a:solidFill>
                </a:rPr>
                <a:t>Ut enim ad minim</a:t>
              </a:r>
              <a:endParaRPr lang="zh-CN" altLang="en-US" dirty="0">
                <a:solidFill>
                  <a:prstClr val="black">
                    <a:lumMod val="50000"/>
                    <a:lumOff val="50000"/>
                  </a:prstClr>
                </a:solidFill>
              </a:endParaRPr>
            </a:p>
          </p:txBody>
        </p:sp>
      </p:grpSp>
      <p:grpSp>
        <p:nvGrpSpPr>
          <p:cNvPr id="15" name="组合 14"/>
          <p:cNvGrpSpPr/>
          <p:nvPr/>
        </p:nvGrpSpPr>
        <p:grpSpPr>
          <a:xfrm>
            <a:off x="8687484" y="5813547"/>
            <a:ext cx="949344" cy="243511"/>
            <a:chOff x="3165456" y="6053070"/>
            <a:chExt cx="949344" cy="243511"/>
          </a:xfrm>
        </p:grpSpPr>
        <p:sp>
          <p:nvSpPr>
            <p:cNvPr id="16" name="任意多边形 15"/>
            <p:cNvSpPr/>
            <p:nvPr/>
          </p:nvSpPr>
          <p:spPr>
            <a:xfrm>
              <a:off x="3165456" y="6053070"/>
              <a:ext cx="796944" cy="91111"/>
            </a:xfrm>
            <a:custGeom>
              <a:avLst/>
              <a:gdLst>
                <a:gd name="connsiteX0" fmla="*/ 0 w 1728788"/>
                <a:gd name="connsiteY0" fmla="*/ 192882 h 197644"/>
                <a:gd name="connsiteX1" fmla="*/ 195263 w 1728788"/>
                <a:gd name="connsiteY1" fmla="*/ 2382 h 197644"/>
                <a:gd name="connsiteX2" fmla="*/ 388144 w 1728788"/>
                <a:gd name="connsiteY2" fmla="*/ 190500 h 197644"/>
                <a:gd name="connsiteX3" fmla="*/ 581025 w 1728788"/>
                <a:gd name="connsiteY3" fmla="*/ 7144 h 197644"/>
                <a:gd name="connsiteX4" fmla="*/ 769144 w 1728788"/>
                <a:gd name="connsiteY4" fmla="*/ 192882 h 197644"/>
                <a:gd name="connsiteX5" fmla="*/ 962025 w 1728788"/>
                <a:gd name="connsiteY5" fmla="*/ 4763 h 197644"/>
                <a:gd name="connsiteX6" fmla="*/ 1154907 w 1728788"/>
                <a:gd name="connsiteY6" fmla="*/ 185738 h 197644"/>
                <a:gd name="connsiteX7" fmla="*/ 1354932 w 1728788"/>
                <a:gd name="connsiteY7" fmla="*/ 2382 h 197644"/>
                <a:gd name="connsiteX8" fmla="*/ 1533525 w 1728788"/>
                <a:gd name="connsiteY8" fmla="*/ 197644 h 197644"/>
                <a:gd name="connsiteX9" fmla="*/ 1728788 w 1728788"/>
                <a:gd name="connsiteY9" fmla="*/ 0 h 197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28788" h="197644">
                  <a:moveTo>
                    <a:pt x="0" y="192882"/>
                  </a:moveTo>
                  <a:lnTo>
                    <a:pt x="195263" y="2382"/>
                  </a:lnTo>
                  <a:lnTo>
                    <a:pt x="388144" y="190500"/>
                  </a:lnTo>
                  <a:lnTo>
                    <a:pt x="581025" y="7144"/>
                  </a:lnTo>
                  <a:lnTo>
                    <a:pt x="769144" y="192882"/>
                  </a:lnTo>
                  <a:lnTo>
                    <a:pt x="962025" y="4763"/>
                  </a:lnTo>
                  <a:lnTo>
                    <a:pt x="1154907" y="185738"/>
                  </a:lnTo>
                  <a:lnTo>
                    <a:pt x="1354932" y="2382"/>
                  </a:lnTo>
                  <a:lnTo>
                    <a:pt x="1533525" y="197644"/>
                  </a:lnTo>
                  <a:lnTo>
                    <a:pt x="1728788" y="0"/>
                  </a:lnTo>
                </a:path>
              </a:pathLst>
            </a:custGeom>
            <a:noFill/>
            <a:ln w="28575" cap="flat">
              <a:solidFill>
                <a:schemeClr val="accent2"/>
              </a:solidFill>
              <a:beve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任意多边形 16"/>
            <p:cNvSpPr/>
            <p:nvPr/>
          </p:nvSpPr>
          <p:spPr>
            <a:xfrm>
              <a:off x="3317856" y="6205470"/>
              <a:ext cx="796944" cy="91111"/>
            </a:xfrm>
            <a:custGeom>
              <a:avLst/>
              <a:gdLst>
                <a:gd name="connsiteX0" fmla="*/ 0 w 1728788"/>
                <a:gd name="connsiteY0" fmla="*/ 192882 h 197644"/>
                <a:gd name="connsiteX1" fmla="*/ 195263 w 1728788"/>
                <a:gd name="connsiteY1" fmla="*/ 2382 h 197644"/>
                <a:gd name="connsiteX2" fmla="*/ 388144 w 1728788"/>
                <a:gd name="connsiteY2" fmla="*/ 190500 h 197644"/>
                <a:gd name="connsiteX3" fmla="*/ 581025 w 1728788"/>
                <a:gd name="connsiteY3" fmla="*/ 7144 h 197644"/>
                <a:gd name="connsiteX4" fmla="*/ 769144 w 1728788"/>
                <a:gd name="connsiteY4" fmla="*/ 192882 h 197644"/>
                <a:gd name="connsiteX5" fmla="*/ 962025 w 1728788"/>
                <a:gd name="connsiteY5" fmla="*/ 4763 h 197644"/>
                <a:gd name="connsiteX6" fmla="*/ 1154907 w 1728788"/>
                <a:gd name="connsiteY6" fmla="*/ 185738 h 197644"/>
                <a:gd name="connsiteX7" fmla="*/ 1354932 w 1728788"/>
                <a:gd name="connsiteY7" fmla="*/ 2382 h 197644"/>
                <a:gd name="connsiteX8" fmla="*/ 1533525 w 1728788"/>
                <a:gd name="connsiteY8" fmla="*/ 197644 h 197644"/>
                <a:gd name="connsiteX9" fmla="*/ 1728788 w 1728788"/>
                <a:gd name="connsiteY9" fmla="*/ 0 h 197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28788" h="197644">
                  <a:moveTo>
                    <a:pt x="0" y="192882"/>
                  </a:moveTo>
                  <a:lnTo>
                    <a:pt x="195263" y="2382"/>
                  </a:lnTo>
                  <a:lnTo>
                    <a:pt x="388144" y="190500"/>
                  </a:lnTo>
                  <a:lnTo>
                    <a:pt x="581025" y="7144"/>
                  </a:lnTo>
                  <a:lnTo>
                    <a:pt x="769144" y="192882"/>
                  </a:lnTo>
                  <a:lnTo>
                    <a:pt x="962025" y="4763"/>
                  </a:lnTo>
                  <a:lnTo>
                    <a:pt x="1154907" y="185738"/>
                  </a:lnTo>
                  <a:lnTo>
                    <a:pt x="1354932" y="2382"/>
                  </a:lnTo>
                  <a:lnTo>
                    <a:pt x="1533525" y="197644"/>
                  </a:lnTo>
                  <a:lnTo>
                    <a:pt x="1728788" y="0"/>
                  </a:lnTo>
                </a:path>
              </a:pathLst>
            </a:custGeom>
            <a:noFill/>
            <a:ln w="28575" cap="flat">
              <a:solidFill>
                <a:schemeClr val="accent2"/>
              </a:solidFill>
              <a:beve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Tree>
    <p:extLst>
      <p:ext uri="{BB962C8B-B14F-4D97-AF65-F5344CB8AC3E}">
        <p14:creationId xmlns:p14="http://schemas.microsoft.com/office/powerpoint/2010/main" val="3179613302"/>
      </p:ext>
    </p:extLst>
  </p:cSld>
  <p:clrMapOvr>
    <a:masterClrMapping/>
  </p:clrMapOvr>
  <mc:AlternateContent xmlns:mc="http://schemas.openxmlformats.org/markup-compatibility/2006" xmlns:p14="http://schemas.microsoft.com/office/powerpoint/2010/main">
    <mc:Choice Requires="p14">
      <p:transition spd="slow" p14:dur="1750" advTm="3000">
        <p:push dir="u"/>
      </p:transition>
    </mc:Choice>
    <mc:Fallback xmlns="">
      <p:transition spd="slow" advTm="300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 presetClass="entr" presetSubtype="8"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1000" fill="hold"/>
                                        <p:tgtEl>
                                          <p:spTgt spid="5"/>
                                        </p:tgtEl>
                                        <p:attrNameLst>
                                          <p:attrName>ppt_x</p:attrName>
                                        </p:attrNameLst>
                                      </p:cBhvr>
                                      <p:tavLst>
                                        <p:tav tm="0">
                                          <p:val>
                                            <p:strVal val="0-#ppt_w/2"/>
                                          </p:val>
                                        </p:tav>
                                        <p:tav tm="100000">
                                          <p:val>
                                            <p:strVal val="#ppt_x"/>
                                          </p:val>
                                        </p:tav>
                                      </p:tavLst>
                                    </p:anim>
                                    <p:anim calcmode="lin" valueType="num">
                                      <p:cBhvr additive="base">
                                        <p:cTn id="11" dur="1000" fill="hold"/>
                                        <p:tgtEl>
                                          <p:spTgt spid="5"/>
                                        </p:tgtEl>
                                        <p:attrNameLst>
                                          <p:attrName>ppt_y</p:attrName>
                                        </p:attrNameLst>
                                      </p:cBhvr>
                                      <p:tavLst>
                                        <p:tav tm="0">
                                          <p:val>
                                            <p:strVal val="#ppt_y"/>
                                          </p:val>
                                        </p:tav>
                                        <p:tav tm="100000">
                                          <p:val>
                                            <p:strVal val="#ppt_y"/>
                                          </p:val>
                                        </p:tav>
                                      </p:tavLst>
                                    </p:anim>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p:cTn id="15" dur="500" fill="hold"/>
                                        <p:tgtEl>
                                          <p:spTgt spid="10"/>
                                        </p:tgtEl>
                                        <p:attrNameLst>
                                          <p:attrName>ppt_w</p:attrName>
                                        </p:attrNameLst>
                                      </p:cBhvr>
                                      <p:tavLst>
                                        <p:tav tm="0">
                                          <p:val>
                                            <p:fltVal val="0"/>
                                          </p:val>
                                        </p:tav>
                                        <p:tav tm="100000">
                                          <p:val>
                                            <p:strVal val="#ppt_w"/>
                                          </p:val>
                                        </p:tav>
                                      </p:tavLst>
                                    </p:anim>
                                    <p:anim calcmode="lin" valueType="num">
                                      <p:cBhvr>
                                        <p:cTn id="16" dur="500" fill="hold"/>
                                        <p:tgtEl>
                                          <p:spTgt spid="10"/>
                                        </p:tgtEl>
                                        <p:attrNameLst>
                                          <p:attrName>ppt_h</p:attrName>
                                        </p:attrNameLst>
                                      </p:cBhvr>
                                      <p:tavLst>
                                        <p:tav tm="0">
                                          <p:val>
                                            <p:fltVal val="0"/>
                                          </p:val>
                                        </p:tav>
                                        <p:tav tm="100000">
                                          <p:val>
                                            <p:strVal val="#ppt_h"/>
                                          </p:val>
                                        </p:tav>
                                      </p:tavLst>
                                    </p:anim>
                                    <p:animEffect transition="in" filter="fade">
                                      <p:cBhvr>
                                        <p:cTn id="17" dur="500"/>
                                        <p:tgtEl>
                                          <p:spTgt spid="10"/>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childTnLst>
                          </p:cTn>
                        </p:par>
                        <p:par>
                          <p:cTn id="22" fill="hold">
                            <p:stCondLst>
                              <p:cond delay="2000"/>
                            </p:stCondLst>
                            <p:childTnLst>
                              <p:par>
                                <p:cTn id="23" presetID="22" presetClass="entr" presetSubtype="1"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up)">
                                      <p:cBhvr>
                                        <p:cTn id="2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animBg="1"/>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PA_椭圆 33"/>
          <p:cNvSpPr/>
          <p:nvPr>
            <p:custDataLst>
              <p:tags r:id="rId1"/>
            </p:custDataLst>
          </p:nvPr>
        </p:nvSpPr>
        <p:spPr>
          <a:xfrm>
            <a:off x="5305165" y="6315528"/>
            <a:ext cx="266701" cy="266701"/>
          </a:xfrm>
          <a:prstGeom prst="ellipse">
            <a:avLst/>
          </a:prstGeom>
          <a:solidFill>
            <a:srgbClr val="9DD9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PA_椭圆 34"/>
          <p:cNvSpPr/>
          <p:nvPr>
            <p:custDataLst>
              <p:tags r:id="rId2"/>
            </p:custDataLst>
          </p:nvPr>
        </p:nvSpPr>
        <p:spPr>
          <a:xfrm>
            <a:off x="3950079" y="1259689"/>
            <a:ext cx="266701" cy="266701"/>
          </a:xfrm>
          <a:prstGeom prst="ellipse">
            <a:avLst/>
          </a:prstGeom>
          <a:solidFill>
            <a:srgbClr val="CE3D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PA_椭圆 35"/>
          <p:cNvSpPr/>
          <p:nvPr>
            <p:custDataLst>
              <p:tags r:id="rId3"/>
            </p:custDataLst>
          </p:nvPr>
        </p:nvSpPr>
        <p:spPr>
          <a:xfrm>
            <a:off x="4871706" y="1240639"/>
            <a:ext cx="266701" cy="266701"/>
          </a:xfrm>
          <a:prstGeom prst="ellipse">
            <a:avLst/>
          </a:prstGeom>
          <a:solidFill>
            <a:srgbClr val="F772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PA_椭圆 36"/>
          <p:cNvSpPr/>
          <p:nvPr>
            <p:custDataLst>
              <p:tags r:id="rId4"/>
            </p:custDataLst>
          </p:nvPr>
        </p:nvSpPr>
        <p:spPr>
          <a:xfrm>
            <a:off x="4260246" y="2639608"/>
            <a:ext cx="266701" cy="266701"/>
          </a:xfrm>
          <a:prstGeom prst="ellipse">
            <a:avLst/>
          </a:prstGeom>
          <a:solidFill>
            <a:srgbClr val="9375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PA_等腰三角形 37"/>
          <p:cNvSpPr/>
          <p:nvPr>
            <p:custDataLst>
              <p:tags r:id="rId5"/>
            </p:custDataLst>
          </p:nvPr>
        </p:nvSpPr>
        <p:spPr>
          <a:xfrm>
            <a:off x="4871706" y="1867481"/>
            <a:ext cx="309373" cy="266701"/>
          </a:xfrm>
          <a:prstGeom prst="triangle">
            <a:avLst/>
          </a:prstGeom>
          <a:solidFill>
            <a:srgbClr val="FDE5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PA_等腰三角形 40"/>
          <p:cNvSpPr/>
          <p:nvPr>
            <p:custDataLst>
              <p:tags r:id="rId6"/>
            </p:custDataLst>
          </p:nvPr>
        </p:nvSpPr>
        <p:spPr>
          <a:xfrm>
            <a:off x="4313962" y="153583"/>
            <a:ext cx="309373" cy="266701"/>
          </a:xfrm>
          <a:prstGeom prst="triangle">
            <a:avLst/>
          </a:prstGeom>
          <a:solidFill>
            <a:srgbClr val="FDE5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PA_椭圆 24"/>
          <p:cNvSpPr/>
          <p:nvPr>
            <p:custDataLst>
              <p:tags r:id="rId7"/>
            </p:custDataLst>
          </p:nvPr>
        </p:nvSpPr>
        <p:spPr>
          <a:xfrm>
            <a:off x="566863" y="954635"/>
            <a:ext cx="266701" cy="266701"/>
          </a:xfrm>
          <a:prstGeom prst="ellipse">
            <a:avLst/>
          </a:prstGeom>
          <a:solidFill>
            <a:srgbClr val="CE3D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PA_椭圆 25"/>
          <p:cNvSpPr/>
          <p:nvPr>
            <p:custDataLst>
              <p:tags r:id="rId8"/>
            </p:custDataLst>
          </p:nvPr>
        </p:nvSpPr>
        <p:spPr>
          <a:xfrm>
            <a:off x="1488490" y="935585"/>
            <a:ext cx="266701" cy="266701"/>
          </a:xfrm>
          <a:prstGeom prst="ellipse">
            <a:avLst/>
          </a:prstGeom>
          <a:solidFill>
            <a:srgbClr val="5B9B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PA_椭圆 26"/>
          <p:cNvSpPr/>
          <p:nvPr>
            <p:custDataLst>
              <p:tags r:id="rId9"/>
            </p:custDataLst>
          </p:nvPr>
        </p:nvSpPr>
        <p:spPr>
          <a:xfrm>
            <a:off x="877030" y="2334554"/>
            <a:ext cx="266701" cy="266701"/>
          </a:xfrm>
          <a:prstGeom prst="ellipse">
            <a:avLst/>
          </a:prstGeom>
          <a:solidFill>
            <a:srgbClr val="9375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PA_等腰三角形 30"/>
          <p:cNvSpPr/>
          <p:nvPr>
            <p:custDataLst>
              <p:tags r:id="rId10"/>
            </p:custDataLst>
          </p:nvPr>
        </p:nvSpPr>
        <p:spPr>
          <a:xfrm>
            <a:off x="1488490" y="1562427"/>
            <a:ext cx="309373" cy="266701"/>
          </a:xfrm>
          <a:prstGeom prst="triangle">
            <a:avLst/>
          </a:prstGeom>
          <a:solidFill>
            <a:srgbClr val="FDE5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PA_等腰三角形 38"/>
          <p:cNvSpPr/>
          <p:nvPr>
            <p:custDataLst>
              <p:tags r:id="rId11"/>
            </p:custDataLst>
          </p:nvPr>
        </p:nvSpPr>
        <p:spPr>
          <a:xfrm>
            <a:off x="2743931" y="2486954"/>
            <a:ext cx="309373" cy="266701"/>
          </a:xfrm>
          <a:prstGeom prst="triangle">
            <a:avLst/>
          </a:prstGeom>
          <a:solidFill>
            <a:srgbClr val="211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PA_等腰三角形 39"/>
          <p:cNvSpPr/>
          <p:nvPr>
            <p:custDataLst>
              <p:tags r:id="rId12"/>
            </p:custDataLst>
          </p:nvPr>
        </p:nvSpPr>
        <p:spPr>
          <a:xfrm>
            <a:off x="2496816" y="662917"/>
            <a:ext cx="309373" cy="266701"/>
          </a:xfrm>
          <a:prstGeom prst="triangle">
            <a:avLst/>
          </a:prstGeom>
          <a:solidFill>
            <a:srgbClr val="ACC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PA_5-Point Star 46"/>
          <p:cNvSpPr/>
          <p:nvPr>
            <p:custDataLst>
              <p:tags r:id="rId13"/>
            </p:custDataLst>
          </p:nvPr>
        </p:nvSpPr>
        <p:spPr>
          <a:xfrm>
            <a:off x="3783901" y="1717380"/>
            <a:ext cx="409434" cy="409434"/>
          </a:xfrm>
          <a:prstGeom prst="star5">
            <a:avLst/>
          </a:prstGeom>
          <a:solidFill>
            <a:srgbClr val="5B9B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PA_5-Point Star 51"/>
          <p:cNvSpPr/>
          <p:nvPr>
            <p:custDataLst>
              <p:tags r:id="rId14"/>
            </p:custDataLst>
          </p:nvPr>
        </p:nvSpPr>
        <p:spPr>
          <a:xfrm>
            <a:off x="135695" y="1660832"/>
            <a:ext cx="409434" cy="409434"/>
          </a:xfrm>
          <a:prstGeom prst="star5">
            <a:avLst/>
          </a:prstGeom>
          <a:solidFill>
            <a:srgbClr val="5C5B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prstClr val="white"/>
              </a:solidFill>
            </a:endParaRPr>
          </a:p>
        </p:txBody>
      </p:sp>
      <p:sp>
        <p:nvSpPr>
          <p:cNvPr id="24" name="PA_5-Point Star 73"/>
          <p:cNvSpPr/>
          <p:nvPr>
            <p:custDataLst>
              <p:tags r:id="rId15"/>
            </p:custDataLst>
          </p:nvPr>
        </p:nvSpPr>
        <p:spPr>
          <a:xfrm>
            <a:off x="3579184" y="5603344"/>
            <a:ext cx="409434" cy="409434"/>
          </a:xfrm>
          <a:prstGeom prst="star5">
            <a:avLst/>
          </a:prstGeom>
          <a:solidFill>
            <a:srgbClr val="D2BE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PA_5-Point Star 76"/>
          <p:cNvSpPr/>
          <p:nvPr>
            <p:custDataLst>
              <p:tags r:id="rId16"/>
            </p:custDataLst>
          </p:nvPr>
        </p:nvSpPr>
        <p:spPr>
          <a:xfrm>
            <a:off x="2675201" y="1371659"/>
            <a:ext cx="409434" cy="409434"/>
          </a:xfrm>
          <a:prstGeom prst="star5">
            <a:avLst/>
          </a:prstGeom>
          <a:solidFill>
            <a:srgbClr val="9DD9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2" name="PA_组合 19"/>
          <p:cNvGrpSpPr/>
          <p:nvPr>
            <p:custDataLst>
              <p:tags r:id="rId17"/>
            </p:custDataLst>
          </p:nvPr>
        </p:nvGrpSpPr>
        <p:grpSpPr>
          <a:xfrm>
            <a:off x="10021214" y="630833"/>
            <a:ext cx="3560114" cy="3560114"/>
            <a:chOff x="7543749" y="1141865"/>
            <a:chExt cx="6151809" cy="6151809"/>
          </a:xfrm>
        </p:grpSpPr>
        <p:sp>
          <p:nvSpPr>
            <p:cNvPr id="13" name="椭圆 12"/>
            <p:cNvSpPr/>
            <p:nvPr/>
          </p:nvSpPr>
          <p:spPr>
            <a:xfrm>
              <a:off x="7543749" y="1141865"/>
              <a:ext cx="6151809" cy="6151809"/>
            </a:xfrm>
            <a:prstGeom prst="ellipse">
              <a:avLst/>
            </a:prstGeom>
            <a:solidFill>
              <a:srgbClr val="E984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8312330" y="1877224"/>
              <a:ext cx="4972446" cy="4972446"/>
            </a:xfrm>
            <a:prstGeom prst="ellipse">
              <a:avLst/>
            </a:prstGeom>
            <a:solidFill>
              <a:srgbClr val="F7C3CD"/>
            </a:solidFill>
            <a:ln w="28575">
              <a:solidFill>
                <a:srgbClr val="FEFFE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9457336" y="2784859"/>
              <a:ext cx="3405578" cy="3405578"/>
            </a:xfrm>
            <a:prstGeom prst="ellipse">
              <a:avLst/>
            </a:prstGeom>
            <a:solidFill>
              <a:srgbClr val="EE8F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 name="图片 2"/>
          <p:cNvPicPr>
            <a:picLocks noChangeAspect="1"/>
          </p:cNvPicPr>
          <p:nvPr/>
        </p:nvPicPr>
        <p:blipFill>
          <a:blip r:embed="rId22"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785325" y="1557405"/>
            <a:ext cx="3154373" cy="3743190"/>
          </a:xfrm>
          <a:prstGeom prst="rect">
            <a:avLst/>
          </a:prstGeom>
        </p:spPr>
      </p:pic>
      <p:pic>
        <p:nvPicPr>
          <p:cNvPr id="4" name="图片 3"/>
          <p:cNvPicPr>
            <a:picLocks noChangeAspect="1"/>
          </p:cNvPicPr>
          <p:nvPr/>
        </p:nvPicPr>
        <p:blipFill>
          <a:blip r:embed="rId22"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flipH="1">
            <a:off x="6252301" y="1557405"/>
            <a:ext cx="3154373" cy="3743190"/>
          </a:xfrm>
          <a:prstGeom prst="rect">
            <a:avLst/>
          </a:prstGeom>
        </p:spPr>
      </p:pic>
      <p:grpSp>
        <p:nvGrpSpPr>
          <p:cNvPr id="6" name="组合 5"/>
          <p:cNvGrpSpPr/>
          <p:nvPr/>
        </p:nvGrpSpPr>
        <p:grpSpPr>
          <a:xfrm>
            <a:off x="742043" y="3662633"/>
            <a:ext cx="2590800" cy="2775083"/>
            <a:chOff x="698499" y="3751533"/>
            <a:chExt cx="2590800" cy="2775083"/>
          </a:xfrm>
        </p:grpSpPr>
        <p:sp>
          <p:nvSpPr>
            <p:cNvPr id="7" name="PA_文本框 95"/>
            <p:cNvSpPr txBox="1"/>
            <p:nvPr>
              <p:custDataLst>
                <p:tags r:id="rId19"/>
              </p:custDataLst>
            </p:nvPr>
          </p:nvSpPr>
          <p:spPr>
            <a:xfrm>
              <a:off x="698499" y="3751533"/>
              <a:ext cx="2590800" cy="403957"/>
            </a:xfrm>
            <a:prstGeom prst="rect">
              <a:avLst/>
            </a:prstGeom>
            <a:noFill/>
          </p:spPr>
          <p:txBody>
            <a:bodyPr wrap="square" rtlCol="0">
              <a:spAutoFit/>
            </a:bodyPr>
            <a:lstStyle/>
            <a:p>
              <a:pPr algn="ctr">
                <a:lnSpc>
                  <a:spcPct val="150000"/>
                </a:lnSpc>
              </a:pPr>
              <a:r>
                <a:rPr lang="zh-CN" altLang="en-US" sz="1600" spc="300" dirty="0">
                  <a:solidFill>
                    <a:prstClr val="black">
                      <a:lumMod val="50000"/>
                      <a:lumOff val="50000"/>
                    </a:prstClr>
                  </a:solidFill>
                  <a:latin typeface="MYuppy-KR-Bold-DDC"/>
                  <a:ea typeface="MYuppy-KR-Bold-DDC"/>
                </a:rPr>
                <a:t>输入您的标题</a:t>
              </a:r>
            </a:p>
          </p:txBody>
        </p:sp>
        <p:sp>
          <p:nvSpPr>
            <p:cNvPr id="8" name="矩形 7"/>
            <p:cNvSpPr/>
            <p:nvPr/>
          </p:nvSpPr>
          <p:spPr>
            <a:xfrm>
              <a:off x="704849" y="4279847"/>
              <a:ext cx="2578100" cy="2246769"/>
            </a:xfrm>
            <a:prstGeom prst="rect">
              <a:avLst/>
            </a:prstGeom>
          </p:spPr>
          <p:txBody>
            <a:bodyPr wrap="square">
              <a:spAutoFit/>
            </a:bodyPr>
            <a:lstStyle/>
            <a:p>
              <a:pPr algn="ctr"/>
              <a:r>
                <a:rPr lang="zh-CN" altLang="en-US" sz="1400">
                  <a:solidFill>
                    <a:prstClr val="black">
                      <a:lumMod val="50000"/>
                      <a:lumOff val="50000"/>
                    </a:prstClr>
                  </a:solidFill>
                </a:rPr>
                <a:t>Lorem ipsum dolor sit amet, consectetur adipisicing elit, sed do eiusmod tempor incididunt ut labore et dolore </a:t>
              </a:r>
              <a:endParaRPr lang="en-US" altLang="zh-CN" sz="1400">
                <a:solidFill>
                  <a:prstClr val="black">
                    <a:lumMod val="50000"/>
                    <a:lumOff val="50000"/>
                  </a:prstClr>
                </a:solidFill>
              </a:endParaRPr>
            </a:p>
            <a:p>
              <a:pPr algn="ctr"/>
              <a:endParaRPr lang="en-US" altLang="zh-CN" sz="1400">
                <a:solidFill>
                  <a:prstClr val="black">
                    <a:lumMod val="50000"/>
                    <a:lumOff val="50000"/>
                  </a:prstClr>
                </a:solidFill>
              </a:endParaRPr>
            </a:p>
            <a:p>
              <a:pPr algn="ctr"/>
              <a:r>
                <a:rPr lang="zh-CN" altLang="en-US" sz="1400">
                  <a:solidFill>
                    <a:prstClr val="black">
                      <a:lumMod val="50000"/>
                      <a:lumOff val="50000"/>
                    </a:prstClr>
                  </a:solidFill>
                </a:rPr>
                <a:t>Ut enim ad minim veniam, quis nostrud exercitation </a:t>
              </a:r>
              <a:endParaRPr lang="en-US" altLang="zh-CN" sz="1400">
                <a:solidFill>
                  <a:prstClr val="black">
                    <a:lumMod val="50000"/>
                    <a:lumOff val="50000"/>
                  </a:prstClr>
                </a:solidFill>
              </a:endParaRPr>
            </a:p>
            <a:p>
              <a:pPr algn="ctr"/>
              <a:endParaRPr lang="en-US" altLang="zh-CN" sz="1400">
                <a:solidFill>
                  <a:prstClr val="black">
                    <a:lumMod val="50000"/>
                    <a:lumOff val="50000"/>
                  </a:prstClr>
                </a:solidFill>
              </a:endParaRPr>
            </a:p>
            <a:p>
              <a:pPr algn="ctr"/>
              <a:r>
                <a:rPr lang="zh-CN" altLang="en-US" sz="1400">
                  <a:solidFill>
                    <a:prstClr val="black">
                      <a:lumMod val="50000"/>
                      <a:lumOff val="50000"/>
                    </a:prstClr>
                  </a:solidFill>
                </a:rPr>
                <a:t>ullamco laboris nisi ut aliquip ex ea commodo</a:t>
              </a:r>
            </a:p>
          </p:txBody>
        </p:sp>
      </p:grpSp>
      <p:grpSp>
        <p:nvGrpSpPr>
          <p:cNvPr id="9" name="组合 8"/>
          <p:cNvGrpSpPr/>
          <p:nvPr/>
        </p:nvGrpSpPr>
        <p:grpSpPr>
          <a:xfrm>
            <a:off x="8929014" y="3656283"/>
            <a:ext cx="2590800" cy="2775083"/>
            <a:chOff x="698499" y="3751533"/>
            <a:chExt cx="2590800" cy="2775083"/>
          </a:xfrm>
        </p:grpSpPr>
        <p:sp>
          <p:nvSpPr>
            <p:cNvPr id="10" name="PA_文本框 95"/>
            <p:cNvSpPr txBox="1"/>
            <p:nvPr>
              <p:custDataLst>
                <p:tags r:id="rId18"/>
              </p:custDataLst>
            </p:nvPr>
          </p:nvSpPr>
          <p:spPr>
            <a:xfrm>
              <a:off x="698499" y="3751533"/>
              <a:ext cx="2590800" cy="403957"/>
            </a:xfrm>
            <a:prstGeom prst="rect">
              <a:avLst/>
            </a:prstGeom>
            <a:noFill/>
          </p:spPr>
          <p:txBody>
            <a:bodyPr wrap="square" rtlCol="0">
              <a:spAutoFit/>
            </a:bodyPr>
            <a:lstStyle/>
            <a:p>
              <a:pPr algn="ctr">
                <a:lnSpc>
                  <a:spcPct val="150000"/>
                </a:lnSpc>
              </a:pPr>
              <a:r>
                <a:rPr lang="zh-CN" altLang="en-US" sz="1600" spc="300" dirty="0">
                  <a:solidFill>
                    <a:prstClr val="black">
                      <a:lumMod val="50000"/>
                      <a:lumOff val="50000"/>
                    </a:prstClr>
                  </a:solidFill>
                  <a:latin typeface="MYuppy-KR-Bold-DDC"/>
                  <a:ea typeface="MYuppy-KR-Bold-DDC"/>
                </a:rPr>
                <a:t>输入您的标题</a:t>
              </a:r>
            </a:p>
          </p:txBody>
        </p:sp>
        <p:sp>
          <p:nvSpPr>
            <p:cNvPr id="11" name="矩形 10"/>
            <p:cNvSpPr/>
            <p:nvPr/>
          </p:nvSpPr>
          <p:spPr>
            <a:xfrm>
              <a:off x="704849" y="4279847"/>
              <a:ext cx="2578100" cy="2246769"/>
            </a:xfrm>
            <a:prstGeom prst="rect">
              <a:avLst/>
            </a:prstGeom>
          </p:spPr>
          <p:txBody>
            <a:bodyPr wrap="square">
              <a:spAutoFit/>
            </a:bodyPr>
            <a:lstStyle/>
            <a:p>
              <a:pPr algn="ctr"/>
              <a:r>
                <a:rPr lang="zh-CN" altLang="en-US" sz="1400">
                  <a:solidFill>
                    <a:prstClr val="black">
                      <a:lumMod val="50000"/>
                      <a:lumOff val="50000"/>
                    </a:prstClr>
                  </a:solidFill>
                </a:rPr>
                <a:t>Lorem ipsum dolor sit amet, consectetur adipisicing elit, sed do eiusmod tempor incididunt ut labore et dolore </a:t>
              </a:r>
              <a:endParaRPr lang="en-US" altLang="zh-CN" sz="1400">
                <a:solidFill>
                  <a:prstClr val="black">
                    <a:lumMod val="50000"/>
                    <a:lumOff val="50000"/>
                  </a:prstClr>
                </a:solidFill>
              </a:endParaRPr>
            </a:p>
            <a:p>
              <a:pPr algn="ctr"/>
              <a:endParaRPr lang="en-US" altLang="zh-CN" sz="1400">
                <a:solidFill>
                  <a:prstClr val="black">
                    <a:lumMod val="50000"/>
                    <a:lumOff val="50000"/>
                  </a:prstClr>
                </a:solidFill>
              </a:endParaRPr>
            </a:p>
            <a:p>
              <a:pPr algn="ctr"/>
              <a:r>
                <a:rPr lang="zh-CN" altLang="en-US" sz="1400">
                  <a:solidFill>
                    <a:prstClr val="black">
                      <a:lumMod val="50000"/>
                      <a:lumOff val="50000"/>
                    </a:prstClr>
                  </a:solidFill>
                </a:rPr>
                <a:t>Ut enim ad minim veniam, quis nostrud exercitation </a:t>
              </a:r>
              <a:endParaRPr lang="en-US" altLang="zh-CN" sz="1400">
                <a:solidFill>
                  <a:prstClr val="black">
                    <a:lumMod val="50000"/>
                    <a:lumOff val="50000"/>
                  </a:prstClr>
                </a:solidFill>
              </a:endParaRPr>
            </a:p>
            <a:p>
              <a:pPr algn="ctr"/>
              <a:endParaRPr lang="en-US" altLang="zh-CN" sz="1400">
                <a:solidFill>
                  <a:prstClr val="black">
                    <a:lumMod val="50000"/>
                    <a:lumOff val="50000"/>
                  </a:prstClr>
                </a:solidFill>
              </a:endParaRPr>
            </a:p>
            <a:p>
              <a:pPr algn="ctr"/>
              <a:r>
                <a:rPr lang="zh-CN" altLang="en-US" sz="1400">
                  <a:solidFill>
                    <a:prstClr val="black">
                      <a:lumMod val="50000"/>
                      <a:lumOff val="50000"/>
                    </a:prstClr>
                  </a:solidFill>
                </a:rPr>
                <a:t>ullamco laboris nisi ut aliquip ex ea commodo</a:t>
              </a:r>
            </a:p>
          </p:txBody>
        </p:sp>
      </p:grpSp>
    </p:spTree>
    <p:extLst>
      <p:ext uri="{BB962C8B-B14F-4D97-AF65-F5344CB8AC3E}">
        <p14:creationId xmlns:p14="http://schemas.microsoft.com/office/powerpoint/2010/main" val="2446757495"/>
      </p:ext>
    </p:extLst>
  </p:cSld>
  <p:clrMapOvr>
    <a:masterClrMapping/>
  </p:clrMapOvr>
  <mc:AlternateContent xmlns:mc="http://schemas.openxmlformats.org/markup-compatibility/2006" xmlns:p14="http://schemas.microsoft.com/office/powerpoint/2010/main">
    <mc:Choice Requires="p14">
      <p:transition spd="slow" p14:dur="1750" advTm="3000">
        <p:push dir="u"/>
      </p:transition>
    </mc:Choice>
    <mc:Fallback xmlns="">
      <p:transition spd="slow" advTm="300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900" decel="100000" fill="hold"/>
                                        <p:tgtEl>
                                          <p:spTgt spid="6"/>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anim calcmode="lin" valueType="num">
                                      <p:cBhvr>
                                        <p:cTn id="14" dur="1000" fill="hold"/>
                                        <p:tgtEl>
                                          <p:spTgt spid="9"/>
                                        </p:tgtEl>
                                        <p:attrNameLst>
                                          <p:attrName>ppt_x</p:attrName>
                                        </p:attrNameLst>
                                      </p:cBhvr>
                                      <p:tavLst>
                                        <p:tav tm="0">
                                          <p:val>
                                            <p:strVal val="#ppt_x"/>
                                          </p:val>
                                        </p:tav>
                                        <p:tav tm="100000">
                                          <p:val>
                                            <p:strVal val="#ppt_x"/>
                                          </p:val>
                                        </p:tav>
                                      </p:tavLst>
                                    </p:anim>
                                    <p:anim calcmode="lin" valueType="num">
                                      <p:cBhvr>
                                        <p:cTn id="15" dur="900" decel="100000" fill="hold"/>
                                        <p:tgtEl>
                                          <p:spTgt spid="9"/>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par>
                                <p:cTn id="17" presetID="8" presetClass="emph" presetSubtype="0" fill="hold" nodeType="withEffect">
                                  <p:stCondLst>
                                    <p:cond delay="266"/>
                                  </p:stCondLst>
                                  <p:childTnLst>
                                    <p:animRot by="21600000">
                                      <p:cBhvr>
                                        <p:cTn id="18" dur="2500" fill="hold"/>
                                        <p:tgtEl>
                                          <p:spTgt spid="12"/>
                                        </p:tgtEl>
                                        <p:attrNameLst>
                                          <p:attrName>r</p:attrName>
                                        </p:attrNameLst>
                                      </p:cBhvr>
                                    </p:animRot>
                                  </p:childTnLst>
                                </p:cTn>
                              </p:par>
                              <p:par>
                                <p:cTn id="19" presetID="45" presetClass="entr" presetSubtype="0" fill="hold" grpId="0" nodeType="withEffect">
                                  <p:stCondLst>
                                    <p:cond delay="47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1500"/>
                                        <p:tgtEl>
                                          <p:spTgt spid="16"/>
                                        </p:tgtEl>
                                      </p:cBhvr>
                                    </p:animEffect>
                                    <p:anim calcmode="lin" valueType="num">
                                      <p:cBhvr>
                                        <p:cTn id="22" dur="1500" fill="hold"/>
                                        <p:tgtEl>
                                          <p:spTgt spid="16"/>
                                        </p:tgtEl>
                                        <p:attrNameLst>
                                          <p:attrName>ppt_w</p:attrName>
                                        </p:attrNameLst>
                                      </p:cBhvr>
                                      <p:tavLst>
                                        <p:tav tm="0" fmla="#ppt_w*sin(2.5*pi*$)">
                                          <p:val>
                                            <p:fltVal val="0"/>
                                          </p:val>
                                        </p:tav>
                                        <p:tav tm="100000">
                                          <p:val>
                                            <p:fltVal val="1"/>
                                          </p:val>
                                        </p:tav>
                                      </p:tavLst>
                                    </p:anim>
                                    <p:anim calcmode="lin" valueType="num">
                                      <p:cBhvr>
                                        <p:cTn id="23" dur="1500" fill="hold"/>
                                        <p:tgtEl>
                                          <p:spTgt spid="16"/>
                                        </p:tgtEl>
                                        <p:attrNameLst>
                                          <p:attrName>ppt_h</p:attrName>
                                        </p:attrNameLst>
                                      </p:cBhvr>
                                      <p:tavLst>
                                        <p:tav tm="0">
                                          <p:val>
                                            <p:strVal val="#ppt_h"/>
                                          </p:val>
                                        </p:tav>
                                        <p:tav tm="100000">
                                          <p:val>
                                            <p:strVal val="#ppt_h"/>
                                          </p:val>
                                        </p:tav>
                                      </p:tavLst>
                                    </p:anim>
                                  </p:childTnLst>
                                </p:cTn>
                              </p:par>
                              <p:par>
                                <p:cTn id="24" presetID="45" presetClass="entr" presetSubtype="0" fill="hold" grpId="0" nodeType="withEffect">
                                  <p:stCondLst>
                                    <p:cond delay="496"/>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1500"/>
                                        <p:tgtEl>
                                          <p:spTgt spid="17"/>
                                        </p:tgtEl>
                                      </p:cBhvr>
                                    </p:animEffect>
                                    <p:anim calcmode="lin" valueType="num">
                                      <p:cBhvr>
                                        <p:cTn id="27" dur="1500" fill="hold"/>
                                        <p:tgtEl>
                                          <p:spTgt spid="17"/>
                                        </p:tgtEl>
                                        <p:attrNameLst>
                                          <p:attrName>ppt_w</p:attrName>
                                        </p:attrNameLst>
                                      </p:cBhvr>
                                      <p:tavLst>
                                        <p:tav tm="0" fmla="#ppt_w*sin(2.5*pi*$)">
                                          <p:val>
                                            <p:fltVal val="0"/>
                                          </p:val>
                                        </p:tav>
                                        <p:tav tm="100000">
                                          <p:val>
                                            <p:fltVal val="1"/>
                                          </p:val>
                                        </p:tav>
                                      </p:tavLst>
                                    </p:anim>
                                    <p:anim calcmode="lin" valueType="num">
                                      <p:cBhvr>
                                        <p:cTn id="28" dur="1500" fill="hold"/>
                                        <p:tgtEl>
                                          <p:spTgt spid="17"/>
                                        </p:tgtEl>
                                        <p:attrNameLst>
                                          <p:attrName>ppt_h</p:attrName>
                                        </p:attrNameLst>
                                      </p:cBhvr>
                                      <p:tavLst>
                                        <p:tav tm="0">
                                          <p:val>
                                            <p:strVal val="#ppt_h"/>
                                          </p:val>
                                        </p:tav>
                                        <p:tav tm="100000">
                                          <p:val>
                                            <p:strVal val="#ppt_h"/>
                                          </p:val>
                                        </p:tav>
                                      </p:tavLst>
                                    </p:anim>
                                  </p:childTnLst>
                                </p:cTn>
                              </p:par>
                              <p:par>
                                <p:cTn id="29" presetID="45" presetClass="entr" presetSubtype="0" fill="hold" grpId="0" nodeType="withEffect">
                                  <p:stCondLst>
                                    <p:cond delay="109"/>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1500"/>
                                        <p:tgtEl>
                                          <p:spTgt spid="18"/>
                                        </p:tgtEl>
                                      </p:cBhvr>
                                    </p:animEffect>
                                    <p:anim calcmode="lin" valueType="num">
                                      <p:cBhvr>
                                        <p:cTn id="32" dur="1500" fill="hold"/>
                                        <p:tgtEl>
                                          <p:spTgt spid="18"/>
                                        </p:tgtEl>
                                        <p:attrNameLst>
                                          <p:attrName>ppt_w</p:attrName>
                                        </p:attrNameLst>
                                      </p:cBhvr>
                                      <p:tavLst>
                                        <p:tav tm="0" fmla="#ppt_w*sin(2.5*pi*$)">
                                          <p:val>
                                            <p:fltVal val="0"/>
                                          </p:val>
                                        </p:tav>
                                        <p:tav tm="100000">
                                          <p:val>
                                            <p:fltVal val="1"/>
                                          </p:val>
                                        </p:tav>
                                      </p:tavLst>
                                    </p:anim>
                                    <p:anim calcmode="lin" valueType="num">
                                      <p:cBhvr>
                                        <p:cTn id="33" dur="1500" fill="hold"/>
                                        <p:tgtEl>
                                          <p:spTgt spid="18"/>
                                        </p:tgtEl>
                                        <p:attrNameLst>
                                          <p:attrName>ppt_h</p:attrName>
                                        </p:attrNameLst>
                                      </p:cBhvr>
                                      <p:tavLst>
                                        <p:tav tm="0">
                                          <p:val>
                                            <p:strVal val="#ppt_h"/>
                                          </p:val>
                                        </p:tav>
                                        <p:tav tm="100000">
                                          <p:val>
                                            <p:strVal val="#ppt_h"/>
                                          </p:val>
                                        </p:tav>
                                      </p:tavLst>
                                    </p:anim>
                                  </p:childTnLst>
                                </p:cTn>
                              </p:par>
                              <p:par>
                                <p:cTn id="34" presetID="45" presetClass="entr" presetSubtype="0" fill="hold" grpId="0" nodeType="withEffect">
                                  <p:stCondLst>
                                    <p:cond delay="996"/>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1500"/>
                                        <p:tgtEl>
                                          <p:spTgt spid="19"/>
                                        </p:tgtEl>
                                      </p:cBhvr>
                                    </p:animEffect>
                                    <p:anim calcmode="lin" valueType="num">
                                      <p:cBhvr>
                                        <p:cTn id="37" dur="1500" fill="hold"/>
                                        <p:tgtEl>
                                          <p:spTgt spid="19"/>
                                        </p:tgtEl>
                                        <p:attrNameLst>
                                          <p:attrName>ppt_w</p:attrName>
                                        </p:attrNameLst>
                                      </p:cBhvr>
                                      <p:tavLst>
                                        <p:tav tm="0" fmla="#ppt_w*sin(2.5*pi*$)">
                                          <p:val>
                                            <p:fltVal val="0"/>
                                          </p:val>
                                        </p:tav>
                                        <p:tav tm="100000">
                                          <p:val>
                                            <p:fltVal val="1"/>
                                          </p:val>
                                        </p:tav>
                                      </p:tavLst>
                                    </p:anim>
                                    <p:anim calcmode="lin" valueType="num">
                                      <p:cBhvr>
                                        <p:cTn id="38" dur="1500" fill="hold"/>
                                        <p:tgtEl>
                                          <p:spTgt spid="19"/>
                                        </p:tgtEl>
                                        <p:attrNameLst>
                                          <p:attrName>ppt_h</p:attrName>
                                        </p:attrNameLst>
                                      </p:cBhvr>
                                      <p:tavLst>
                                        <p:tav tm="0">
                                          <p:val>
                                            <p:strVal val="#ppt_h"/>
                                          </p:val>
                                        </p:tav>
                                        <p:tav tm="100000">
                                          <p:val>
                                            <p:strVal val="#ppt_h"/>
                                          </p:val>
                                        </p:tav>
                                      </p:tavLst>
                                    </p:anim>
                                  </p:childTnLst>
                                </p:cTn>
                              </p:par>
                              <p:par>
                                <p:cTn id="39" presetID="45" presetClass="entr" presetSubtype="0" fill="hold" grpId="0" nodeType="withEffect">
                                  <p:stCondLst>
                                    <p:cond delay="387"/>
                                  </p:stCondLst>
                                  <p:childTnLst>
                                    <p:set>
                                      <p:cBhvr>
                                        <p:cTn id="40" dur="1" fill="hold">
                                          <p:stCondLst>
                                            <p:cond delay="0"/>
                                          </p:stCondLst>
                                        </p:cTn>
                                        <p:tgtEl>
                                          <p:spTgt spid="20"/>
                                        </p:tgtEl>
                                        <p:attrNameLst>
                                          <p:attrName>style.visibility</p:attrName>
                                        </p:attrNameLst>
                                      </p:cBhvr>
                                      <p:to>
                                        <p:strVal val="visible"/>
                                      </p:to>
                                    </p:set>
                                    <p:animEffect transition="in" filter="fade">
                                      <p:cBhvr>
                                        <p:cTn id="41" dur="1500"/>
                                        <p:tgtEl>
                                          <p:spTgt spid="20"/>
                                        </p:tgtEl>
                                      </p:cBhvr>
                                    </p:animEffect>
                                    <p:anim calcmode="lin" valueType="num">
                                      <p:cBhvr>
                                        <p:cTn id="42" dur="1500" fill="hold"/>
                                        <p:tgtEl>
                                          <p:spTgt spid="20"/>
                                        </p:tgtEl>
                                        <p:attrNameLst>
                                          <p:attrName>ppt_w</p:attrName>
                                        </p:attrNameLst>
                                      </p:cBhvr>
                                      <p:tavLst>
                                        <p:tav tm="0" fmla="#ppt_w*sin(2.5*pi*$)">
                                          <p:val>
                                            <p:fltVal val="0"/>
                                          </p:val>
                                        </p:tav>
                                        <p:tav tm="100000">
                                          <p:val>
                                            <p:fltVal val="1"/>
                                          </p:val>
                                        </p:tav>
                                      </p:tavLst>
                                    </p:anim>
                                    <p:anim calcmode="lin" valueType="num">
                                      <p:cBhvr>
                                        <p:cTn id="43" dur="1500" fill="hold"/>
                                        <p:tgtEl>
                                          <p:spTgt spid="20"/>
                                        </p:tgtEl>
                                        <p:attrNameLst>
                                          <p:attrName>ppt_h</p:attrName>
                                        </p:attrNameLst>
                                      </p:cBhvr>
                                      <p:tavLst>
                                        <p:tav tm="0">
                                          <p:val>
                                            <p:strVal val="#ppt_h"/>
                                          </p:val>
                                        </p:tav>
                                        <p:tav tm="100000">
                                          <p:val>
                                            <p:strVal val="#ppt_h"/>
                                          </p:val>
                                        </p:tav>
                                      </p:tavLst>
                                    </p:anim>
                                  </p:childTnLst>
                                </p:cTn>
                              </p:par>
                              <p:par>
                                <p:cTn id="44" presetID="45" presetClass="entr" presetSubtype="0" fill="hold" grpId="0" nodeType="withEffect">
                                  <p:stCondLst>
                                    <p:cond delay="415"/>
                                  </p:stCondLst>
                                  <p:childTnLst>
                                    <p:set>
                                      <p:cBhvr>
                                        <p:cTn id="45" dur="1" fill="hold">
                                          <p:stCondLst>
                                            <p:cond delay="0"/>
                                          </p:stCondLst>
                                        </p:cTn>
                                        <p:tgtEl>
                                          <p:spTgt spid="21"/>
                                        </p:tgtEl>
                                        <p:attrNameLst>
                                          <p:attrName>style.visibility</p:attrName>
                                        </p:attrNameLst>
                                      </p:cBhvr>
                                      <p:to>
                                        <p:strVal val="visible"/>
                                      </p:to>
                                    </p:set>
                                    <p:animEffect transition="in" filter="fade">
                                      <p:cBhvr>
                                        <p:cTn id="46" dur="1500"/>
                                        <p:tgtEl>
                                          <p:spTgt spid="21"/>
                                        </p:tgtEl>
                                      </p:cBhvr>
                                    </p:animEffect>
                                    <p:anim calcmode="lin" valueType="num">
                                      <p:cBhvr>
                                        <p:cTn id="47" dur="1500" fill="hold"/>
                                        <p:tgtEl>
                                          <p:spTgt spid="21"/>
                                        </p:tgtEl>
                                        <p:attrNameLst>
                                          <p:attrName>ppt_w</p:attrName>
                                        </p:attrNameLst>
                                      </p:cBhvr>
                                      <p:tavLst>
                                        <p:tav tm="0" fmla="#ppt_w*sin(2.5*pi*$)">
                                          <p:val>
                                            <p:fltVal val="0"/>
                                          </p:val>
                                        </p:tav>
                                        <p:tav tm="100000">
                                          <p:val>
                                            <p:fltVal val="1"/>
                                          </p:val>
                                        </p:tav>
                                      </p:tavLst>
                                    </p:anim>
                                    <p:anim calcmode="lin" valueType="num">
                                      <p:cBhvr>
                                        <p:cTn id="48" dur="1500" fill="hold"/>
                                        <p:tgtEl>
                                          <p:spTgt spid="21"/>
                                        </p:tgtEl>
                                        <p:attrNameLst>
                                          <p:attrName>ppt_h</p:attrName>
                                        </p:attrNameLst>
                                      </p:cBhvr>
                                      <p:tavLst>
                                        <p:tav tm="0">
                                          <p:val>
                                            <p:strVal val="#ppt_h"/>
                                          </p:val>
                                        </p:tav>
                                        <p:tav tm="100000">
                                          <p:val>
                                            <p:strVal val="#ppt_h"/>
                                          </p:val>
                                        </p:tav>
                                      </p:tavLst>
                                    </p:anim>
                                  </p:childTnLst>
                                </p:cTn>
                              </p:par>
                              <p:par>
                                <p:cTn id="49" presetID="45" presetClass="entr" presetSubtype="0" fill="hold" grpId="0" nodeType="withEffect">
                                  <p:stCondLst>
                                    <p:cond delay="814"/>
                                  </p:stCondLst>
                                  <p:childTnLst>
                                    <p:set>
                                      <p:cBhvr>
                                        <p:cTn id="50" dur="1" fill="hold">
                                          <p:stCondLst>
                                            <p:cond delay="0"/>
                                          </p:stCondLst>
                                        </p:cTn>
                                        <p:tgtEl>
                                          <p:spTgt spid="22"/>
                                        </p:tgtEl>
                                        <p:attrNameLst>
                                          <p:attrName>style.visibility</p:attrName>
                                        </p:attrNameLst>
                                      </p:cBhvr>
                                      <p:to>
                                        <p:strVal val="visible"/>
                                      </p:to>
                                    </p:set>
                                    <p:animEffect transition="in" filter="fade">
                                      <p:cBhvr>
                                        <p:cTn id="51" dur="1500"/>
                                        <p:tgtEl>
                                          <p:spTgt spid="22"/>
                                        </p:tgtEl>
                                      </p:cBhvr>
                                    </p:animEffect>
                                    <p:anim calcmode="lin" valueType="num">
                                      <p:cBhvr>
                                        <p:cTn id="52" dur="1500" fill="hold"/>
                                        <p:tgtEl>
                                          <p:spTgt spid="22"/>
                                        </p:tgtEl>
                                        <p:attrNameLst>
                                          <p:attrName>ppt_w</p:attrName>
                                        </p:attrNameLst>
                                      </p:cBhvr>
                                      <p:tavLst>
                                        <p:tav tm="0" fmla="#ppt_w*sin(2.5*pi*$)">
                                          <p:val>
                                            <p:fltVal val="0"/>
                                          </p:val>
                                        </p:tav>
                                        <p:tav tm="100000">
                                          <p:val>
                                            <p:fltVal val="1"/>
                                          </p:val>
                                        </p:tav>
                                      </p:tavLst>
                                    </p:anim>
                                    <p:anim calcmode="lin" valueType="num">
                                      <p:cBhvr>
                                        <p:cTn id="53" dur="1500" fill="hold"/>
                                        <p:tgtEl>
                                          <p:spTgt spid="22"/>
                                        </p:tgtEl>
                                        <p:attrNameLst>
                                          <p:attrName>ppt_h</p:attrName>
                                        </p:attrNameLst>
                                      </p:cBhvr>
                                      <p:tavLst>
                                        <p:tav tm="0">
                                          <p:val>
                                            <p:strVal val="#ppt_h"/>
                                          </p:val>
                                        </p:tav>
                                        <p:tav tm="100000">
                                          <p:val>
                                            <p:strVal val="#ppt_h"/>
                                          </p:val>
                                        </p:tav>
                                      </p:tavLst>
                                    </p:anim>
                                  </p:childTnLst>
                                </p:cTn>
                              </p:par>
                              <p:par>
                                <p:cTn id="54" presetID="45" presetClass="entr" presetSubtype="0" fill="hold" grpId="0" nodeType="withEffect">
                                  <p:stCondLst>
                                    <p:cond delay="211"/>
                                  </p:stCondLst>
                                  <p:childTnLst>
                                    <p:set>
                                      <p:cBhvr>
                                        <p:cTn id="55" dur="1" fill="hold">
                                          <p:stCondLst>
                                            <p:cond delay="0"/>
                                          </p:stCondLst>
                                        </p:cTn>
                                        <p:tgtEl>
                                          <p:spTgt spid="23"/>
                                        </p:tgtEl>
                                        <p:attrNameLst>
                                          <p:attrName>style.visibility</p:attrName>
                                        </p:attrNameLst>
                                      </p:cBhvr>
                                      <p:to>
                                        <p:strVal val="visible"/>
                                      </p:to>
                                    </p:set>
                                    <p:animEffect transition="in" filter="fade">
                                      <p:cBhvr>
                                        <p:cTn id="56" dur="1500"/>
                                        <p:tgtEl>
                                          <p:spTgt spid="23"/>
                                        </p:tgtEl>
                                      </p:cBhvr>
                                    </p:animEffect>
                                    <p:anim calcmode="lin" valueType="num">
                                      <p:cBhvr>
                                        <p:cTn id="57" dur="1500" fill="hold"/>
                                        <p:tgtEl>
                                          <p:spTgt spid="23"/>
                                        </p:tgtEl>
                                        <p:attrNameLst>
                                          <p:attrName>ppt_w</p:attrName>
                                        </p:attrNameLst>
                                      </p:cBhvr>
                                      <p:tavLst>
                                        <p:tav tm="0" fmla="#ppt_w*sin(2.5*pi*$)">
                                          <p:val>
                                            <p:fltVal val="0"/>
                                          </p:val>
                                        </p:tav>
                                        <p:tav tm="100000">
                                          <p:val>
                                            <p:fltVal val="1"/>
                                          </p:val>
                                        </p:tav>
                                      </p:tavLst>
                                    </p:anim>
                                    <p:anim calcmode="lin" valueType="num">
                                      <p:cBhvr>
                                        <p:cTn id="58" dur="1500" fill="hold"/>
                                        <p:tgtEl>
                                          <p:spTgt spid="23"/>
                                        </p:tgtEl>
                                        <p:attrNameLst>
                                          <p:attrName>ppt_h</p:attrName>
                                        </p:attrNameLst>
                                      </p:cBhvr>
                                      <p:tavLst>
                                        <p:tav tm="0">
                                          <p:val>
                                            <p:strVal val="#ppt_h"/>
                                          </p:val>
                                        </p:tav>
                                        <p:tav tm="100000">
                                          <p:val>
                                            <p:strVal val="#ppt_h"/>
                                          </p:val>
                                        </p:tav>
                                      </p:tavLst>
                                    </p:anim>
                                  </p:childTnLst>
                                </p:cTn>
                              </p:par>
                              <p:par>
                                <p:cTn id="59" presetID="45" presetClass="entr" presetSubtype="0" fill="hold" grpId="0" nodeType="withEffect">
                                  <p:stCondLst>
                                    <p:cond delay="430"/>
                                  </p:stCondLst>
                                  <p:childTnLst>
                                    <p:set>
                                      <p:cBhvr>
                                        <p:cTn id="60" dur="1" fill="hold">
                                          <p:stCondLst>
                                            <p:cond delay="0"/>
                                          </p:stCondLst>
                                        </p:cTn>
                                        <p:tgtEl>
                                          <p:spTgt spid="24"/>
                                        </p:tgtEl>
                                        <p:attrNameLst>
                                          <p:attrName>style.visibility</p:attrName>
                                        </p:attrNameLst>
                                      </p:cBhvr>
                                      <p:to>
                                        <p:strVal val="visible"/>
                                      </p:to>
                                    </p:set>
                                    <p:animEffect transition="in" filter="fade">
                                      <p:cBhvr>
                                        <p:cTn id="61" dur="1500"/>
                                        <p:tgtEl>
                                          <p:spTgt spid="24"/>
                                        </p:tgtEl>
                                      </p:cBhvr>
                                    </p:animEffect>
                                    <p:anim calcmode="lin" valueType="num">
                                      <p:cBhvr>
                                        <p:cTn id="62" dur="1500" fill="hold"/>
                                        <p:tgtEl>
                                          <p:spTgt spid="24"/>
                                        </p:tgtEl>
                                        <p:attrNameLst>
                                          <p:attrName>ppt_w</p:attrName>
                                        </p:attrNameLst>
                                      </p:cBhvr>
                                      <p:tavLst>
                                        <p:tav tm="0" fmla="#ppt_w*sin(2.5*pi*$)">
                                          <p:val>
                                            <p:fltVal val="0"/>
                                          </p:val>
                                        </p:tav>
                                        <p:tav tm="100000">
                                          <p:val>
                                            <p:fltVal val="1"/>
                                          </p:val>
                                        </p:tav>
                                      </p:tavLst>
                                    </p:anim>
                                    <p:anim calcmode="lin" valueType="num">
                                      <p:cBhvr>
                                        <p:cTn id="63" dur="1500" fill="hold"/>
                                        <p:tgtEl>
                                          <p:spTgt spid="24"/>
                                        </p:tgtEl>
                                        <p:attrNameLst>
                                          <p:attrName>ppt_h</p:attrName>
                                        </p:attrNameLst>
                                      </p:cBhvr>
                                      <p:tavLst>
                                        <p:tav tm="0">
                                          <p:val>
                                            <p:strVal val="#ppt_h"/>
                                          </p:val>
                                        </p:tav>
                                        <p:tav tm="100000">
                                          <p:val>
                                            <p:strVal val="#ppt_h"/>
                                          </p:val>
                                        </p:tav>
                                      </p:tavLst>
                                    </p:anim>
                                  </p:childTnLst>
                                </p:cTn>
                              </p:par>
                              <p:par>
                                <p:cTn id="64" presetID="45" presetClass="entr" presetSubtype="0" fill="hold" grpId="0" nodeType="withEffect">
                                  <p:stCondLst>
                                    <p:cond delay="683"/>
                                  </p:stCondLst>
                                  <p:childTnLst>
                                    <p:set>
                                      <p:cBhvr>
                                        <p:cTn id="65" dur="1" fill="hold">
                                          <p:stCondLst>
                                            <p:cond delay="0"/>
                                          </p:stCondLst>
                                        </p:cTn>
                                        <p:tgtEl>
                                          <p:spTgt spid="25"/>
                                        </p:tgtEl>
                                        <p:attrNameLst>
                                          <p:attrName>style.visibility</p:attrName>
                                        </p:attrNameLst>
                                      </p:cBhvr>
                                      <p:to>
                                        <p:strVal val="visible"/>
                                      </p:to>
                                    </p:set>
                                    <p:animEffect transition="in" filter="fade">
                                      <p:cBhvr>
                                        <p:cTn id="66" dur="1500"/>
                                        <p:tgtEl>
                                          <p:spTgt spid="25"/>
                                        </p:tgtEl>
                                      </p:cBhvr>
                                    </p:animEffect>
                                    <p:anim calcmode="lin" valueType="num">
                                      <p:cBhvr>
                                        <p:cTn id="67" dur="1500" fill="hold"/>
                                        <p:tgtEl>
                                          <p:spTgt spid="25"/>
                                        </p:tgtEl>
                                        <p:attrNameLst>
                                          <p:attrName>ppt_w</p:attrName>
                                        </p:attrNameLst>
                                      </p:cBhvr>
                                      <p:tavLst>
                                        <p:tav tm="0" fmla="#ppt_w*sin(2.5*pi*$)">
                                          <p:val>
                                            <p:fltVal val="0"/>
                                          </p:val>
                                        </p:tav>
                                        <p:tav tm="100000">
                                          <p:val>
                                            <p:fltVal val="1"/>
                                          </p:val>
                                        </p:tav>
                                      </p:tavLst>
                                    </p:anim>
                                    <p:anim calcmode="lin" valueType="num">
                                      <p:cBhvr>
                                        <p:cTn id="68" dur="1500" fill="hold"/>
                                        <p:tgtEl>
                                          <p:spTgt spid="25"/>
                                        </p:tgtEl>
                                        <p:attrNameLst>
                                          <p:attrName>ppt_h</p:attrName>
                                        </p:attrNameLst>
                                      </p:cBhvr>
                                      <p:tavLst>
                                        <p:tav tm="0">
                                          <p:val>
                                            <p:strVal val="#ppt_h"/>
                                          </p:val>
                                        </p:tav>
                                        <p:tav tm="100000">
                                          <p:val>
                                            <p:strVal val="#ppt_h"/>
                                          </p:val>
                                        </p:tav>
                                      </p:tavLst>
                                    </p:anim>
                                  </p:childTnLst>
                                </p:cTn>
                              </p:par>
                              <p:par>
                                <p:cTn id="69" presetID="45" presetClass="entr" presetSubtype="0" fill="hold" grpId="0" nodeType="withEffect">
                                  <p:stCondLst>
                                    <p:cond delay="991"/>
                                  </p:stCondLst>
                                  <p:childTnLst>
                                    <p:set>
                                      <p:cBhvr>
                                        <p:cTn id="70" dur="1" fill="hold">
                                          <p:stCondLst>
                                            <p:cond delay="0"/>
                                          </p:stCondLst>
                                        </p:cTn>
                                        <p:tgtEl>
                                          <p:spTgt spid="26"/>
                                        </p:tgtEl>
                                        <p:attrNameLst>
                                          <p:attrName>style.visibility</p:attrName>
                                        </p:attrNameLst>
                                      </p:cBhvr>
                                      <p:to>
                                        <p:strVal val="visible"/>
                                      </p:to>
                                    </p:set>
                                    <p:animEffect transition="in" filter="fade">
                                      <p:cBhvr>
                                        <p:cTn id="71" dur="1500"/>
                                        <p:tgtEl>
                                          <p:spTgt spid="26"/>
                                        </p:tgtEl>
                                      </p:cBhvr>
                                    </p:animEffect>
                                    <p:anim calcmode="lin" valueType="num">
                                      <p:cBhvr>
                                        <p:cTn id="72" dur="1500" fill="hold"/>
                                        <p:tgtEl>
                                          <p:spTgt spid="26"/>
                                        </p:tgtEl>
                                        <p:attrNameLst>
                                          <p:attrName>ppt_w</p:attrName>
                                        </p:attrNameLst>
                                      </p:cBhvr>
                                      <p:tavLst>
                                        <p:tav tm="0" fmla="#ppt_w*sin(2.5*pi*$)">
                                          <p:val>
                                            <p:fltVal val="0"/>
                                          </p:val>
                                        </p:tav>
                                        <p:tav tm="100000">
                                          <p:val>
                                            <p:fltVal val="1"/>
                                          </p:val>
                                        </p:tav>
                                      </p:tavLst>
                                    </p:anim>
                                    <p:anim calcmode="lin" valueType="num">
                                      <p:cBhvr>
                                        <p:cTn id="73" dur="1500" fill="hold"/>
                                        <p:tgtEl>
                                          <p:spTgt spid="26"/>
                                        </p:tgtEl>
                                        <p:attrNameLst>
                                          <p:attrName>ppt_h</p:attrName>
                                        </p:attrNameLst>
                                      </p:cBhvr>
                                      <p:tavLst>
                                        <p:tav tm="0">
                                          <p:val>
                                            <p:strVal val="#ppt_h"/>
                                          </p:val>
                                        </p:tav>
                                        <p:tav tm="100000">
                                          <p:val>
                                            <p:strVal val="#ppt_h"/>
                                          </p:val>
                                        </p:tav>
                                      </p:tavLst>
                                    </p:anim>
                                  </p:childTnLst>
                                </p:cTn>
                              </p:par>
                              <p:par>
                                <p:cTn id="74" presetID="45" presetClass="entr" presetSubtype="0" fill="hold" grpId="0" nodeType="withEffect">
                                  <p:stCondLst>
                                    <p:cond delay="150"/>
                                  </p:stCondLst>
                                  <p:childTnLst>
                                    <p:set>
                                      <p:cBhvr>
                                        <p:cTn id="75" dur="1" fill="hold">
                                          <p:stCondLst>
                                            <p:cond delay="0"/>
                                          </p:stCondLst>
                                        </p:cTn>
                                        <p:tgtEl>
                                          <p:spTgt spid="27"/>
                                        </p:tgtEl>
                                        <p:attrNameLst>
                                          <p:attrName>style.visibility</p:attrName>
                                        </p:attrNameLst>
                                      </p:cBhvr>
                                      <p:to>
                                        <p:strVal val="visible"/>
                                      </p:to>
                                    </p:set>
                                    <p:animEffect transition="in" filter="fade">
                                      <p:cBhvr>
                                        <p:cTn id="76" dur="1500"/>
                                        <p:tgtEl>
                                          <p:spTgt spid="27"/>
                                        </p:tgtEl>
                                      </p:cBhvr>
                                    </p:animEffect>
                                    <p:anim calcmode="lin" valueType="num">
                                      <p:cBhvr>
                                        <p:cTn id="77" dur="1500" fill="hold"/>
                                        <p:tgtEl>
                                          <p:spTgt spid="27"/>
                                        </p:tgtEl>
                                        <p:attrNameLst>
                                          <p:attrName>ppt_w</p:attrName>
                                        </p:attrNameLst>
                                      </p:cBhvr>
                                      <p:tavLst>
                                        <p:tav tm="0" fmla="#ppt_w*sin(2.5*pi*$)">
                                          <p:val>
                                            <p:fltVal val="0"/>
                                          </p:val>
                                        </p:tav>
                                        <p:tav tm="100000">
                                          <p:val>
                                            <p:fltVal val="1"/>
                                          </p:val>
                                        </p:tav>
                                      </p:tavLst>
                                    </p:anim>
                                    <p:anim calcmode="lin" valueType="num">
                                      <p:cBhvr>
                                        <p:cTn id="78" dur="1500" fill="hold"/>
                                        <p:tgtEl>
                                          <p:spTgt spid="27"/>
                                        </p:tgtEl>
                                        <p:attrNameLst>
                                          <p:attrName>ppt_h</p:attrName>
                                        </p:attrNameLst>
                                      </p:cBhvr>
                                      <p:tavLst>
                                        <p:tav tm="0">
                                          <p:val>
                                            <p:strVal val="#ppt_h"/>
                                          </p:val>
                                        </p:tav>
                                        <p:tav tm="100000">
                                          <p:val>
                                            <p:strVal val="#ppt_h"/>
                                          </p:val>
                                        </p:tav>
                                      </p:tavLst>
                                    </p:anim>
                                  </p:childTnLst>
                                </p:cTn>
                              </p:par>
                              <p:par>
                                <p:cTn id="79" presetID="45" presetClass="entr" presetSubtype="0" fill="hold" grpId="0" nodeType="withEffect">
                                  <p:stCondLst>
                                    <p:cond delay="865"/>
                                  </p:stCondLst>
                                  <p:childTnLst>
                                    <p:set>
                                      <p:cBhvr>
                                        <p:cTn id="80" dur="1" fill="hold">
                                          <p:stCondLst>
                                            <p:cond delay="0"/>
                                          </p:stCondLst>
                                        </p:cTn>
                                        <p:tgtEl>
                                          <p:spTgt spid="28"/>
                                        </p:tgtEl>
                                        <p:attrNameLst>
                                          <p:attrName>style.visibility</p:attrName>
                                        </p:attrNameLst>
                                      </p:cBhvr>
                                      <p:to>
                                        <p:strVal val="visible"/>
                                      </p:to>
                                    </p:set>
                                    <p:animEffect transition="in" filter="fade">
                                      <p:cBhvr>
                                        <p:cTn id="81" dur="1500"/>
                                        <p:tgtEl>
                                          <p:spTgt spid="28"/>
                                        </p:tgtEl>
                                      </p:cBhvr>
                                    </p:animEffect>
                                    <p:anim calcmode="lin" valueType="num">
                                      <p:cBhvr>
                                        <p:cTn id="82" dur="1500" fill="hold"/>
                                        <p:tgtEl>
                                          <p:spTgt spid="28"/>
                                        </p:tgtEl>
                                        <p:attrNameLst>
                                          <p:attrName>ppt_w</p:attrName>
                                        </p:attrNameLst>
                                      </p:cBhvr>
                                      <p:tavLst>
                                        <p:tav tm="0" fmla="#ppt_w*sin(2.5*pi*$)">
                                          <p:val>
                                            <p:fltVal val="0"/>
                                          </p:val>
                                        </p:tav>
                                        <p:tav tm="100000">
                                          <p:val>
                                            <p:fltVal val="1"/>
                                          </p:val>
                                        </p:tav>
                                      </p:tavLst>
                                    </p:anim>
                                    <p:anim calcmode="lin" valueType="num">
                                      <p:cBhvr>
                                        <p:cTn id="83" dur="1500" fill="hold"/>
                                        <p:tgtEl>
                                          <p:spTgt spid="28"/>
                                        </p:tgtEl>
                                        <p:attrNameLst>
                                          <p:attrName>ppt_h</p:attrName>
                                        </p:attrNameLst>
                                      </p:cBhvr>
                                      <p:tavLst>
                                        <p:tav tm="0">
                                          <p:val>
                                            <p:strVal val="#ppt_h"/>
                                          </p:val>
                                        </p:tav>
                                        <p:tav tm="100000">
                                          <p:val>
                                            <p:strVal val="#ppt_h"/>
                                          </p:val>
                                        </p:tav>
                                      </p:tavLst>
                                    </p:anim>
                                  </p:childTnLst>
                                </p:cTn>
                              </p:par>
                              <p:par>
                                <p:cTn id="84" presetID="45" presetClass="entr" presetSubtype="0" fill="hold" grpId="0" nodeType="withEffect">
                                  <p:stCondLst>
                                    <p:cond delay="926"/>
                                  </p:stCondLst>
                                  <p:childTnLst>
                                    <p:set>
                                      <p:cBhvr>
                                        <p:cTn id="85" dur="1" fill="hold">
                                          <p:stCondLst>
                                            <p:cond delay="0"/>
                                          </p:stCondLst>
                                        </p:cTn>
                                        <p:tgtEl>
                                          <p:spTgt spid="29"/>
                                        </p:tgtEl>
                                        <p:attrNameLst>
                                          <p:attrName>style.visibility</p:attrName>
                                        </p:attrNameLst>
                                      </p:cBhvr>
                                      <p:to>
                                        <p:strVal val="visible"/>
                                      </p:to>
                                    </p:set>
                                    <p:animEffect transition="in" filter="fade">
                                      <p:cBhvr>
                                        <p:cTn id="86" dur="1500"/>
                                        <p:tgtEl>
                                          <p:spTgt spid="29"/>
                                        </p:tgtEl>
                                      </p:cBhvr>
                                    </p:animEffect>
                                    <p:anim calcmode="lin" valueType="num">
                                      <p:cBhvr>
                                        <p:cTn id="87" dur="1500" fill="hold"/>
                                        <p:tgtEl>
                                          <p:spTgt spid="29"/>
                                        </p:tgtEl>
                                        <p:attrNameLst>
                                          <p:attrName>ppt_w</p:attrName>
                                        </p:attrNameLst>
                                      </p:cBhvr>
                                      <p:tavLst>
                                        <p:tav tm="0" fmla="#ppt_w*sin(2.5*pi*$)">
                                          <p:val>
                                            <p:fltVal val="0"/>
                                          </p:val>
                                        </p:tav>
                                        <p:tav tm="100000">
                                          <p:val>
                                            <p:fltVal val="1"/>
                                          </p:val>
                                        </p:tav>
                                      </p:tavLst>
                                    </p:anim>
                                    <p:anim calcmode="lin" valueType="num">
                                      <p:cBhvr>
                                        <p:cTn id="88" dur="1500" fill="hold"/>
                                        <p:tgtEl>
                                          <p:spTgt spid="29"/>
                                        </p:tgtEl>
                                        <p:attrNameLst>
                                          <p:attrName>ppt_h</p:attrName>
                                        </p:attrNameLst>
                                      </p:cBhvr>
                                      <p:tavLst>
                                        <p:tav tm="0">
                                          <p:val>
                                            <p:strVal val="#ppt_h"/>
                                          </p:val>
                                        </p:tav>
                                        <p:tav tm="100000">
                                          <p:val>
                                            <p:strVal val="#ppt_h"/>
                                          </p:val>
                                        </p:tav>
                                      </p:tavLst>
                                    </p:anim>
                                  </p:childTnLst>
                                </p:cTn>
                              </p:par>
                              <p:par>
                                <p:cTn id="89" presetID="45" presetClass="entr" presetSubtype="0" fill="hold" grpId="0" nodeType="withEffect">
                                  <p:stCondLst>
                                    <p:cond delay="92"/>
                                  </p:stCondLst>
                                  <p:childTnLst>
                                    <p:set>
                                      <p:cBhvr>
                                        <p:cTn id="90" dur="1" fill="hold">
                                          <p:stCondLst>
                                            <p:cond delay="0"/>
                                          </p:stCondLst>
                                        </p:cTn>
                                        <p:tgtEl>
                                          <p:spTgt spid="30"/>
                                        </p:tgtEl>
                                        <p:attrNameLst>
                                          <p:attrName>style.visibility</p:attrName>
                                        </p:attrNameLst>
                                      </p:cBhvr>
                                      <p:to>
                                        <p:strVal val="visible"/>
                                      </p:to>
                                    </p:set>
                                    <p:animEffect transition="in" filter="fade">
                                      <p:cBhvr>
                                        <p:cTn id="91" dur="1500"/>
                                        <p:tgtEl>
                                          <p:spTgt spid="30"/>
                                        </p:tgtEl>
                                      </p:cBhvr>
                                    </p:animEffect>
                                    <p:anim calcmode="lin" valueType="num">
                                      <p:cBhvr>
                                        <p:cTn id="92" dur="1500" fill="hold"/>
                                        <p:tgtEl>
                                          <p:spTgt spid="30"/>
                                        </p:tgtEl>
                                        <p:attrNameLst>
                                          <p:attrName>ppt_w</p:attrName>
                                        </p:attrNameLst>
                                      </p:cBhvr>
                                      <p:tavLst>
                                        <p:tav tm="0" fmla="#ppt_w*sin(2.5*pi*$)">
                                          <p:val>
                                            <p:fltVal val="0"/>
                                          </p:val>
                                        </p:tav>
                                        <p:tav tm="100000">
                                          <p:val>
                                            <p:fltVal val="1"/>
                                          </p:val>
                                        </p:tav>
                                      </p:tavLst>
                                    </p:anim>
                                    <p:anim calcmode="lin" valueType="num">
                                      <p:cBhvr>
                                        <p:cTn id="93" dur="1500" fill="hold"/>
                                        <p:tgtEl>
                                          <p:spTgt spid="30"/>
                                        </p:tgtEl>
                                        <p:attrNameLst>
                                          <p:attrName>ppt_h</p:attrName>
                                        </p:attrNameLst>
                                      </p:cBhvr>
                                      <p:tavLst>
                                        <p:tav tm="0">
                                          <p:val>
                                            <p:strVal val="#ppt_h"/>
                                          </p:val>
                                        </p:tav>
                                        <p:tav tm="100000">
                                          <p:val>
                                            <p:strVal val="#ppt_h"/>
                                          </p:val>
                                        </p:tav>
                                      </p:tavLst>
                                    </p:anim>
                                  </p:childTnLst>
                                </p:cTn>
                              </p:par>
                              <p:par>
                                <p:cTn id="94" presetID="45" presetClass="entr" presetSubtype="0" fill="hold" grpId="0" nodeType="withEffect">
                                  <p:stCondLst>
                                    <p:cond delay="714"/>
                                  </p:stCondLst>
                                  <p:childTnLst>
                                    <p:set>
                                      <p:cBhvr>
                                        <p:cTn id="95" dur="1" fill="hold">
                                          <p:stCondLst>
                                            <p:cond delay="0"/>
                                          </p:stCondLst>
                                        </p:cTn>
                                        <p:tgtEl>
                                          <p:spTgt spid="31"/>
                                        </p:tgtEl>
                                        <p:attrNameLst>
                                          <p:attrName>style.visibility</p:attrName>
                                        </p:attrNameLst>
                                      </p:cBhvr>
                                      <p:to>
                                        <p:strVal val="visible"/>
                                      </p:to>
                                    </p:set>
                                    <p:animEffect transition="in" filter="fade">
                                      <p:cBhvr>
                                        <p:cTn id="96" dur="1500"/>
                                        <p:tgtEl>
                                          <p:spTgt spid="31"/>
                                        </p:tgtEl>
                                      </p:cBhvr>
                                    </p:animEffect>
                                    <p:anim calcmode="lin" valueType="num">
                                      <p:cBhvr>
                                        <p:cTn id="97" dur="1500" fill="hold"/>
                                        <p:tgtEl>
                                          <p:spTgt spid="31"/>
                                        </p:tgtEl>
                                        <p:attrNameLst>
                                          <p:attrName>ppt_w</p:attrName>
                                        </p:attrNameLst>
                                      </p:cBhvr>
                                      <p:tavLst>
                                        <p:tav tm="0" fmla="#ppt_w*sin(2.5*pi*$)">
                                          <p:val>
                                            <p:fltVal val="0"/>
                                          </p:val>
                                        </p:tav>
                                        <p:tav tm="100000">
                                          <p:val>
                                            <p:fltVal val="1"/>
                                          </p:val>
                                        </p:tav>
                                      </p:tavLst>
                                    </p:anim>
                                    <p:anim calcmode="lin" valueType="num">
                                      <p:cBhvr>
                                        <p:cTn id="98" dur="1500" fill="hold"/>
                                        <p:tgtEl>
                                          <p:spTgt spid="3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animBg="1"/>
      <p:bldP spid="30" grpId="0" animBg="1"/>
      <p:bldP spid="31"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409950" y="1257300"/>
            <a:ext cx="5143500" cy="6858000"/>
          </a:xfrm>
          <a:prstGeom prst="rect">
            <a:avLst/>
          </a:prstGeom>
        </p:spPr>
      </p:pic>
      <p:grpSp>
        <p:nvGrpSpPr>
          <p:cNvPr id="5" name="组合 4"/>
          <p:cNvGrpSpPr/>
          <p:nvPr/>
        </p:nvGrpSpPr>
        <p:grpSpPr>
          <a:xfrm>
            <a:off x="524142" y="1087608"/>
            <a:ext cx="2578100" cy="3968024"/>
            <a:chOff x="524142" y="1087608"/>
            <a:chExt cx="2578100" cy="3968024"/>
          </a:xfrm>
        </p:grpSpPr>
        <p:sp>
          <p:nvSpPr>
            <p:cNvPr id="6" name="PA_椭圆 23"/>
            <p:cNvSpPr/>
            <p:nvPr>
              <p:custDataLst>
                <p:tags r:id="rId3"/>
              </p:custDataLst>
            </p:nvPr>
          </p:nvSpPr>
          <p:spPr>
            <a:xfrm>
              <a:off x="1134009" y="1087608"/>
              <a:ext cx="1358366" cy="135836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solidFill>
                    <a:prstClr val="white"/>
                  </a:solidFill>
                  <a:latin typeface="MYuppy-KR-Bold-DDC"/>
                  <a:ea typeface="MYuppy-KR-Bold-DDC"/>
                </a:rPr>
                <a:t>一</a:t>
              </a:r>
            </a:p>
          </p:txBody>
        </p:sp>
        <p:sp>
          <p:nvSpPr>
            <p:cNvPr id="7" name="矩形 6"/>
            <p:cNvSpPr/>
            <p:nvPr/>
          </p:nvSpPr>
          <p:spPr>
            <a:xfrm>
              <a:off x="524142" y="2593419"/>
              <a:ext cx="2578100" cy="2462213"/>
            </a:xfrm>
            <a:prstGeom prst="rect">
              <a:avLst/>
            </a:prstGeom>
          </p:spPr>
          <p:txBody>
            <a:bodyPr wrap="square">
              <a:spAutoFit/>
            </a:bodyPr>
            <a:lstStyle/>
            <a:p>
              <a:pPr algn="ctr"/>
              <a:r>
                <a:rPr lang="zh-CN" altLang="en-US" sz="1400" dirty="0">
                  <a:solidFill>
                    <a:prstClr val="black">
                      <a:lumMod val="50000"/>
                      <a:lumOff val="50000"/>
                    </a:prstClr>
                  </a:solidFill>
                </a:rPr>
                <a:t>输入您的标题</a:t>
              </a:r>
            </a:p>
            <a:p>
              <a:pPr algn="ctr"/>
              <a:r>
                <a:rPr lang="zh-CN" altLang="en-US" sz="1400" dirty="0" smtClean="0">
                  <a:solidFill>
                    <a:prstClr val="black">
                      <a:lumMod val="50000"/>
                      <a:lumOff val="50000"/>
                    </a:prstClr>
                  </a:solidFill>
                </a:rPr>
                <a:t>amet</a:t>
              </a:r>
              <a:r>
                <a:rPr lang="zh-CN" altLang="en-US" sz="1400" dirty="0">
                  <a:solidFill>
                    <a:prstClr val="black">
                      <a:lumMod val="50000"/>
                      <a:lumOff val="50000"/>
                    </a:prstClr>
                  </a:solidFill>
                </a:rPr>
                <a:t>, consectetur adipisicing elit, sed do eiusmod tempor incididunt ut labore et dolore </a:t>
              </a:r>
              <a:endParaRPr lang="en-US" altLang="zh-CN" sz="1400" dirty="0">
                <a:solidFill>
                  <a:prstClr val="black">
                    <a:lumMod val="50000"/>
                    <a:lumOff val="50000"/>
                  </a:prstClr>
                </a:solidFill>
              </a:endParaRPr>
            </a:p>
            <a:p>
              <a:pPr algn="ctr"/>
              <a:endParaRPr lang="en-US" altLang="zh-CN" sz="1400" dirty="0">
                <a:solidFill>
                  <a:prstClr val="black">
                    <a:lumMod val="50000"/>
                    <a:lumOff val="50000"/>
                  </a:prstClr>
                </a:solidFill>
              </a:endParaRPr>
            </a:p>
            <a:p>
              <a:pPr algn="ctr"/>
              <a:r>
                <a:rPr lang="zh-CN" altLang="en-US" sz="1400" dirty="0">
                  <a:solidFill>
                    <a:prstClr val="black">
                      <a:lumMod val="50000"/>
                      <a:lumOff val="50000"/>
                    </a:prstClr>
                  </a:solidFill>
                </a:rPr>
                <a:t>Ut enim ad minim veniam, quis nostrud exercitation </a:t>
              </a:r>
              <a:endParaRPr lang="en-US" altLang="zh-CN" sz="1400" dirty="0">
                <a:solidFill>
                  <a:prstClr val="black">
                    <a:lumMod val="50000"/>
                    <a:lumOff val="50000"/>
                  </a:prstClr>
                </a:solidFill>
              </a:endParaRPr>
            </a:p>
            <a:p>
              <a:pPr algn="ctr"/>
              <a:endParaRPr lang="en-US" altLang="zh-CN" sz="1400" dirty="0">
                <a:solidFill>
                  <a:prstClr val="black">
                    <a:lumMod val="50000"/>
                    <a:lumOff val="50000"/>
                  </a:prstClr>
                </a:solidFill>
              </a:endParaRPr>
            </a:p>
            <a:p>
              <a:pPr algn="ctr"/>
              <a:r>
                <a:rPr lang="zh-CN" altLang="en-US" sz="1400" dirty="0">
                  <a:solidFill>
                    <a:prstClr val="black">
                      <a:lumMod val="50000"/>
                      <a:lumOff val="50000"/>
                    </a:prstClr>
                  </a:solidFill>
                </a:rPr>
                <a:t>ullamco laboris nisi ut aliquip ex ea commodo</a:t>
              </a:r>
            </a:p>
          </p:txBody>
        </p:sp>
      </p:grpSp>
      <p:grpSp>
        <p:nvGrpSpPr>
          <p:cNvPr id="8" name="组合 7"/>
          <p:cNvGrpSpPr/>
          <p:nvPr/>
        </p:nvGrpSpPr>
        <p:grpSpPr>
          <a:xfrm>
            <a:off x="8420367" y="1087608"/>
            <a:ext cx="2578100" cy="3968023"/>
            <a:chOff x="8420367" y="1087608"/>
            <a:chExt cx="2578100" cy="3968023"/>
          </a:xfrm>
        </p:grpSpPr>
        <p:sp>
          <p:nvSpPr>
            <p:cNvPr id="9" name="PA_椭圆 23"/>
            <p:cNvSpPr/>
            <p:nvPr>
              <p:custDataLst>
                <p:tags r:id="rId2"/>
              </p:custDataLst>
            </p:nvPr>
          </p:nvSpPr>
          <p:spPr>
            <a:xfrm>
              <a:off x="9030234" y="1087608"/>
              <a:ext cx="1358366" cy="135836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solidFill>
                    <a:prstClr val="white"/>
                  </a:solidFill>
                  <a:latin typeface="MYuppy-KR-Bold-DDC"/>
                  <a:ea typeface="MYuppy-KR-Bold-DDC"/>
                </a:rPr>
                <a:t>一</a:t>
              </a:r>
            </a:p>
          </p:txBody>
        </p:sp>
        <p:sp>
          <p:nvSpPr>
            <p:cNvPr id="10" name="矩形 9"/>
            <p:cNvSpPr/>
            <p:nvPr/>
          </p:nvSpPr>
          <p:spPr>
            <a:xfrm>
              <a:off x="8420367" y="2593418"/>
              <a:ext cx="2578100" cy="2462213"/>
            </a:xfrm>
            <a:prstGeom prst="rect">
              <a:avLst/>
            </a:prstGeom>
          </p:spPr>
          <p:txBody>
            <a:bodyPr wrap="square">
              <a:spAutoFit/>
            </a:bodyPr>
            <a:lstStyle/>
            <a:p>
              <a:pPr algn="ctr"/>
              <a:r>
                <a:rPr lang="zh-CN" altLang="en-US" sz="1400" dirty="0">
                  <a:solidFill>
                    <a:prstClr val="black">
                      <a:lumMod val="50000"/>
                      <a:lumOff val="50000"/>
                    </a:prstClr>
                  </a:solidFill>
                </a:rPr>
                <a:t>输入您的标题</a:t>
              </a:r>
            </a:p>
            <a:p>
              <a:pPr algn="ctr"/>
              <a:r>
                <a:rPr lang="zh-CN" altLang="en-US" sz="1400" dirty="0" smtClean="0">
                  <a:solidFill>
                    <a:prstClr val="black">
                      <a:lumMod val="50000"/>
                      <a:lumOff val="50000"/>
                    </a:prstClr>
                  </a:solidFill>
                </a:rPr>
                <a:t>amet</a:t>
              </a:r>
              <a:r>
                <a:rPr lang="zh-CN" altLang="en-US" sz="1400" dirty="0">
                  <a:solidFill>
                    <a:prstClr val="black">
                      <a:lumMod val="50000"/>
                      <a:lumOff val="50000"/>
                    </a:prstClr>
                  </a:solidFill>
                </a:rPr>
                <a:t>, consectetur adipisicing elit, sed do eiusmod tempor incididunt ut labore et dolore </a:t>
              </a:r>
              <a:endParaRPr lang="en-US" altLang="zh-CN" sz="1400" dirty="0">
                <a:solidFill>
                  <a:prstClr val="black">
                    <a:lumMod val="50000"/>
                    <a:lumOff val="50000"/>
                  </a:prstClr>
                </a:solidFill>
              </a:endParaRPr>
            </a:p>
            <a:p>
              <a:pPr algn="ctr"/>
              <a:endParaRPr lang="en-US" altLang="zh-CN" sz="1400" dirty="0">
                <a:solidFill>
                  <a:prstClr val="black">
                    <a:lumMod val="50000"/>
                    <a:lumOff val="50000"/>
                  </a:prstClr>
                </a:solidFill>
              </a:endParaRPr>
            </a:p>
            <a:p>
              <a:pPr algn="ctr"/>
              <a:r>
                <a:rPr lang="zh-CN" altLang="en-US" sz="1400" dirty="0">
                  <a:solidFill>
                    <a:prstClr val="black">
                      <a:lumMod val="50000"/>
                      <a:lumOff val="50000"/>
                    </a:prstClr>
                  </a:solidFill>
                </a:rPr>
                <a:t>Ut enim ad minim veniam, quis nostrud exercitation </a:t>
              </a:r>
              <a:endParaRPr lang="en-US" altLang="zh-CN" sz="1400" dirty="0">
                <a:solidFill>
                  <a:prstClr val="black">
                    <a:lumMod val="50000"/>
                    <a:lumOff val="50000"/>
                  </a:prstClr>
                </a:solidFill>
              </a:endParaRPr>
            </a:p>
            <a:p>
              <a:pPr algn="ctr"/>
              <a:endParaRPr lang="en-US" altLang="zh-CN" sz="1400" dirty="0">
                <a:solidFill>
                  <a:prstClr val="black">
                    <a:lumMod val="50000"/>
                    <a:lumOff val="50000"/>
                  </a:prstClr>
                </a:solidFill>
              </a:endParaRPr>
            </a:p>
            <a:p>
              <a:pPr algn="ctr"/>
              <a:r>
                <a:rPr lang="zh-CN" altLang="en-US" sz="1400" dirty="0">
                  <a:solidFill>
                    <a:prstClr val="black">
                      <a:lumMod val="50000"/>
                      <a:lumOff val="50000"/>
                    </a:prstClr>
                  </a:solidFill>
                </a:rPr>
                <a:t>ullamco laboris nisi ut aliquip ex ea commodo</a:t>
              </a:r>
            </a:p>
          </p:txBody>
        </p:sp>
      </p:grpSp>
      <p:sp>
        <p:nvSpPr>
          <p:cNvPr id="11" name="PA_5-Point Star 43"/>
          <p:cNvSpPr/>
          <p:nvPr>
            <p:custDataLst>
              <p:tags r:id="rId1"/>
            </p:custDataLst>
          </p:nvPr>
        </p:nvSpPr>
        <p:spPr>
          <a:xfrm rot="1924322">
            <a:off x="4675774" y="1446890"/>
            <a:ext cx="409434" cy="409434"/>
          </a:xfrm>
          <a:prstGeom prst="star5">
            <a:avLst/>
          </a:prstGeom>
          <a:gradFill flip="none" rotWithShape="1">
            <a:gsLst>
              <a:gs pos="100000">
                <a:srgbClr val="93756D"/>
              </a:gs>
              <a:gs pos="0">
                <a:srgbClr val="93756D">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任意多边形 11"/>
          <p:cNvSpPr/>
          <p:nvPr/>
        </p:nvSpPr>
        <p:spPr>
          <a:xfrm>
            <a:off x="4880491" y="2045912"/>
            <a:ext cx="720492" cy="955040"/>
          </a:xfrm>
          <a:custGeom>
            <a:avLst/>
            <a:gdLst>
              <a:gd name="connsiteX0" fmla="*/ 304800 w 741700"/>
              <a:gd name="connsiteY0" fmla="*/ 929640 h 929640"/>
              <a:gd name="connsiteX1" fmla="*/ 403860 w 741700"/>
              <a:gd name="connsiteY1" fmla="*/ 289560 h 929640"/>
              <a:gd name="connsiteX2" fmla="*/ 739140 w 741700"/>
              <a:gd name="connsiteY2" fmla="*/ 396240 h 929640"/>
              <a:gd name="connsiteX3" fmla="*/ 205740 w 741700"/>
              <a:gd name="connsiteY3" fmla="*/ 525780 h 929640"/>
              <a:gd name="connsiteX4" fmla="*/ 0 w 741700"/>
              <a:gd name="connsiteY4" fmla="*/ 0 h 929640"/>
              <a:gd name="connsiteX0" fmla="*/ 304800 w 743769"/>
              <a:gd name="connsiteY0" fmla="*/ 929640 h 929640"/>
              <a:gd name="connsiteX1" fmla="*/ 403860 w 743769"/>
              <a:gd name="connsiteY1" fmla="*/ 289560 h 929640"/>
              <a:gd name="connsiteX2" fmla="*/ 739140 w 743769"/>
              <a:gd name="connsiteY2" fmla="*/ 396240 h 929640"/>
              <a:gd name="connsiteX3" fmla="*/ 205740 w 743769"/>
              <a:gd name="connsiteY3" fmla="*/ 525780 h 929640"/>
              <a:gd name="connsiteX4" fmla="*/ 0 w 743769"/>
              <a:gd name="connsiteY4" fmla="*/ 0 h 929640"/>
              <a:gd name="connsiteX0" fmla="*/ 304800 w 743769"/>
              <a:gd name="connsiteY0" fmla="*/ 929640 h 929640"/>
              <a:gd name="connsiteX1" fmla="*/ 403860 w 743769"/>
              <a:gd name="connsiteY1" fmla="*/ 289560 h 929640"/>
              <a:gd name="connsiteX2" fmla="*/ 739140 w 743769"/>
              <a:gd name="connsiteY2" fmla="*/ 396240 h 929640"/>
              <a:gd name="connsiteX3" fmla="*/ 205740 w 743769"/>
              <a:gd name="connsiteY3" fmla="*/ 525780 h 929640"/>
              <a:gd name="connsiteX4" fmla="*/ 0 w 743769"/>
              <a:gd name="connsiteY4" fmla="*/ 0 h 929640"/>
              <a:gd name="connsiteX0" fmla="*/ 304800 w 745656"/>
              <a:gd name="connsiteY0" fmla="*/ 929640 h 929640"/>
              <a:gd name="connsiteX1" fmla="*/ 403860 w 745656"/>
              <a:gd name="connsiteY1" fmla="*/ 289560 h 929640"/>
              <a:gd name="connsiteX2" fmla="*/ 739140 w 745656"/>
              <a:gd name="connsiteY2" fmla="*/ 396240 h 929640"/>
              <a:gd name="connsiteX3" fmla="*/ 104140 w 745656"/>
              <a:gd name="connsiteY3" fmla="*/ 411480 h 929640"/>
              <a:gd name="connsiteX4" fmla="*/ 0 w 745656"/>
              <a:gd name="connsiteY4" fmla="*/ 0 h 929640"/>
              <a:gd name="connsiteX0" fmla="*/ 304800 w 745656"/>
              <a:gd name="connsiteY0" fmla="*/ 929640 h 929640"/>
              <a:gd name="connsiteX1" fmla="*/ 403860 w 745656"/>
              <a:gd name="connsiteY1" fmla="*/ 289560 h 929640"/>
              <a:gd name="connsiteX2" fmla="*/ 739140 w 745656"/>
              <a:gd name="connsiteY2" fmla="*/ 396240 h 929640"/>
              <a:gd name="connsiteX3" fmla="*/ 104140 w 745656"/>
              <a:gd name="connsiteY3" fmla="*/ 411480 h 929640"/>
              <a:gd name="connsiteX4" fmla="*/ 0 w 745656"/>
              <a:gd name="connsiteY4" fmla="*/ 0 h 929640"/>
              <a:gd name="connsiteX0" fmla="*/ 412750 w 853606"/>
              <a:gd name="connsiteY0" fmla="*/ 955040 h 955040"/>
              <a:gd name="connsiteX1" fmla="*/ 511810 w 853606"/>
              <a:gd name="connsiteY1" fmla="*/ 314960 h 955040"/>
              <a:gd name="connsiteX2" fmla="*/ 847090 w 853606"/>
              <a:gd name="connsiteY2" fmla="*/ 421640 h 955040"/>
              <a:gd name="connsiteX3" fmla="*/ 212090 w 853606"/>
              <a:gd name="connsiteY3" fmla="*/ 436880 h 955040"/>
              <a:gd name="connsiteX4" fmla="*/ 0 w 853606"/>
              <a:gd name="connsiteY4" fmla="*/ 0 h 955040"/>
              <a:gd name="connsiteX0" fmla="*/ 412750 w 853606"/>
              <a:gd name="connsiteY0" fmla="*/ 955040 h 955040"/>
              <a:gd name="connsiteX1" fmla="*/ 511810 w 853606"/>
              <a:gd name="connsiteY1" fmla="*/ 314960 h 955040"/>
              <a:gd name="connsiteX2" fmla="*/ 847090 w 853606"/>
              <a:gd name="connsiteY2" fmla="*/ 421640 h 955040"/>
              <a:gd name="connsiteX3" fmla="*/ 212090 w 853606"/>
              <a:gd name="connsiteY3" fmla="*/ 436880 h 955040"/>
              <a:gd name="connsiteX4" fmla="*/ 0 w 853606"/>
              <a:gd name="connsiteY4" fmla="*/ 0 h 955040"/>
              <a:gd name="connsiteX0" fmla="*/ 412750 w 849119"/>
              <a:gd name="connsiteY0" fmla="*/ 955040 h 955040"/>
              <a:gd name="connsiteX1" fmla="*/ 511810 w 849119"/>
              <a:gd name="connsiteY1" fmla="*/ 314960 h 955040"/>
              <a:gd name="connsiteX2" fmla="*/ 847090 w 849119"/>
              <a:gd name="connsiteY2" fmla="*/ 421640 h 955040"/>
              <a:gd name="connsiteX3" fmla="*/ 212090 w 849119"/>
              <a:gd name="connsiteY3" fmla="*/ 436880 h 955040"/>
              <a:gd name="connsiteX4" fmla="*/ 0 w 849119"/>
              <a:gd name="connsiteY4" fmla="*/ 0 h 955040"/>
              <a:gd name="connsiteX0" fmla="*/ 412750 w 853238"/>
              <a:gd name="connsiteY0" fmla="*/ 955040 h 955040"/>
              <a:gd name="connsiteX1" fmla="*/ 505460 w 853238"/>
              <a:gd name="connsiteY1" fmla="*/ 276860 h 955040"/>
              <a:gd name="connsiteX2" fmla="*/ 847090 w 853238"/>
              <a:gd name="connsiteY2" fmla="*/ 421640 h 955040"/>
              <a:gd name="connsiteX3" fmla="*/ 212090 w 853238"/>
              <a:gd name="connsiteY3" fmla="*/ 436880 h 955040"/>
              <a:gd name="connsiteX4" fmla="*/ 0 w 853238"/>
              <a:gd name="connsiteY4" fmla="*/ 0 h 955040"/>
              <a:gd name="connsiteX0" fmla="*/ 412750 w 853793"/>
              <a:gd name="connsiteY0" fmla="*/ 955040 h 955040"/>
              <a:gd name="connsiteX1" fmla="*/ 505460 w 853793"/>
              <a:gd name="connsiteY1" fmla="*/ 276860 h 955040"/>
              <a:gd name="connsiteX2" fmla="*/ 847090 w 853793"/>
              <a:gd name="connsiteY2" fmla="*/ 421640 h 955040"/>
              <a:gd name="connsiteX3" fmla="*/ 212090 w 853793"/>
              <a:gd name="connsiteY3" fmla="*/ 436880 h 955040"/>
              <a:gd name="connsiteX4" fmla="*/ 0 w 853793"/>
              <a:gd name="connsiteY4" fmla="*/ 0 h 955040"/>
              <a:gd name="connsiteX0" fmla="*/ 412750 w 696465"/>
              <a:gd name="connsiteY0" fmla="*/ 955040 h 955040"/>
              <a:gd name="connsiteX1" fmla="*/ 505460 w 696465"/>
              <a:gd name="connsiteY1" fmla="*/ 276860 h 955040"/>
              <a:gd name="connsiteX2" fmla="*/ 688340 w 696465"/>
              <a:gd name="connsiteY2" fmla="*/ 535940 h 955040"/>
              <a:gd name="connsiteX3" fmla="*/ 212090 w 696465"/>
              <a:gd name="connsiteY3" fmla="*/ 436880 h 955040"/>
              <a:gd name="connsiteX4" fmla="*/ 0 w 696465"/>
              <a:gd name="connsiteY4" fmla="*/ 0 h 955040"/>
              <a:gd name="connsiteX0" fmla="*/ 412750 w 712614"/>
              <a:gd name="connsiteY0" fmla="*/ 955040 h 955040"/>
              <a:gd name="connsiteX1" fmla="*/ 505460 w 712614"/>
              <a:gd name="connsiteY1" fmla="*/ 276860 h 955040"/>
              <a:gd name="connsiteX2" fmla="*/ 688340 w 712614"/>
              <a:gd name="connsiteY2" fmla="*/ 535940 h 955040"/>
              <a:gd name="connsiteX3" fmla="*/ 212090 w 712614"/>
              <a:gd name="connsiteY3" fmla="*/ 436880 h 955040"/>
              <a:gd name="connsiteX4" fmla="*/ 0 w 712614"/>
              <a:gd name="connsiteY4" fmla="*/ 0 h 955040"/>
              <a:gd name="connsiteX0" fmla="*/ 412750 w 716890"/>
              <a:gd name="connsiteY0" fmla="*/ 955040 h 955040"/>
              <a:gd name="connsiteX1" fmla="*/ 505460 w 716890"/>
              <a:gd name="connsiteY1" fmla="*/ 276860 h 955040"/>
              <a:gd name="connsiteX2" fmla="*/ 688340 w 716890"/>
              <a:gd name="connsiteY2" fmla="*/ 535940 h 955040"/>
              <a:gd name="connsiteX3" fmla="*/ 212090 w 716890"/>
              <a:gd name="connsiteY3" fmla="*/ 436880 h 955040"/>
              <a:gd name="connsiteX4" fmla="*/ 0 w 716890"/>
              <a:gd name="connsiteY4" fmla="*/ 0 h 955040"/>
              <a:gd name="connsiteX0" fmla="*/ 412750 w 716890"/>
              <a:gd name="connsiteY0" fmla="*/ 955040 h 955040"/>
              <a:gd name="connsiteX1" fmla="*/ 505460 w 716890"/>
              <a:gd name="connsiteY1" fmla="*/ 276860 h 955040"/>
              <a:gd name="connsiteX2" fmla="*/ 688340 w 716890"/>
              <a:gd name="connsiteY2" fmla="*/ 535940 h 955040"/>
              <a:gd name="connsiteX3" fmla="*/ 212090 w 716890"/>
              <a:gd name="connsiteY3" fmla="*/ 436880 h 955040"/>
              <a:gd name="connsiteX4" fmla="*/ 0 w 716890"/>
              <a:gd name="connsiteY4" fmla="*/ 0 h 955040"/>
              <a:gd name="connsiteX0" fmla="*/ 416352 w 720492"/>
              <a:gd name="connsiteY0" fmla="*/ 955040 h 955040"/>
              <a:gd name="connsiteX1" fmla="*/ 509062 w 720492"/>
              <a:gd name="connsiteY1" fmla="*/ 276860 h 955040"/>
              <a:gd name="connsiteX2" fmla="*/ 691942 w 720492"/>
              <a:gd name="connsiteY2" fmla="*/ 535940 h 955040"/>
              <a:gd name="connsiteX3" fmla="*/ 215692 w 720492"/>
              <a:gd name="connsiteY3" fmla="*/ 436880 h 955040"/>
              <a:gd name="connsiteX4" fmla="*/ 3602 w 720492"/>
              <a:gd name="connsiteY4" fmla="*/ 0 h 955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0492" h="955040">
                <a:moveTo>
                  <a:pt x="416352" y="955040"/>
                </a:moveTo>
                <a:cubicBezTo>
                  <a:pt x="429687" y="679450"/>
                  <a:pt x="412330" y="346710"/>
                  <a:pt x="509062" y="276860"/>
                </a:cubicBezTo>
                <a:cubicBezTo>
                  <a:pt x="605794" y="207010"/>
                  <a:pt x="791637" y="439420"/>
                  <a:pt x="691942" y="535940"/>
                </a:cubicBezTo>
                <a:cubicBezTo>
                  <a:pt x="592247" y="632460"/>
                  <a:pt x="412965" y="589703"/>
                  <a:pt x="215692" y="436880"/>
                </a:cubicBezTo>
                <a:cubicBezTo>
                  <a:pt x="18419" y="284057"/>
                  <a:pt x="-12273" y="134620"/>
                  <a:pt x="3602" y="0"/>
                </a:cubicBezTo>
              </a:path>
            </a:pathLst>
          </a:custGeom>
          <a:noFill/>
          <a:ln w="2540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1126176317"/>
      </p:ext>
    </p:extLst>
  </p:cSld>
  <p:clrMapOvr>
    <a:masterClrMapping/>
  </p:clrMapOvr>
  <mc:AlternateContent xmlns:mc="http://schemas.openxmlformats.org/markup-compatibility/2006" xmlns:p14="http://schemas.microsoft.com/office/powerpoint/2010/main">
    <mc:Choice Requires="p14">
      <p:transition spd="slow" p14:dur="1750" advTm="3000">
        <p:push dir="u"/>
      </p:transition>
    </mc:Choice>
    <mc:Fallback xmlns="">
      <p:transition spd="slow" advTm="300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par>
                          <p:cTn id="8" fill="hold">
                            <p:stCondLst>
                              <p:cond delay="500"/>
                            </p:stCondLst>
                            <p:childTnLst>
                              <p:par>
                                <p:cTn id="9" presetID="31"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 calcmode="lin" valueType="num">
                                      <p:cBhvr>
                                        <p:cTn id="13" dur="500" fill="hold"/>
                                        <p:tgtEl>
                                          <p:spTgt spid="11"/>
                                        </p:tgtEl>
                                        <p:attrNameLst>
                                          <p:attrName>style.rotation</p:attrName>
                                        </p:attrNameLst>
                                      </p:cBhvr>
                                      <p:tavLst>
                                        <p:tav tm="0">
                                          <p:val>
                                            <p:fltVal val="90"/>
                                          </p:val>
                                        </p:tav>
                                        <p:tav tm="100000">
                                          <p:val>
                                            <p:fltVal val="0"/>
                                          </p:val>
                                        </p:tav>
                                      </p:tavLst>
                                    </p:anim>
                                    <p:animEffect transition="in" filter="fade">
                                      <p:cBhvr>
                                        <p:cTn id="14" dur="500"/>
                                        <p:tgtEl>
                                          <p:spTgt spid="11"/>
                                        </p:tgtEl>
                                      </p:cBhvr>
                                    </p:animEffect>
                                  </p:childTnLst>
                                </p:cTn>
                              </p:par>
                            </p:childTnLst>
                          </p:cTn>
                        </p:par>
                        <p:par>
                          <p:cTn id="15" fill="hold">
                            <p:stCondLst>
                              <p:cond delay="1000"/>
                            </p:stCondLst>
                            <p:childTnLst>
                              <p:par>
                                <p:cTn id="16" presetID="2" presetClass="entr" presetSubtype="1"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750" fill="hold"/>
                                        <p:tgtEl>
                                          <p:spTgt spid="5"/>
                                        </p:tgtEl>
                                        <p:attrNameLst>
                                          <p:attrName>ppt_x</p:attrName>
                                        </p:attrNameLst>
                                      </p:cBhvr>
                                      <p:tavLst>
                                        <p:tav tm="0">
                                          <p:val>
                                            <p:strVal val="#ppt_x"/>
                                          </p:val>
                                        </p:tav>
                                        <p:tav tm="100000">
                                          <p:val>
                                            <p:strVal val="#ppt_x"/>
                                          </p:val>
                                        </p:tav>
                                      </p:tavLst>
                                    </p:anim>
                                    <p:anim calcmode="lin" valueType="num">
                                      <p:cBhvr additive="base">
                                        <p:cTn id="19" dur="750" fill="hold"/>
                                        <p:tgtEl>
                                          <p:spTgt spid="5"/>
                                        </p:tgtEl>
                                        <p:attrNameLst>
                                          <p:attrName>ppt_y</p:attrName>
                                        </p:attrNameLst>
                                      </p:cBhvr>
                                      <p:tavLst>
                                        <p:tav tm="0">
                                          <p:val>
                                            <p:strVal val="0-#ppt_h/2"/>
                                          </p:val>
                                        </p:tav>
                                        <p:tav tm="100000">
                                          <p:val>
                                            <p:strVal val="#ppt_y"/>
                                          </p:val>
                                        </p:tav>
                                      </p:tavLst>
                                    </p:anim>
                                  </p:childTnLst>
                                </p:cTn>
                              </p:par>
                            </p:childTnLst>
                          </p:cTn>
                        </p:par>
                        <p:par>
                          <p:cTn id="20" fill="hold">
                            <p:stCondLst>
                              <p:cond delay="1750"/>
                            </p:stCondLst>
                            <p:childTnLst>
                              <p:par>
                                <p:cTn id="21" presetID="2" presetClass="entr" presetSubtype="1"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750" fill="hold"/>
                                        <p:tgtEl>
                                          <p:spTgt spid="8"/>
                                        </p:tgtEl>
                                        <p:attrNameLst>
                                          <p:attrName>ppt_x</p:attrName>
                                        </p:attrNameLst>
                                      </p:cBhvr>
                                      <p:tavLst>
                                        <p:tav tm="0">
                                          <p:val>
                                            <p:strVal val="#ppt_x"/>
                                          </p:val>
                                        </p:tav>
                                        <p:tav tm="100000">
                                          <p:val>
                                            <p:strVal val="#ppt_x"/>
                                          </p:val>
                                        </p:tav>
                                      </p:tavLst>
                                    </p:anim>
                                    <p:anim calcmode="lin" valueType="num">
                                      <p:cBhvr additive="base">
                                        <p:cTn id="24" dur="75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57759" y="312057"/>
            <a:ext cx="6108700" cy="584775"/>
          </a:xfrm>
          <a:prstGeom prst="rect">
            <a:avLst/>
          </a:prstGeom>
          <a:noFill/>
        </p:spPr>
        <p:txBody>
          <a:bodyPr wrap="square" rtlCol="0">
            <a:spAutoFit/>
          </a:bodyPr>
          <a:lstStyle>
            <a:defPPr>
              <a:defRPr lang="zh-CN"/>
            </a:defPPr>
            <a:lvl1pPr>
              <a:defRPr sz="4800" spc="600">
                <a:solidFill>
                  <a:schemeClr val="accent5"/>
                </a:solidFill>
                <a:latin typeface="+mj-ea"/>
                <a:ea typeface="+mj-ea"/>
              </a:defRPr>
            </a:lvl1pPr>
          </a:lstStyle>
          <a:p>
            <a:pPr algn="ctr"/>
            <a:r>
              <a:rPr lang="zh-CN" altLang="en-US" sz="3200">
                <a:solidFill>
                  <a:schemeClr val="accent3"/>
                </a:solidFill>
              </a:rPr>
              <a:t>请输入您的标题</a:t>
            </a:r>
            <a:endParaRPr lang="zh-CN" altLang="en-US" sz="3200" dirty="0">
              <a:solidFill>
                <a:schemeClr val="accent3"/>
              </a:solidFill>
            </a:endParaRPr>
          </a:p>
        </p:txBody>
      </p:sp>
      <p:sp>
        <p:nvSpPr>
          <p:cNvPr id="3" name="文本框 2"/>
          <p:cNvSpPr txBox="1"/>
          <p:nvPr/>
        </p:nvSpPr>
        <p:spPr>
          <a:xfrm>
            <a:off x="3695481" y="919897"/>
            <a:ext cx="4833257" cy="307777"/>
          </a:xfrm>
          <a:prstGeom prst="rect">
            <a:avLst/>
          </a:prstGeom>
          <a:noFill/>
        </p:spPr>
        <p:txBody>
          <a:bodyPr wrap="square" rtlCol="0">
            <a:spAutoFit/>
          </a:bodyPr>
          <a:lstStyle>
            <a:defPPr>
              <a:defRPr lang="zh-CN"/>
            </a:defPPr>
            <a:lvl1pPr algn="ctr">
              <a:defRPr b="1">
                <a:solidFill>
                  <a:schemeClr val="tx1">
                    <a:lumMod val="50000"/>
                    <a:lumOff val="50000"/>
                  </a:schemeClr>
                </a:solidFill>
                <a:latin typeface="+mj-lt"/>
                <a:ea typeface="+mj-ea"/>
              </a:defRPr>
            </a:lvl1pPr>
          </a:lstStyle>
          <a:p>
            <a:r>
              <a:rPr lang="en-US" altLang="zh-CN" sz="1400" b="0">
                <a:solidFill>
                  <a:prstClr val="black">
                    <a:lumMod val="50000"/>
                    <a:lumOff val="50000"/>
                  </a:prstClr>
                </a:solidFill>
                <a:latin typeface="微软雅黑 Light"/>
                <a:ea typeface="微软雅黑 Light"/>
              </a:rPr>
              <a:t>ADD YOUR TITLE</a:t>
            </a:r>
            <a:endParaRPr lang="zh-CN" altLang="en-US" sz="1400" b="0">
              <a:solidFill>
                <a:prstClr val="black">
                  <a:lumMod val="50000"/>
                  <a:lumOff val="50000"/>
                </a:prstClr>
              </a:solidFill>
              <a:latin typeface="微软雅黑 Light"/>
              <a:ea typeface="微软雅黑 Light"/>
            </a:endParaRPr>
          </a:p>
        </p:txBody>
      </p:sp>
      <p:graphicFrame>
        <p:nvGraphicFramePr>
          <p:cNvPr id="4" name="Chart 3"/>
          <p:cNvGraphicFramePr/>
          <p:nvPr>
            <p:extLst/>
          </p:nvPr>
        </p:nvGraphicFramePr>
        <p:xfrm>
          <a:off x="1137187" y="1683849"/>
          <a:ext cx="10073269" cy="3246996"/>
        </p:xfrm>
        <a:graphic>
          <a:graphicData uri="http://schemas.openxmlformats.org/drawingml/2006/chart">
            <c:chart xmlns:c="http://schemas.openxmlformats.org/drawingml/2006/chart" xmlns:r="http://schemas.openxmlformats.org/officeDocument/2006/relationships" r:id="rId3"/>
          </a:graphicData>
        </a:graphic>
      </p:graphicFrame>
      <p:sp>
        <p:nvSpPr>
          <p:cNvPr id="5" name="矩形 4"/>
          <p:cNvSpPr/>
          <p:nvPr/>
        </p:nvSpPr>
        <p:spPr>
          <a:xfrm>
            <a:off x="1999797" y="5204717"/>
            <a:ext cx="8192406" cy="1169551"/>
          </a:xfrm>
          <a:prstGeom prst="rect">
            <a:avLst/>
          </a:prstGeom>
        </p:spPr>
        <p:txBody>
          <a:bodyPr wrap="square">
            <a:spAutoFit/>
          </a:bodyPr>
          <a:lstStyle/>
          <a:p>
            <a:pPr algn="ctr"/>
            <a:r>
              <a:rPr lang="en-US" altLang="zh-CN" sz="1400">
                <a:solidFill>
                  <a:prstClr val="black">
                    <a:lumMod val="75000"/>
                    <a:lumOff val="25000"/>
                  </a:prstClr>
                </a:solidFill>
              </a:rPr>
              <a:t>Lorem ipsum dolor sit amet, consectetur adipisicing elit, sed do eiusmod tempor incididunt ut labore et dolore magna aliqua.</a:t>
            </a:r>
          </a:p>
          <a:p>
            <a:pPr algn="ctr"/>
            <a:endParaRPr lang="en-US" altLang="zh-CN" sz="1400">
              <a:solidFill>
                <a:prstClr val="black">
                  <a:lumMod val="75000"/>
                  <a:lumOff val="25000"/>
                </a:prstClr>
              </a:solidFill>
            </a:endParaRPr>
          </a:p>
          <a:p>
            <a:pPr algn="ctr"/>
            <a:r>
              <a:rPr lang="en-US" altLang="zh-CN" sz="1400">
                <a:solidFill>
                  <a:prstClr val="black">
                    <a:lumMod val="75000"/>
                    <a:lumOff val="25000"/>
                  </a:prstClr>
                </a:solidFill>
              </a:rPr>
              <a:t>Lorem ipsum dolor sit amet, consectetur adipisicing elit, sed do eiusmod tempor incididunt ut labore et dolore</a:t>
            </a:r>
            <a:endParaRPr lang="zh-CN" altLang="en-US" sz="1400">
              <a:solidFill>
                <a:prstClr val="black">
                  <a:lumMod val="75000"/>
                  <a:lumOff val="25000"/>
                </a:prstClr>
              </a:solidFill>
            </a:endParaRPr>
          </a:p>
        </p:txBody>
      </p:sp>
    </p:spTree>
    <p:extLst>
      <p:ext uri="{BB962C8B-B14F-4D97-AF65-F5344CB8AC3E}">
        <p14:creationId xmlns:p14="http://schemas.microsoft.com/office/powerpoint/2010/main" val="4066598362"/>
      </p:ext>
    </p:extLst>
  </p:cSld>
  <p:clrMapOvr>
    <a:masterClrMapping/>
  </p:clrMapOvr>
  <mc:AlternateContent xmlns:mc="http://schemas.openxmlformats.org/markup-compatibility/2006" xmlns:p14="http://schemas.microsoft.com/office/powerpoint/2010/main">
    <mc:Choice Requires="p14">
      <p:transition spd="slow" p14:dur="1750" advTm="3000">
        <p:push dir="u"/>
      </p:transition>
    </mc:Choice>
    <mc:Fallback xmlns="">
      <p:transition spd="slow" advTm="300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par>
                          <p:cTn id="11" fill="hold">
                            <p:stCondLst>
                              <p:cond delay="800"/>
                            </p:stCondLst>
                            <p:childTnLst>
                              <p:par>
                                <p:cTn id="12" presetID="50" presetClass="entr" presetSubtype="0" decel="100000" fill="hold" grpId="0" nodeType="afterEffect">
                                  <p:stCondLst>
                                    <p:cond delay="0"/>
                                  </p:stCondLst>
                                  <p:iterate type="lt">
                                    <p:tmPct val="10000"/>
                                  </p:iterate>
                                  <p:childTnLst>
                                    <p:set>
                                      <p:cBhvr>
                                        <p:cTn id="13" dur="1" fill="hold">
                                          <p:stCondLst>
                                            <p:cond delay="0"/>
                                          </p:stCondLst>
                                        </p:cTn>
                                        <p:tgtEl>
                                          <p:spTgt spid="3"/>
                                        </p:tgtEl>
                                        <p:attrNameLst>
                                          <p:attrName>style.visibility</p:attrName>
                                        </p:attrNameLst>
                                      </p:cBhvr>
                                      <p:to>
                                        <p:strVal val="visible"/>
                                      </p:to>
                                    </p:set>
                                    <p:anim calcmode="lin" valueType="num">
                                      <p:cBhvr>
                                        <p:cTn id="14" dur="250" fill="hold"/>
                                        <p:tgtEl>
                                          <p:spTgt spid="3"/>
                                        </p:tgtEl>
                                        <p:attrNameLst>
                                          <p:attrName>ppt_w</p:attrName>
                                        </p:attrNameLst>
                                      </p:cBhvr>
                                      <p:tavLst>
                                        <p:tav tm="0">
                                          <p:val>
                                            <p:strVal val="#ppt_w+.3"/>
                                          </p:val>
                                        </p:tav>
                                        <p:tav tm="100000">
                                          <p:val>
                                            <p:strVal val="#ppt_w"/>
                                          </p:val>
                                        </p:tav>
                                      </p:tavLst>
                                    </p:anim>
                                    <p:anim calcmode="lin" valueType="num">
                                      <p:cBhvr>
                                        <p:cTn id="15" dur="250" fill="hold"/>
                                        <p:tgtEl>
                                          <p:spTgt spid="3"/>
                                        </p:tgtEl>
                                        <p:attrNameLst>
                                          <p:attrName>ppt_h</p:attrName>
                                        </p:attrNameLst>
                                      </p:cBhvr>
                                      <p:tavLst>
                                        <p:tav tm="0">
                                          <p:val>
                                            <p:strVal val="#ppt_h"/>
                                          </p:val>
                                        </p:tav>
                                        <p:tav tm="100000">
                                          <p:val>
                                            <p:strVal val="#ppt_h"/>
                                          </p:val>
                                        </p:tav>
                                      </p:tavLst>
                                    </p:anim>
                                    <p:animEffect transition="in" filter="fade">
                                      <p:cBhvr>
                                        <p:cTn id="16" dur="250"/>
                                        <p:tgtEl>
                                          <p:spTgt spid="3"/>
                                        </p:tgtEl>
                                      </p:cBhvr>
                                    </p:animEffect>
                                  </p:childTnLst>
                                </p:cTn>
                              </p:par>
                            </p:childTnLst>
                          </p:cTn>
                        </p:par>
                        <p:par>
                          <p:cTn id="17" fill="hold">
                            <p:stCondLst>
                              <p:cond delay="1325"/>
                            </p:stCondLst>
                            <p:childTnLst>
                              <p:par>
                                <p:cTn id="18" presetID="10" presetClass="entr" presetSubtype="0"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1000"/>
                                        <p:tgtEl>
                                          <p:spTgt spid="4"/>
                                        </p:tgtEl>
                                      </p:cBhvr>
                                    </p:animEffect>
                                  </p:childTnLst>
                                </p:cTn>
                              </p:par>
                            </p:childTnLst>
                          </p:cTn>
                        </p:par>
                        <p:par>
                          <p:cTn id="21" fill="hold">
                            <p:stCondLst>
                              <p:cond delay="2325"/>
                            </p:stCondLst>
                            <p:childTnLst>
                              <p:par>
                                <p:cTn id="22" presetID="22" presetClass="entr" presetSubtype="8" fill="hold" grpId="0" nodeType="afterEffect">
                                  <p:stCondLst>
                                    <p:cond delay="0"/>
                                  </p:stCondLst>
                                  <p:iterate type="lt">
                                    <p:tmPct val="10000"/>
                                  </p:iterate>
                                  <p:childTnLst>
                                    <p:set>
                                      <p:cBhvr>
                                        <p:cTn id="23" dur="1" fill="hold">
                                          <p:stCondLst>
                                            <p:cond delay="0"/>
                                          </p:stCondLst>
                                        </p:cTn>
                                        <p:tgtEl>
                                          <p:spTgt spid="5"/>
                                        </p:tgtEl>
                                        <p:attrNameLst>
                                          <p:attrName>style.visibility</p:attrName>
                                        </p:attrNameLst>
                                      </p:cBhvr>
                                      <p:to>
                                        <p:strVal val="visible"/>
                                      </p:to>
                                    </p:set>
                                    <p:animEffect transition="in" filter="wipe(left)">
                                      <p:cBhvr>
                                        <p:cTn id="24" dur="1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Graphic spid="4" grpId="0">
        <p:bldAsOne/>
      </p:bldGraphic>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713495" y="-1202736"/>
            <a:ext cx="4868709" cy="4868709"/>
            <a:chOff x="-4370049" y="3131902"/>
            <a:chExt cx="3036196" cy="3036196"/>
          </a:xfrm>
        </p:grpSpPr>
        <p:sp>
          <p:nvSpPr>
            <p:cNvPr id="33" name="椭圆 32"/>
            <p:cNvSpPr/>
            <p:nvPr/>
          </p:nvSpPr>
          <p:spPr>
            <a:xfrm>
              <a:off x="-4370049" y="3131902"/>
              <a:ext cx="3036196" cy="3036196"/>
            </a:xfrm>
            <a:prstGeom prst="ellipse">
              <a:avLst/>
            </a:prstGeom>
            <a:solidFill>
              <a:srgbClr val="3CA7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4225159" y="3148001"/>
              <a:ext cx="2504942" cy="2504942"/>
            </a:xfrm>
            <a:prstGeom prst="ellipse">
              <a:avLst/>
            </a:prstGeom>
            <a:solidFill>
              <a:srgbClr val="EAF1C7"/>
            </a:solidFill>
            <a:ln w="381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4147572" y="3195386"/>
              <a:ext cx="2195848" cy="2195848"/>
            </a:xfrm>
            <a:prstGeom prst="ellipse">
              <a:avLst/>
            </a:prstGeom>
            <a:solidFill>
              <a:srgbClr val="7CB5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p:nvGrpSpPr>
        <p:grpSpPr>
          <a:xfrm>
            <a:off x="-609162" y="1230972"/>
            <a:ext cx="983811" cy="983811"/>
            <a:chOff x="-445036" y="1588643"/>
            <a:chExt cx="983811" cy="983811"/>
          </a:xfrm>
        </p:grpSpPr>
        <p:sp>
          <p:nvSpPr>
            <p:cNvPr id="19" name="椭圆 18"/>
            <p:cNvSpPr/>
            <p:nvPr/>
          </p:nvSpPr>
          <p:spPr>
            <a:xfrm>
              <a:off x="-445036" y="1588643"/>
              <a:ext cx="983811" cy="983811"/>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253928" y="1718332"/>
              <a:ext cx="627575" cy="627575"/>
            </a:xfrm>
            <a:prstGeom prst="ellips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564941" y="6039474"/>
            <a:ext cx="588901" cy="634498"/>
            <a:chOff x="1269150" y="5674116"/>
            <a:chExt cx="983811" cy="983811"/>
          </a:xfrm>
        </p:grpSpPr>
        <p:sp>
          <p:nvSpPr>
            <p:cNvPr id="49" name="椭圆 48"/>
            <p:cNvSpPr/>
            <p:nvPr/>
          </p:nvSpPr>
          <p:spPr>
            <a:xfrm>
              <a:off x="1269150" y="5674116"/>
              <a:ext cx="983811" cy="983811"/>
            </a:xfrm>
            <a:prstGeom prst="ellipse">
              <a:avLst/>
            </a:prstGeom>
            <a:solidFill>
              <a:srgbClr val="FFE9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1447267" y="5874214"/>
              <a:ext cx="627575" cy="627575"/>
            </a:xfrm>
            <a:prstGeom prst="ellipse">
              <a:avLst/>
            </a:prstGeom>
            <a:solidFill>
              <a:srgbClr val="FAD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1" name="组合 50"/>
          <p:cNvGrpSpPr/>
          <p:nvPr/>
        </p:nvGrpSpPr>
        <p:grpSpPr>
          <a:xfrm>
            <a:off x="11113705" y="339896"/>
            <a:ext cx="588901" cy="634498"/>
            <a:chOff x="1269150" y="5674116"/>
            <a:chExt cx="983811" cy="983811"/>
          </a:xfrm>
        </p:grpSpPr>
        <p:sp>
          <p:nvSpPr>
            <p:cNvPr id="52" name="椭圆 51"/>
            <p:cNvSpPr/>
            <p:nvPr/>
          </p:nvSpPr>
          <p:spPr>
            <a:xfrm>
              <a:off x="1269150" y="5674116"/>
              <a:ext cx="983811" cy="983811"/>
            </a:xfrm>
            <a:prstGeom prst="ellipse">
              <a:avLst/>
            </a:prstGeom>
            <a:solidFill>
              <a:srgbClr val="FFE9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1447267" y="5874214"/>
              <a:ext cx="627575" cy="627575"/>
            </a:xfrm>
            <a:prstGeom prst="ellipse">
              <a:avLst/>
            </a:prstGeom>
            <a:solidFill>
              <a:srgbClr val="FAD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4" name="组合 53"/>
          <p:cNvGrpSpPr/>
          <p:nvPr/>
        </p:nvGrpSpPr>
        <p:grpSpPr>
          <a:xfrm>
            <a:off x="6053532" y="2614202"/>
            <a:ext cx="588901" cy="634498"/>
            <a:chOff x="1269150" y="5674116"/>
            <a:chExt cx="983811" cy="983811"/>
          </a:xfrm>
        </p:grpSpPr>
        <p:sp>
          <p:nvSpPr>
            <p:cNvPr id="55" name="椭圆 54"/>
            <p:cNvSpPr/>
            <p:nvPr/>
          </p:nvSpPr>
          <p:spPr>
            <a:xfrm>
              <a:off x="1269150" y="5674116"/>
              <a:ext cx="983811" cy="983811"/>
            </a:xfrm>
            <a:prstGeom prst="ellipse">
              <a:avLst/>
            </a:prstGeom>
            <a:solidFill>
              <a:srgbClr val="FFE9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1447267" y="5874214"/>
              <a:ext cx="627575" cy="627575"/>
            </a:xfrm>
            <a:prstGeom prst="ellipse">
              <a:avLst/>
            </a:prstGeom>
            <a:solidFill>
              <a:srgbClr val="FAD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a:off x="4774630" y="2043510"/>
            <a:ext cx="5810358" cy="5810358"/>
            <a:chOff x="4774630" y="2043510"/>
            <a:chExt cx="5810358" cy="5810358"/>
          </a:xfrm>
        </p:grpSpPr>
        <p:sp>
          <p:nvSpPr>
            <p:cNvPr id="11" name="椭圆 10"/>
            <p:cNvSpPr/>
            <p:nvPr/>
          </p:nvSpPr>
          <p:spPr>
            <a:xfrm>
              <a:off x="4774630" y="2043510"/>
              <a:ext cx="5810358" cy="5810358"/>
            </a:xfrm>
            <a:prstGeom prst="ellipse">
              <a:avLst/>
            </a:prstGeom>
            <a:solidFill>
              <a:srgbClr val="3CB4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5575194" y="2918128"/>
              <a:ext cx="4736126" cy="4736126"/>
            </a:xfrm>
            <a:prstGeom prst="ellipse">
              <a:avLst/>
            </a:prstGeom>
            <a:solidFill>
              <a:srgbClr val="D5FE82"/>
            </a:solidFill>
            <a:ln w="28575">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6301273" y="3607027"/>
              <a:ext cx="3815081" cy="3815081"/>
            </a:xfrm>
            <a:prstGeom prst="ellipse">
              <a:avLst/>
            </a:prstGeom>
            <a:solidFill>
              <a:srgbClr val="92D050"/>
            </a:solidFill>
            <a:ln w="28575">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8" name="文本框 57"/>
          <p:cNvSpPr txBox="1"/>
          <p:nvPr/>
        </p:nvSpPr>
        <p:spPr>
          <a:xfrm>
            <a:off x="6449629" y="707331"/>
            <a:ext cx="3826373" cy="646331"/>
          </a:xfrm>
          <a:prstGeom prst="rect">
            <a:avLst/>
          </a:prstGeom>
          <a:noFill/>
        </p:spPr>
        <p:txBody>
          <a:bodyPr wrap="square" rtlCol="0">
            <a:spAutoFit/>
          </a:bodyPr>
          <a:lstStyle/>
          <a:p>
            <a:r>
              <a:rPr lang="zh-CN" altLang="en-US" spc="300" dirty="0">
                <a:solidFill>
                  <a:schemeClr val="accent2">
                    <a:lumMod val="75000"/>
                  </a:schemeClr>
                </a:solidFill>
                <a:latin typeface="+mj-ea"/>
                <a:ea typeface="+mj-ea"/>
              </a:rPr>
              <a:t>请输入您的标题</a:t>
            </a:r>
            <a:endParaRPr lang="en-US" altLang="zh-CN" spc="300" dirty="0">
              <a:solidFill>
                <a:schemeClr val="accent2">
                  <a:lumMod val="75000"/>
                </a:schemeClr>
              </a:solidFill>
              <a:latin typeface="+mj-ea"/>
              <a:ea typeface="+mj-ea"/>
            </a:endParaRPr>
          </a:p>
          <a:p>
            <a:r>
              <a:rPr lang="en-US" altLang="zh-CN" spc="300" dirty="0">
                <a:solidFill>
                  <a:schemeClr val="accent2">
                    <a:lumMod val="75000"/>
                  </a:schemeClr>
                </a:solidFill>
                <a:latin typeface="+mj-ea"/>
                <a:ea typeface="+mj-ea"/>
              </a:rPr>
              <a:t>YOUR TITLE HERE</a:t>
            </a:r>
            <a:endParaRPr lang="zh-CN" altLang="en-US" spc="300" dirty="0">
              <a:solidFill>
                <a:schemeClr val="accent2">
                  <a:lumMod val="75000"/>
                </a:schemeClr>
              </a:solidFill>
              <a:latin typeface="+mj-ea"/>
              <a:ea typeface="+mj-ea"/>
            </a:endParaRPr>
          </a:p>
        </p:txBody>
      </p:sp>
      <p:sp>
        <p:nvSpPr>
          <p:cNvPr id="59" name="文本框 58"/>
          <p:cNvSpPr txBox="1"/>
          <p:nvPr/>
        </p:nvSpPr>
        <p:spPr>
          <a:xfrm>
            <a:off x="4725100" y="339896"/>
            <a:ext cx="476660" cy="3416320"/>
          </a:xfrm>
          <a:prstGeom prst="rect">
            <a:avLst/>
          </a:prstGeom>
          <a:noFill/>
        </p:spPr>
        <p:txBody>
          <a:bodyPr wrap="square" rtlCol="0">
            <a:spAutoFit/>
          </a:bodyPr>
          <a:lstStyle/>
          <a:p>
            <a:pPr algn="ctr"/>
            <a:r>
              <a:rPr lang="en-US" altLang="zh-CN" sz="5400" spc="300" dirty="0">
                <a:solidFill>
                  <a:schemeClr val="accent2">
                    <a:lumMod val="75000"/>
                  </a:schemeClr>
                </a:solidFill>
                <a:latin typeface="+mj-ea"/>
                <a:ea typeface="+mj-ea"/>
              </a:rPr>
              <a:t>PART</a:t>
            </a:r>
            <a:endParaRPr lang="zh-CN" altLang="en-US" sz="5400" spc="300" dirty="0">
              <a:solidFill>
                <a:schemeClr val="accent2">
                  <a:lumMod val="75000"/>
                </a:schemeClr>
              </a:solidFill>
              <a:latin typeface="+mj-ea"/>
              <a:ea typeface="+mj-ea"/>
            </a:endParaRPr>
          </a:p>
        </p:txBody>
      </p:sp>
      <p:grpSp>
        <p:nvGrpSpPr>
          <p:cNvPr id="60" name="组合 59"/>
          <p:cNvGrpSpPr/>
          <p:nvPr/>
        </p:nvGrpSpPr>
        <p:grpSpPr>
          <a:xfrm>
            <a:off x="5268013" y="1391762"/>
            <a:ext cx="983811" cy="983811"/>
            <a:chOff x="-445036" y="1588643"/>
            <a:chExt cx="983811" cy="983811"/>
          </a:xfrm>
        </p:grpSpPr>
        <p:sp>
          <p:nvSpPr>
            <p:cNvPr id="61" name="椭圆 60"/>
            <p:cNvSpPr/>
            <p:nvPr/>
          </p:nvSpPr>
          <p:spPr>
            <a:xfrm>
              <a:off x="-445036" y="1588643"/>
              <a:ext cx="983811" cy="983811"/>
            </a:xfrm>
            <a:prstGeom prst="ellipse">
              <a:avLst/>
            </a:prstGeom>
            <a:solidFill>
              <a:srgbClr val="FCD1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266919" y="1766760"/>
              <a:ext cx="627575" cy="627575"/>
            </a:xfrm>
            <a:prstGeom prst="ellipse">
              <a:avLst/>
            </a:prstGeom>
            <a:solidFill>
              <a:srgbClr val="FBB8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文本框 26"/>
          <p:cNvSpPr txBox="1"/>
          <p:nvPr/>
        </p:nvSpPr>
        <p:spPr>
          <a:xfrm>
            <a:off x="5511262" y="1493529"/>
            <a:ext cx="459210" cy="769441"/>
          </a:xfrm>
          <a:prstGeom prst="rect">
            <a:avLst/>
          </a:prstGeom>
          <a:noFill/>
        </p:spPr>
        <p:txBody>
          <a:bodyPr wrap="square" rtlCol="0">
            <a:spAutoFit/>
          </a:bodyPr>
          <a:lstStyle/>
          <a:p>
            <a:r>
              <a:rPr lang="en-US" altLang="zh-CN" sz="4400" dirty="0">
                <a:solidFill>
                  <a:schemeClr val="bg1"/>
                </a:solidFill>
                <a:latin typeface="华文细黑" panose="02010600040101010101" pitchFamily="2" charset="-122"/>
                <a:ea typeface="华文细黑" panose="02010600040101010101" pitchFamily="2" charset="-122"/>
              </a:rPr>
              <a:t>3</a:t>
            </a:r>
            <a:endParaRPr lang="zh-CN" altLang="en-US" sz="4400" dirty="0">
              <a:solidFill>
                <a:schemeClr val="bg1"/>
              </a:solidFill>
              <a:latin typeface="华文细黑" panose="02010600040101010101" pitchFamily="2" charset="-122"/>
              <a:ea typeface="华文细黑" panose="02010600040101010101" pitchFamily="2" charset="-122"/>
            </a:endParaRPr>
          </a:p>
        </p:txBody>
      </p:sp>
      <p:cxnSp>
        <p:nvCxnSpPr>
          <p:cNvPr id="29" name="直接连接符 28"/>
          <p:cNvCxnSpPr/>
          <p:nvPr/>
        </p:nvCxnSpPr>
        <p:spPr>
          <a:xfrm>
            <a:off x="859390" y="3806522"/>
            <a:ext cx="0" cy="2214061"/>
          </a:xfrm>
          <a:prstGeom prst="line">
            <a:avLst/>
          </a:prstGeom>
          <a:ln w="38100">
            <a:solidFill>
              <a:schemeClr val="accent2">
                <a:lumMod val="40000"/>
                <a:lumOff val="6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37" name="组合 36"/>
          <p:cNvGrpSpPr/>
          <p:nvPr/>
        </p:nvGrpSpPr>
        <p:grpSpPr>
          <a:xfrm rot="9401071">
            <a:off x="8761997" y="2766268"/>
            <a:ext cx="4819788" cy="4819788"/>
            <a:chOff x="-1671581" y="-498242"/>
            <a:chExt cx="4304764" cy="4304764"/>
          </a:xfrm>
        </p:grpSpPr>
        <p:sp>
          <p:nvSpPr>
            <p:cNvPr id="38" name="椭圆 37"/>
            <p:cNvSpPr/>
            <p:nvPr/>
          </p:nvSpPr>
          <p:spPr>
            <a:xfrm>
              <a:off x="-1671581" y="-498242"/>
              <a:ext cx="4304764" cy="4304764"/>
            </a:xfrm>
            <a:prstGeom prst="ellipse">
              <a:avLst/>
            </a:prstGeom>
            <a:solidFill>
              <a:srgbClr val="EC66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1560878" y="-395308"/>
              <a:ext cx="3661894" cy="3661894"/>
            </a:xfrm>
            <a:prstGeom prst="ellipse">
              <a:avLst/>
            </a:prstGeom>
            <a:solidFill>
              <a:srgbClr val="FBA860"/>
            </a:solidFill>
            <a:ln w="28575">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1401186" y="-249425"/>
              <a:ext cx="2915992" cy="2915992"/>
            </a:xfrm>
            <a:prstGeom prst="ellipse">
              <a:avLst/>
            </a:prstGeom>
            <a:solidFill>
              <a:srgbClr val="F685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1" name="图片 40"/>
          <p:cNvPicPr>
            <a:picLocks noChangeAspect="1"/>
          </p:cNvPicPr>
          <p:nvPr/>
        </p:nvPicPr>
        <p:blipFill>
          <a:blip r:embed="rId3">
            <a:clrChange>
              <a:clrFrom>
                <a:srgbClr val="ECEFDE"/>
              </a:clrFrom>
              <a:clrTo>
                <a:srgbClr val="ECEFDE">
                  <a:alpha val="0"/>
                </a:srgbClr>
              </a:clrTo>
            </a:clrChange>
            <a:extLst>
              <a:ext uri="{28A0092B-C50C-407E-A947-70E740481C1C}">
                <a14:useLocalDpi xmlns:a14="http://schemas.microsoft.com/office/drawing/2010/main" val="0"/>
              </a:ext>
            </a:extLst>
          </a:blip>
          <a:stretch>
            <a:fillRect/>
          </a:stretch>
        </p:blipFill>
        <p:spPr>
          <a:xfrm>
            <a:off x="2403500" y="178027"/>
            <a:ext cx="2430191" cy="6858000"/>
          </a:xfrm>
          <a:prstGeom prst="rect">
            <a:avLst/>
          </a:prstGeom>
        </p:spPr>
      </p:pic>
      <p:sp>
        <p:nvSpPr>
          <p:cNvPr id="36" name="文本框 35"/>
          <p:cNvSpPr txBox="1"/>
          <p:nvPr/>
        </p:nvSpPr>
        <p:spPr>
          <a:xfrm>
            <a:off x="6483401" y="1313944"/>
            <a:ext cx="3754501" cy="738664"/>
          </a:xfrm>
          <a:prstGeom prst="rect">
            <a:avLst/>
          </a:prstGeom>
          <a:noFill/>
        </p:spPr>
        <p:txBody>
          <a:bodyPr wrap="square" rtlCol="0">
            <a:spAutoFit/>
          </a:bodyPr>
          <a:lstStyle/>
          <a:p>
            <a:r>
              <a:rPr lang="en-US" altLang="zh-CN" sz="1400"/>
              <a:t>Lorem ipsum dolor sit amet, consectetur adipisicing elit, sed do eiusmod tempor incididunt ut.</a:t>
            </a:r>
            <a:endParaRPr lang="zh-CN" altLang="en-US" sz="1400"/>
          </a:p>
        </p:txBody>
      </p:sp>
    </p:spTree>
    <p:extLst>
      <p:ext uri="{BB962C8B-B14F-4D97-AF65-F5344CB8AC3E}">
        <p14:creationId xmlns:p14="http://schemas.microsoft.com/office/powerpoint/2010/main" val="2205972930"/>
      </p:ext>
    </p:extLst>
  </p:cSld>
  <p:clrMapOvr>
    <a:masterClrMapping/>
  </p:clrMapOvr>
  <mc:AlternateContent xmlns:mc="http://schemas.openxmlformats.org/markup-compatibility/2006" xmlns:p14="http://schemas.microsoft.com/office/powerpoint/2010/main">
    <mc:Choice Requires="p14">
      <p:transition spd="slow" p14:dur="1750" advTm="3000">
        <p:push dir="u"/>
      </p:transition>
    </mc:Choice>
    <mc:Fallback xmlns="">
      <p:transition spd="slow" advTm="300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500" fill="hold"/>
                                        <p:tgtEl>
                                          <p:spTgt spid="37"/>
                                        </p:tgtEl>
                                        <p:attrNameLst>
                                          <p:attrName>r</p:attrName>
                                        </p:attrNameLst>
                                      </p:cBhvr>
                                    </p:animRot>
                                  </p:childTnLst>
                                </p:cTn>
                              </p:par>
                              <p:par>
                                <p:cTn id="7" presetID="8" presetClass="emph" presetSubtype="0" fill="hold" nodeType="withEffect">
                                  <p:stCondLst>
                                    <p:cond delay="0"/>
                                  </p:stCondLst>
                                  <p:childTnLst>
                                    <p:animRot by="21600000">
                                      <p:cBhvr>
                                        <p:cTn id="8" dur="2500" fill="hold"/>
                                        <p:tgtEl>
                                          <p:spTgt spid="4"/>
                                        </p:tgtEl>
                                        <p:attrNameLst>
                                          <p:attrName>r</p:attrName>
                                        </p:attrNameLst>
                                      </p:cBhvr>
                                    </p:animRot>
                                  </p:childTnLst>
                                </p:cTn>
                              </p:par>
                              <p:par>
                                <p:cTn id="9" presetID="8" presetClass="emph" presetSubtype="0" fill="hold" nodeType="withEffect">
                                  <p:stCondLst>
                                    <p:cond delay="0"/>
                                  </p:stCondLst>
                                  <p:childTnLst>
                                    <p:animRot by="21600000">
                                      <p:cBhvr>
                                        <p:cTn id="10" dur="2500" fill="hold"/>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任意多边形 10"/>
          <p:cNvSpPr/>
          <p:nvPr/>
        </p:nvSpPr>
        <p:spPr>
          <a:xfrm>
            <a:off x="3219450" y="228600"/>
            <a:ext cx="8629650" cy="2800350"/>
          </a:xfrm>
          <a:custGeom>
            <a:avLst/>
            <a:gdLst>
              <a:gd name="connsiteX0" fmla="*/ 0 w 8629650"/>
              <a:gd name="connsiteY0" fmla="*/ 1771650 h 2800350"/>
              <a:gd name="connsiteX1" fmla="*/ 0 w 8629650"/>
              <a:gd name="connsiteY1" fmla="*/ 2800350 h 2800350"/>
              <a:gd name="connsiteX2" fmla="*/ 8629650 w 8629650"/>
              <a:gd name="connsiteY2" fmla="*/ 2800350 h 2800350"/>
              <a:gd name="connsiteX3" fmla="*/ 8629650 w 8629650"/>
              <a:gd name="connsiteY3" fmla="*/ 0 h 2800350"/>
              <a:gd name="connsiteX4" fmla="*/ 0 w 8629650"/>
              <a:gd name="connsiteY4" fmla="*/ 0 h 2800350"/>
              <a:gd name="connsiteX5" fmla="*/ 0 w 8629650"/>
              <a:gd name="connsiteY5" fmla="*/ 609600 h 2800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29650" h="2800350">
                <a:moveTo>
                  <a:pt x="0" y="1771650"/>
                </a:moveTo>
                <a:lnTo>
                  <a:pt x="0" y="2800350"/>
                </a:lnTo>
                <a:lnTo>
                  <a:pt x="8629650" y="2800350"/>
                </a:lnTo>
                <a:lnTo>
                  <a:pt x="8629650" y="0"/>
                </a:lnTo>
                <a:lnTo>
                  <a:pt x="0" y="0"/>
                </a:lnTo>
                <a:lnTo>
                  <a:pt x="0" y="609600"/>
                </a:lnTo>
              </a:path>
            </a:pathLst>
          </a:custGeom>
          <a:noFill/>
          <a:ln w="25400" cmpd="dbl">
            <a:solidFill>
              <a:schemeClr val="accent3"/>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2" name="图片 1"/>
          <p:cNvPicPr>
            <a:picLocks noChangeAspect="1"/>
          </p:cNvPicPr>
          <p:nvPr/>
        </p:nvPicPr>
        <p:blipFill>
          <a:blip r:embed="rId11">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04028" y="2563609"/>
            <a:ext cx="9778221" cy="4134790"/>
          </a:xfrm>
          <a:prstGeom prst="rect">
            <a:avLst/>
          </a:prstGeom>
        </p:spPr>
      </p:pic>
      <p:grpSp>
        <p:nvGrpSpPr>
          <p:cNvPr id="3" name="PA_组合 221"/>
          <p:cNvGrpSpPr/>
          <p:nvPr>
            <p:custDataLst>
              <p:tags r:id="rId1"/>
            </p:custDataLst>
          </p:nvPr>
        </p:nvGrpSpPr>
        <p:grpSpPr>
          <a:xfrm rot="1288332">
            <a:off x="1049484" y="861031"/>
            <a:ext cx="2597512" cy="781050"/>
            <a:chOff x="2204176" y="2565315"/>
            <a:chExt cx="781050" cy="781050"/>
          </a:xfrm>
          <a:effectLst>
            <a:outerShdw blurRad="50800" dist="38100" dir="5400000" algn="t" rotWithShape="0">
              <a:prstClr val="black">
                <a:alpha val="40000"/>
              </a:prstClr>
            </a:outerShdw>
          </a:effectLst>
        </p:grpSpPr>
        <p:grpSp>
          <p:nvGrpSpPr>
            <p:cNvPr id="4" name="组合 3"/>
            <p:cNvGrpSpPr/>
            <p:nvPr/>
          </p:nvGrpSpPr>
          <p:grpSpPr>
            <a:xfrm rot="20746764">
              <a:off x="2204176" y="2565315"/>
              <a:ext cx="781050" cy="781050"/>
              <a:chOff x="1029390" y="2589065"/>
              <a:chExt cx="781050" cy="781050"/>
            </a:xfrm>
          </p:grpSpPr>
          <p:sp>
            <p:nvSpPr>
              <p:cNvPr id="6" name="圆角矩形 5"/>
              <p:cNvSpPr/>
              <p:nvPr/>
            </p:nvSpPr>
            <p:spPr>
              <a:xfrm>
                <a:off x="1029390" y="2589065"/>
                <a:ext cx="781050" cy="781050"/>
              </a:xfrm>
              <a:prstGeom prst="roundRect">
                <a:avLst/>
              </a:prstGeom>
              <a:solidFill>
                <a:srgbClr val="F6FD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prstClr val="white"/>
                  </a:solidFill>
                  <a:latin typeface="MYuppy-KR-Bold-DDC"/>
                  <a:ea typeface="MYuppy-KR-Bold-DDC"/>
                </a:endParaRPr>
              </a:p>
            </p:txBody>
          </p:sp>
          <p:sp>
            <p:nvSpPr>
              <p:cNvPr id="7" name="半闭框 6"/>
              <p:cNvSpPr/>
              <p:nvPr/>
            </p:nvSpPr>
            <p:spPr>
              <a:xfrm>
                <a:off x="1112555" y="2676732"/>
                <a:ext cx="129678" cy="152399"/>
              </a:xfrm>
              <a:prstGeom prst="halfFrame">
                <a:avLst/>
              </a:prstGeom>
              <a:solidFill>
                <a:srgbClr val="D5D3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prstClr val="black"/>
                  </a:solidFill>
                  <a:latin typeface="MYuppy-KR-Bold-DDC"/>
                  <a:ea typeface="MYuppy-KR-Bold-DDC"/>
                </a:endParaRPr>
              </a:p>
            </p:txBody>
          </p:sp>
          <p:sp>
            <p:nvSpPr>
              <p:cNvPr id="8" name="半闭框 7"/>
              <p:cNvSpPr/>
              <p:nvPr/>
            </p:nvSpPr>
            <p:spPr>
              <a:xfrm flipV="1">
                <a:off x="1112555" y="3126756"/>
                <a:ext cx="129678" cy="152399"/>
              </a:xfrm>
              <a:prstGeom prst="halfFrame">
                <a:avLst/>
              </a:prstGeom>
              <a:solidFill>
                <a:srgbClr val="D5D3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prstClr val="black"/>
                  </a:solidFill>
                  <a:latin typeface="MYuppy-KR-Bold-DDC"/>
                  <a:ea typeface="MYuppy-KR-Bold-DDC"/>
                </a:endParaRPr>
              </a:p>
            </p:txBody>
          </p:sp>
          <p:sp>
            <p:nvSpPr>
              <p:cNvPr id="9" name="半闭框 8"/>
              <p:cNvSpPr/>
              <p:nvPr/>
            </p:nvSpPr>
            <p:spPr>
              <a:xfrm flipH="1">
                <a:off x="1583840" y="2676732"/>
                <a:ext cx="129678" cy="152399"/>
              </a:xfrm>
              <a:prstGeom prst="halfFrame">
                <a:avLst/>
              </a:prstGeom>
              <a:solidFill>
                <a:srgbClr val="D5D3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prstClr val="black"/>
                  </a:solidFill>
                  <a:latin typeface="MYuppy-KR-Bold-DDC"/>
                  <a:ea typeface="MYuppy-KR-Bold-DDC"/>
                </a:endParaRPr>
              </a:p>
            </p:txBody>
          </p:sp>
          <p:sp>
            <p:nvSpPr>
              <p:cNvPr id="10" name="半闭框 9"/>
              <p:cNvSpPr/>
              <p:nvPr/>
            </p:nvSpPr>
            <p:spPr>
              <a:xfrm flipH="1" flipV="1">
                <a:off x="1583840" y="3126756"/>
                <a:ext cx="129678" cy="152399"/>
              </a:xfrm>
              <a:prstGeom prst="halfFrame">
                <a:avLst/>
              </a:prstGeom>
              <a:solidFill>
                <a:srgbClr val="D5D3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prstClr val="black"/>
                  </a:solidFill>
                  <a:latin typeface="MYuppy-KR-Bold-DDC"/>
                  <a:ea typeface="MYuppy-KR-Bold-DDC"/>
                </a:endParaRPr>
              </a:p>
            </p:txBody>
          </p:sp>
        </p:grpSp>
        <p:sp>
          <p:nvSpPr>
            <p:cNvPr id="5" name="文本框 4"/>
            <p:cNvSpPr txBox="1"/>
            <p:nvPr/>
          </p:nvSpPr>
          <p:spPr>
            <a:xfrm rot="20703118">
              <a:off x="2301404" y="2737634"/>
              <a:ext cx="570672" cy="400110"/>
            </a:xfrm>
            <a:prstGeom prst="rect">
              <a:avLst/>
            </a:prstGeom>
            <a:noFill/>
          </p:spPr>
          <p:txBody>
            <a:bodyPr wrap="square" rtlCol="0">
              <a:spAutoFit/>
            </a:bodyPr>
            <a:lstStyle/>
            <a:p>
              <a:pPr algn="ctr"/>
              <a:r>
                <a:rPr lang="zh-CN" altLang="en-US" sz="2000" b="1" spc="300">
                  <a:solidFill>
                    <a:srgbClr val="B51821"/>
                  </a:solidFill>
                  <a:latin typeface="MYuppy-KR-Bold-DDC"/>
                  <a:ea typeface="MYuppy-KR-Bold-DDC"/>
                </a:rPr>
                <a:t>您的标题</a:t>
              </a:r>
              <a:endParaRPr lang="zh-CN" altLang="en-US" sz="2000" b="1" spc="300" dirty="0">
                <a:solidFill>
                  <a:srgbClr val="B51821"/>
                </a:solidFill>
                <a:latin typeface="MYuppy-KR-Bold-DDC"/>
                <a:ea typeface="MYuppy-KR-Bold-DDC"/>
              </a:endParaRPr>
            </a:p>
          </p:txBody>
        </p:sp>
      </p:grpSp>
      <p:grpSp>
        <p:nvGrpSpPr>
          <p:cNvPr id="12" name="组合 11"/>
          <p:cNvGrpSpPr/>
          <p:nvPr/>
        </p:nvGrpSpPr>
        <p:grpSpPr>
          <a:xfrm>
            <a:off x="3971752" y="470199"/>
            <a:ext cx="7257068" cy="2371322"/>
            <a:chOff x="4394200" y="4678001"/>
            <a:chExt cx="7257068" cy="2371322"/>
          </a:xfrm>
        </p:grpSpPr>
        <p:sp>
          <p:nvSpPr>
            <p:cNvPr id="13" name="PA_文本框 95"/>
            <p:cNvSpPr txBox="1"/>
            <p:nvPr>
              <p:custDataLst>
                <p:tags r:id="rId8"/>
              </p:custDataLst>
            </p:nvPr>
          </p:nvSpPr>
          <p:spPr>
            <a:xfrm>
              <a:off x="4394200" y="4678001"/>
              <a:ext cx="5162902" cy="417871"/>
            </a:xfrm>
            <a:prstGeom prst="rect">
              <a:avLst/>
            </a:prstGeom>
            <a:noFill/>
          </p:spPr>
          <p:txBody>
            <a:bodyPr wrap="square" rtlCol="0">
              <a:spAutoFit/>
            </a:bodyPr>
            <a:lstStyle/>
            <a:p>
              <a:pPr>
                <a:lnSpc>
                  <a:spcPct val="150000"/>
                </a:lnSpc>
              </a:pPr>
              <a:r>
                <a:rPr lang="zh-CN" altLang="en-US" sz="1600" spc="300" dirty="0">
                  <a:solidFill>
                    <a:prstClr val="black">
                      <a:lumMod val="50000"/>
                      <a:lumOff val="50000"/>
                    </a:prstClr>
                  </a:solidFill>
                  <a:latin typeface="MYuppy-KR-Bold-DDC"/>
                  <a:ea typeface="MYuppy-KR-Bold-DDC"/>
                </a:rPr>
                <a:t>输入您的标题</a:t>
              </a:r>
            </a:p>
          </p:txBody>
        </p:sp>
        <p:sp>
          <p:nvSpPr>
            <p:cNvPr id="14" name="文本框 13"/>
            <p:cNvSpPr txBox="1"/>
            <p:nvPr/>
          </p:nvSpPr>
          <p:spPr>
            <a:xfrm>
              <a:off x="4394200" y="5233441"/>
              <a:ext cx="7257068" cy="1815882"/>
            </a:xfrm>
            <a:prstGeom prst="rect">
              <a:avLst/>
            </a:prstGeom>
          </p:spPr>
          <p:txBody>
            <a:bodyPr>
              <a:spAutoFit/>
            </a:bodyPr>
            <a:lstStyle>
              <a:defPPr>
                <a:defRPr lang="zh-CN"/>
              </a:defPPr>
              <a:lvl1pPr>
                <a:defRPr sz="1400">
                  <a:solidFill>
                    <a:schemeClr val="tx1">
                      <a:lumMod val="50000"/>
                      <a:lumOff val="50000"/>
                    </a:schemeClr>
                  </a:solidFill>
                </a:defRPr>
              </a:lvl1pPr>
            </a:lstStyle>
            <a:p>
              <a:r>
                <a:rPr lang="en-US" altLang="zh-CN">
                  <a:solidFill>
                    <a:prstClr val="black">
                      <a:lumMod val="50000"/>
                      <a:lumOff val="50000"/>
                    </a:prstClr>
                  </a:solidFill>
                </a:rPr>
                <a:t>Lorem ipsum dolor sit amet, consectetur adipisicing elit, sed do eiusmod tempor incididunt ut labore et dolore magna aliqua.</a:t>
              </a:r>
            </a:p>
            <a:p>
              <a:endParaRPr lang="en-US" altLang="zh-CN">
                <a:solidFill>
                  <a:prstClr val="black">
                    <a:lumMod val="50000"/>
                    <a:lumOff val="50000"/>
                  </a:prstClr>
                </a:solidFill>
              </a:endParaRPr>
            </a:p>
            <a:p>
              <a:r>
                <a:rPr lang="en-US" altLang="zh-CN">
                  <a:solidFill>
                    <a:prstClr val="black">
                      <a:lumMod val="50000"/>
                      <a:lumOff val="50000"/>
                    </a:prstClr>
                  </a:solidFill>
                </a:rPr>
                <a:t>Lorem ipsum dolor sit amet, consectetur adipisicing elit, sed do eiusmod tempor incididunt ut labore et dolore magna aliqua.</a:t>
              </a:r>
            </a:p>
            <a:p>
              <a:endParaRPr lang="en-US" altLang="zh-CN">
                <a:solidFill>
                  <a:prstClr val="black">
                    <a:lumMod val="50000"/>
                    <a:lumOff val="50000"/>
                  </a:prstClr>
                </a:solidFill>
              </a:endParaRPr>
            </a:p>
            <a:p>
              <a:endParaRPr lang="en-US" altLang="zh-CN">
                <a:solidFill>
                  <a:prstClr val="black">
                    <a:lumMod val="50000"/>
                    <a:lumOff val="50000"/>
                  </a:prstClr>
                </a:solidFill>
              </a:endParaRPr>
            </a:p>
            <a:p>
              <a:r>
                <a:rPr lang="en-US" altLang="zh-CN">
                  <a:solidFill>
                    <a:prstClr val="black">
                      <a:lumMod val="50000"/>
                      <a:lumOff val="50000"/>
                    </a:prstClr>
                  </a:solidFill>
                </a:rPr>
                <a:t>Ut enim ad minim</a:t>
              </a:r>
              <a:endParaRPr lang="zh-CN" altLang="en-US" dirty="0">
                <a:solidFill>
                  <a:prstClr val="black">
                    <a:lumMod val="50000"/>
                    <a:lumOff val="50000"/>
                  </a:prstClr>
                </a:solidFill>
              </a:endParaRPr>
            </a:p>
          </p:txBody>
        </p:sp>
      </p:grpSp>
      <p:sp>
        <p:nvSpPr>
          <p:cNvPr id="15" name="椭圆 14"/>
          <p:cNvSpPr/>
          <p:nvPr/>
        </p:nvSpPr>
        <p:spPr>
          <a:xfrm>
            <a:off x="10784916" y="96819"/>
            <a:ext cx="1274508" cy="1274508"/>
          </a:xfrm>
          <a:prstGeom prst="ellipse">
            <a:avLst/>
          </a:prstGeom>
          <a:solidFill>
            <a:srgbClr val="6FD1AB"/>
          </a:solidFill>
          <a:ln w="25400" cmpd="dbl">
            <a:noFill/>
            <a:prstDash val="sysDot"/>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6" name="PA_组合 1"/>
          <p:cNvGrpSpPr/>
          <p:nvPr>
            <p:custDataLst>
              <p:tags r:id="rId2"/>
            </p:custDataLst>
          </p:nvPr>
        </p:nvGrpSpPr>
        <p:grpSpPr>
          <a:xfrm>
            <a:off x="604028" y="4039528"/>
            <a:ext cx="983811" cy="983811"/>
            <a:chOff x="9197300" y="3772828"/>
            <a:chExt cx="983811" cy="983811"/>
          </a:xfrm>
        </p:grpSpPr>
        <p:sp>
          <p:nvSpPr>
            <p:cNvPr id="17" name="PA_椭圆 29"/>
            <p:cNvSpPr/>
            <p:nvPr>
              <p:custDataLst>
                <p:tags r:id="rId6"/>
              </p:custDataLst>
            </p:nvPr>
          </p:nvSpPr>
          <p:spPr>
            <a:xfrm>
              <a:off x="9197300" y="3772828"/>
              <a:ext cx="983811" cy="983811"/>
            </a:xfrm>
            <a:prstGeom prst="ellipse">
              <a:avLst/>
            </a:prstGeom>
            <a:solidFill>
              <a:srgbClr val="FFE9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custDataLst>
                <p:tags r:id="rId7"/>
              </p:custDataLst>
            </p:nvPr>
          </p:nvSpPr>
          <p:spPr>
            <a:xfrm>
              <a:off x="9375417" y="3953496"/>
              <a:ext cx="627576" cy="625026"/>
            </a:xfrm>
            <a:custGeom>
              <a:avLst/>
              <a:gdLst>
                <a:gd name="connsiteX0" fmla="*/ 339081 w 627576"/>
                <a:gd name="connsiteY0" fmla="*/ 0 h 625026"/>
                <a:gd name="connsiteX1" fmla="*/ 377027 w 627576"/>
                <a:gd name="connsiteY1" fmla="*/ 3825 h 625026"/>
                <a:gd name="connsiteX2" fmla="*/ 627576 w 627576"/>
                <a:gd name="connsiteY2" fmla="*/ 311238 h 625026"/>
                <a:gd name="connsiteX3" fmla="*/ 313788 w 627576"/>
                <a:gd name="connsiteY3" fmla="*/ 625026 h 625026"/>
                <a:gd name="connsiteX4" fmla="*/ 0 w 627576"/>
                <a:gd name="connsiteY4" fmla="*/ 311238 h 625026"/>
                <a:gd name="connsiteX5" fmla="*/ 91907 w 627576"/>
                <a:gd name="connsiteY5" fmla="*/ 89357 h 625026"/>
                <a:gd name="connsiteX6" fmla="*/ 129490 w 627576"/>
                <a:gd name="connsiteY6" fmla="*/ 58347 h 625026"/>
                <a:gd name="connsiteX7" fmla="*/ 127995 w 627576"/>
                <a:gd name="connsiteY7" fmla="*/ 65754 h 625026"/>
                <a:gd name="connsiteX8" fmla="*/ 244953 w 627576"/>
                <a:gd name="connsiteY8" fmla="*/ 182712 h 625026"/>
                <a:gd name="connsiteX9" fmla="*/ 361911 w 627576"/>
                <a:gd name="connsiteY9" fmla="*/ 65754 h 625026"/>
                <a:gd name="connsiteX10" fmla="*/ 352720 w 627576"/>
                <a:gd name="connsiteY10" fmla="*/ 20229 h 625026"/>
                <a:gd name="connsiteX11" fmla="*/ 339081 w 627576"/>
                <a:gd name="connsiteY11" fmla="*/ 0 h 625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27576" h="625026">
                  <a:moveTo>
                    <a:pt x="339081" y="0"/>
                  </a:moveTo>
                  <a:lnTo>
                    <a:pt x="377027" y="3825"/>
                  </a:lnTo>
                  <a:cubicBezTo>
                    <a:pt x="520015" y="33085"/>
                    <a:pt x="627576" y="159601"/>
                    <a:pt x="627576" y="311238"/>
                  </a:cubicBezTo>
                  <a:cubicBezTo>
                    <a:pt x="627576" y="484538"/>
                    <a:pt x="487088" y="625026"/>
                    <a:pt x="313788" y="625026"/>
                  </a:cubicBezTo>
                  <a:cubicBezTo>
                    <a:pt x="140488" y="625026"/>
                    <a:pt x="0" y="484538"/>
                    <a:pt x="0" y="311238"/>
                  </a:cubicBezTo>
                  <a:cubicBezTo>
                    <a:pt x="0" y="224588"/>
                    <a:pt x="35122" y="146141"/>
                    <a:pt x="91907" y="89357"/>
                  </a:cubicBezTo>
                  <a:lnTo>
                    <a:pt x="129490" y="58347"/>
                  </a:lnTo>
                  <a:lnTo>
                    <a:pt x="127995" y="65754"/>
                  </a:lnTo>
                  <a:cubicBezTo>
                    <a:pt x="127995" y="130348"/>
                    <a:pt x="180359" y="182712"/>
                    <a:pt x="244953" y="182712"/>
                  </a:cubicBezTo>
                  <a:cubicBezTo>
                    <a:pt x="309547" y="182712"/>
                    <a:pt x="361911" y="130348"/>
                    <a:pt x="361911" y="65754"/>
                  </a:cubicBezTo>
                  <a:cubicBezTo>
                    <a:pt x="361911" y="49606"/>
                    <a:pt x="358638" y="34222"/>
                    <a:pt x="352720" y="20229"/>
                  </a:cubicBezTo>
                  <a:lnTo>
                    <a:pt x="339081" y="0"/>
                  </a:lnTo>
                  <a:close/>
                </a:path>
              </a:pathLst>
            </a:custGeom>
            <a:solidFill>
              <a:srgbClr val="FAD96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19" name="PA_组合 1"/>
          <p:cNvGrpSpPr/>
          <p:nvPr>
            <p:custDataLst>
              <p:tags r:id="rId3"/>
            </p:custDataLst>
          </p:nvPr>
        </p:nvGrpSpPr>
        <p:grpSpPr>
          <a:xfrm>
            <a:off x="10930264" y="242167"/>
            <a:ext cx="983811" cy="983811"/>
            <a:chOff x="9197300" y="3772828"/>
            <a:chExt cx="983811" cy="983811"/>
          </a:xfrm>
        </p:grpSpPr>
        <p:sp>
          <p:nvSpPr>
            <p:cNvPr id="20" name="PA_椭圆 29"/>
            <p:cNvSpPr/>
            <p:nvPr>
              <p:custDataLst>
                <p:tags r:id="rId4"/>
              </p:custDataLst>
            </p:nvPr>
          </p:nvSpPr>
          <p:spPr>
            <a:xfrm>
              <a:off x="9197300" y="3772828"/>
              <a:ext cx="983811" cy="983811"/>
            </a:xfrm>
            <a:prstGeom prst="ellipse">
              <a:avLst/>
            </a:prstGeom>
            <a:solidFill>
              <a:srgbClr val="FFE9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custDataLst>
                <p:tags r:id="rId5"/>
              </p:custDataLst>
            </p:nvPr>
          </p:nvSpPr>
          <p:spPr>
            <a:xfrm>
              <a:off x="9375417" y="3953496"/>
              <a:ext cx="627576" cy="625026"/>
            </a:xfrm>
            <a:custGeom>
              <a:avLst/>
              <a:gdLst>
                <a:gd name="connsiteX0" fmla="*/ 339081 w 627576"/>
                <a:gd name="connsiteY0" fmla="*/ 0 h 625026"/>
                <a:gd name="connsiteX1" fmla="*/ 377027 w 627576"/>
                <a:gd name="connsiteY1" fmla="*/ 3825 h 625026"/>
                <a:gd name="connsiteX2" fmla="*/ 627576 w 627576"/>
                <a:gd name="connsiteY2" fmla="*/ 311238 h 625026"/>
                <a:gd name="connsiteX3" fmla="*/ 313788 w 627576"/>
                <a:gd name="connsiteY3" fmla="*/ 625026 h 625026"/>
                <a:gd name="connsiteX4" fmla="*/ 0 w 627576"/>
                <a:gd name="connsiteY4" fmla="*/ 311238 h 625026"/>
                <a:gd name="connsiteX5" fmla="*/ 91907 w 627576"/>
                <a:gd name="connsiteY5" fmla="*/ 89357 h 625026"/>
                <a:gd name="connsiteX6" fmla="*/ 129490 w 627576"/>
                <a:gd name="connsiteY6" fmla="*/ 58347 h 625026"/>
                <a:gd name="connsiteX7" fmla="*/ 127995 w 627576"/>
                <a:gd name="connsiteY7" fmla="*/ 65754 h 625026"/>
                <a:gd name="connsiteX8" fmla="*/ 244953 w 627576"/>
                <a:gd name="connsiteY8" fmla="*/ 182712 h 625026"/>
                <a:gd name="connsiteX9" fmla="*/ 361911 w 627576"/>
                <a:gd name="connsiteY9" fmla="*/ 65754 h 625026"/>
                <a:gd name="connsiteX10" fmla="*/ 352720 w 627576"/>
                <a:gd name="connsiteY10" fmla="*/ 20229 h 625026"/>
                <a:gd name="connsiteX11" fmla="*/ 339081 w 627576"/>
                <a:gd name="connsiteY11" fmla="*/ 0 h 625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27576" h="625026">
                  <a:moveTo>
                    <a:pt x="339081" y="0"/>
                  </a:moveTo>
                  <a:lnTo>
                    <a:pt x="377027" y="3825"/>
                  </a:lnTo>
                  <a:cubicBezTo>
                    <a:pt x="520015" y="33085"/>
                    <a:pt x="627576" y="159601"/>
                    <a:pt x="627576" y="311238"/>
                  </a:cubicBezTo>
                  <a:cubicBezTo>
                    <a:pt x="627576" y="484538"/>
                    <a:pt x="487088" y="625026"/>
                    <a:pt x="313788" y="625026"/>
                  </a:cubicBezTo>
                  <a:cubicBezTo>
                    <a:pt x="140488" y="625026"/>
                    <a:pt x="0" y="484538"/>
                    <a:pt x="0" y="311238"/>
                  </a:cubicBezTo>
                  <a:cubicBezTo>
                    <a:pt x="0" y="224588"/>
                    <a:pt x="35122" y="146141"/>
                    <a:pt x="91907" y="89357"/>
                  </a:cubicBezTo>
                  <a:lnTo>
                    <a:pt x="129490" y="58347"/>
                  </a:lnTo>
                  <a:lnTo>
                    <a:pt x="127995" y="65754"/>
                  </a:lnTo>
                  <a:cubicBezTo>
                    <a:pt x="127995" y="130348"/>
                    <a:pt x="180359" y="182712"/>
                    <a:pt x="244953" y="182712"/>
                  </a:cubicBezTo>
                  <a:cubicBezTo>
                    <a:pt x="309547" y="182712"/>
                    <a:pt x="361911" y="130348"/>
                    <a:pt x="361911" y="65754"/>
                  </a:cubicBezTo>
                  <a:cubicBezTo>
                    <a:pt x="361911" y="49606"/>
                    <a:pt x="358638" y="34222"/>
                    <a:pt x="352720" y="20229"/>
                  </a:cubicBezTo>
                  <a:lnTo>
                    <a:pt x="339081" y="0"/>
                  </a:lnTo>
                  <a:close/>
                </a:path>
              </a:pathLst>
            </a:custGeom>
            <a:solidFill>
              <a:srgbClr val="FAD96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Tree>
    <p:extLst>
      <p:ext uri="{BB962C8B-B14F-4D97-AF65-F5344CB8AC3E}">
        <p14:creationId xmlns:p14="http://schemas.microsoft.com/office/powerpoint/2010/main" val="956551144"/>
      </p:ext>
    </p:extLst>
  </p:cSld>
  <p:clrMapOvr>
    <a:masterClrMapping/>
  </p:clrMapOvr>
  <mc:AlternateContent xmlns:mc="http://schemas.openxmlformats.org/markup-compatibility/2006" xmlns:p14="http://schemas.microsoft.com/office/powerpoint/2010/main">
    <mc:Choice Requires="p14">
      <p:transition spd="slow" p14:dur="1750" advTm="3000">
        <p:push dir="u"/>
      </p:transition>
    </mc:Choice>
    <mc:Fallback xmlns="">
      <p:transition spd="slow" advTm="300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1000" fill="hold"/>
                                        <p:tgtEl>
                                          <p:spTgt spid="12"/>
                                        </p:tgtEl>
                                        <p:attrNameLst>
                                          <p:attrName>ppt_x</p:attrName>
                                        </p:attrNameLst>
                                      </p:cBhvr>
                                      <p:tavLst>
                                        <p:tav tm="0">
                                          <p:val>
                                            <p:strVal val="1+#ppt_w/2"/>
                                          </p:val>
                                        </p:tav>
                                        <p:tav tm="100000">
                                          <p:val>
                                            <p:strVal val="#ppt_x"/>
                                          </p:val>
                                        </p:tav>
                                      </p:tavLst>
                                    </p:anim>
                                    <p:anim calcmode="lin" valueType="num">
                                      <p:cBhvr additive="base">
                                        <p:cTn id="8" dur="10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09599" y="3551600"/>
            <a:ext cx="4675717" cy="3306400"/>
          </a:xfrm>
          <a:prstGeom prst="rect">
            <a:avLst/>
          </a:prstGeom>
        </p:spPr>
      </p:pic>
      <p:sp>
        <p:nvSpPr>
          <p:cNvPr id="3" name="文本框 2"/>
          <p:cNvSpPr txBox="1"/>
          <p:nvPr/>
        </p:nvSpPr>
        <p:spPr>
          <a:xfrm rot="3118">
            <a:off x="7842010" y="1093014"/>
            <a:ext cx="1897866" cy="400110"/>
          </a:xfrm>
          <a:prstGeom prst="rect">
            <a:avLst/>
          </a:prstGeom>
          <a:noFill/>
        </p:spPr>
        <p:txBody>
          <a:bodyPr wrap="square" rtlCol="0">
            <a:spAutoFit/>
          </a:bodyPr>
          <a:lstStyle/>
          <a:p>
            <a:r>
              <a:rPr lang="zh-CN" altLang="en-US" sz="2000" b="1" spc="300">
                <a:solidFill>
                  <a:srgbClr val="B51821"/>
                </a:solidFill>
                <a:latin typeface="MYuppy-KR-Bold-DDC"/>
                <a:ea typeface="MYuppy-KR-Bold-DDC"/>
              </a:rPr>
              <a:t>您的标题</a:t>
            </a:r>
            <a:endParaRPr lang="zh-CN" altLang="en-US" sz="2000" b="1" spc="300" dirty="0">
              <a:solidFill>
                <a:srgbClr val="B51821"/>
              </a:solidFill>
              <a:latin typeface="MYuppy-KR-Bold-DDC"/>
              <a:ea typeface="MYuppy-KR-Bold-DDC"/>
            </a:endParaRPr>
          </a:p>
        </p:txBody>
      </p:sp>
      <p:grpSp>
        <p:nvGrpSpPr>
          <p:cNvPr id="4" name="组合 3"/>
          <p:cNvGrpSpPr/>
          <p:nvPr/>
        </p:nvGrpSpPr>
        <p:grpSpPr>
          <a:xfrm>
            <a:off x="7905946" y="1455483"/>
            <a:ext cx="5162902" cy="1407949"/>
            <a:chOff x="4394200" y="4561889"/>
            <a:chExt cx="5162902" cy="1407949"/>
          </a:xfrm>
        </p:grpSpPr>
        <p:sp>
          <p:nvSpPr>
            <p:cNvPr id="5" name="PA_文本框 95"/>
            <p:cNvSpPr txBox="1"/>
            <p:nvPr>
              <p:custDataLst>
                <p:tags r:id="rId1"/>
              </p:custDataLst>
            </p:nvPr>
          </p:nvSpPr>
          <p:spPr>
            <a:xfrm>
              <a:off x="4394200" y="4561889"/>
              <a:ext cx="5162902" cy="417871"/>
            </a:xfrm>
            <a:prstGeom prst="rect">
              <a:avLst/>
            </a:prstGeom>
            <a:noFill/>
          </p:spPr>
          <p:txBody>
            <a:bodyPr wrap="square" rtlCol="0">
              <a:spAutoFit/>
            </a:bodyPr>
            <a:lstStyle/>
            <a:p>
              <a:pPr>
                <a:lnSpc>
                  <a:spcPct val="150000"/>
                </a:lnSpc>
              </a:pPr>
              <a:r>
                <a:rPr lang="en-US" altLang="zh-CN" sz="1600" spc="300">
                  <a:solidFill>
                    <a:prstClr val="black">
                      <a:lumMod val="50000"/>
                      <a:lumOff val="50000"/>
                    </a:prstClr>
                  </a:solidFill>
                  <a:latin typeface="MYuppy-KR-Bold-DDC"/>
                  <a:ea typeface="MYuppy-KR-Bold-DDC"/>
                </a:rPr>
                <a:t>YOUR TITLE</a:t>
              </a:r>
            </a:p>
          </p:txBody>
        </p:sp>
        <p:sp>
          <p:nvSpPr>
            <p:cNvPr id="6" name="文本框 5"/>
            <p:cNvSpPr txBox="1"/>
            <p:nvPr/>
          </p:nvSpPr>
          <p:spPr>
            <a:xfrm>
              <a:off x="4394200" y="5015731"/>
              <a:ext cx="3432580" cy="954107"/>
            </a:xfrm>
            <a:prstGeom prst="rect">
              <a:avLst/>
            </a:prstGeom>
          </p:spPr>
          <p:txBody>
            <a:bodyPr wrap="square">
              <a:spAutoFit/>
            </a:bodyPr>
            <a:lstStyle>
              <a:defPPr>
                <a:defRPr lang="zh-CN"/>
              </a:defPPr>
              <a:lvl1pPr>
                <a:defRPr sz="1400">
                  <a:solidFill>
                    <a:schemeClr val="tx1">
                      <a:lumMod val="50000"/>
                      <a:lumOff val="50000"/>
                    </a:schemeClr>
                  </a:solidFill>
                </a:defRPr>
              </a:lvl1pPr>
            </a:lstStyle>
            <a:p>
              <a:r>
                <a:rPr lang="en-US" altLang="zh-CN">
                  <a:solidFill>
                    <a:prstClr val="black">
                      <a:lumMod val="50000"/>
                      <a:lumOff val="50000"/>
                    </a:prstClr>
                  </a:solidFill>
                </a:rPr>
                <a:t>Lorem ipsum dolor sit amet, consectetur adipisicing elit, sed do eiusmod tempor incididunt ut labore et dolore magna aliqua.</a:t>
              </a:r>
            </a:p>
          </p:txBody>
        </p:sp>
      </p:grpSp>
      <p:sp>
        <p:nvSpPr>
          <p:cNvPr id="7" name="Freeform 5"/>
          <p:cNvSpPr>
            <a:spLocks noEditPoints="1"/>
          </p:cNvSpPr>
          <p:nvPr/>
        </p:nvSpPr>
        <p:spPr bwMode="auto">
          <a:xfrm>
            <a:off x="6527801" y="-26988"/>
            <a:ext cx="5275263" cy="3575050"/>
          </a:xfrm>
          <a:custGeom>
            <a:avLst/>
            <a:gdLst>
              <a:gd name="T0" fmla="*/ 236 w 1404"/>
              <a:gd name="T1" fmla="*/ 756 h 950"/>
              <a:gd name="T2" fmla="*/ 283 w 1404"/>
              <a:gd name="T3" fmla="*/ 857 h 950"/>
              <a:gd name="T4" fmla="*/ 501 w 1404"/>
              <a:gd name="T5" fmla="*/ 940 h 950"/>
              <a:gd name="T6" fmla="*/ 1018 w 1404"/>
              <a:gd name="T7" fmla="*/ 839 h 950"/>
              <a:gd name="T8" fmla="*/ 622 w 1404"/>
              <a:gd name="T9" fmla="*/ 180 h 950"/>
              <a:gd name="T10" fmla="*/ 146 w 1404"/>
              <a:gd name="T11" fmla="*/ 419 h 950"/>
              <a:gd name="T12" fmla="*/ 18 w 1404"/>
              <a:gd name="T13" fmla="*/ 651 h 950"/>
              <a:gd name="T14" fmla="*/ 185 w 1404"/>
              <a:gd name="T15" fmla="*/ 700 h 950"/>
              <a:gd name="T16" fmla="*/ 172 w 1404"/>
              <a:gd name="T17" fmla="*/ 694 h 950"/>
              <a:gd name="T18" fmla="*/ 110 w 1404"/>
              <a:gd name="T19" fmla="*/ 650 h 950"/>
              <a:gd name="T20" fmla="*/ 92 w 1404"/>
              <a:gd name="T21" fmla="*/ 627 h 950"/>
              <a:gd name="T22" fmla="*/ 59 w 1404"/>
              <a:gd name="T23" fmla="*/ 578 h 950"/>
              <a:gd name="T24" fmla="*/ 63 w 1404"/>
              <a:gd name="T25" fmla="*/ 715 h 950"/>
              <a:gd name="T26" fmla="*/ 150 w 1404"/>
              <a:gd name="T27" fmla="*/ 720 h 950"/>
              <a:gd name="T28" fmla="*/ 201 w 1404"/>
              <a:gd name="T29" fmla="*/ 753 h 950"/>
              <a:gd name="T30" fmla="*/ 267 w 1404"/>
              <a:gd name="T31" fmla="*/ 746 h 950"/>
              <a:gd name="T32" fmla="*/ 241 w 1404"/>
              <a:gd name="T33" fmla="*/ 743 h 950"/>
              <a:gd name="T34" fmla="*/ 259 w 1404"/>
              <a:gd name="T35" fmla="*/ 771 h 950"/>
              <a:gd name="T36" fmla="*/ 289 w 1404"/>
              <a:gd name="T37" fmla="*/ 790 h 950"/>
              <a:gd name="T38" fmla="*/ 278 w 1404"/>
              <a:gd name="T39" fmla="*/ 840 h 950"/>
              <a:gd name="T40" fmla="*/ 291 w 1404"/>
              <a:gd name="T41" fmla="*/ 821 h 950"/>
              <a:gd name="T42" fmla="*/ 305 w 1404"/>
              <a:gd name="T43" fmla="*/ 865 h 950"/>
              <a:gd name="T44" fmla="*/ 352 w 1404"/>
              <a:gd name="T45" fmla="*/ 846 h 950"/>
              <a:gd name="T46" fmla="*/ 386 w 1404"/>
              <a:gd name="T47" fmla="*/ 884 h 950"/>
              <a:gd name="T48" fmla="*/ 347 w 1404"/>
              <a:gd name="T49" fmla="*/ 888 h 950"/>
              <a:gd name="T50" fmla="*/ 405 w 1404"/>
              <a:gd name="T51" fmla="*/ 897 h 950"/>
              <a:gd name="T52" fmla="*/ 436 w 1404"/>
              <a:gd name="T53" fmla="*/ 898 h 950"/>
              <a:gd name="T54" fmla="*/ 493 w 1404"/>
              <a:gd name="T55" fmla="*/ 893 h 950"/>
              <a:gd name="T56" fmla="*/ 534 w 1404"/>
              <a:gd name="T57" fmla="*/ 898 h 950"/>
              <a:gd name="T58" fmla="*/ 514 w 1404"/>
              <a:gd name="T59" fmla="*/ 928 h 950"/>
              <a:gd name="T60" fmla="*/ 553 w 1404"/>
              <a:gd name="T61" fmla="*/ 921 h 950"/>
              <a:gd name="T62" fmla="*/ 605 w 1404"/>
              <a:gd name="T63" fmla="*/ 922 h 950"/>
              <a:gd name="T64" fmla="*/ 621 w 1404"/>
              <a:gd name="T65" fmla="*/ 916 h 950"/>
              <a:gd name="T66" fmla="*/ 690 w 1404"/>
              <a:gd name="T67" fmla="*/ 917 h 950"/>
              <a:gd name="T68" fmla="*/ 721 w 1404"/>
              <a:gd name="T69" fmla="*/ 906 h 950"/>
              <a:gd name="T70" fmla="*/ 732 w 1404"/>
              <a:gd name="T71" fmla="*/ 905 h 950"/>
              <a:gd name="T72" fmla="*/ 832 w 1404"/>
              <a:gd name="T73" fmla="*/ 847 h 950"/>
              <a:gd name="T74" fmla="*/ 898 w 1404"/>
              <a:gd name="T75" fmla="*/ 799 h 950"/>
              <a:gd name="T76" fmla="*/ 924 w 1404"/>
              <a:gd name="T77" fmla="*/ 793 h 950"/>
              <a:gd name="T78" fmla="*/ 949 w 1404"/>
              <a:gd name="T79" fmla="*/ 792 h 950"/>
              <a:gd name="T80" fmla="*/ 1003 w 1404"/>
              <a:gd name="T81" fmla="*/ 825 h 950"/>
              <a:gd name="T82" fmla="*/ 1046 w 1404"/>
              <a:gd name="T83" fmla="*/ 814 h 950"/>
              <a:gd name="T84" fmla="*/ 1023 w 1404"/>
              <a:gd name="T85" fmla="*/ 827 h 950"/>
              <a:gd name="T86" fmla="*/ 1082 w 1404"/>
              <a:gd name="T87" fmla="*/ 850 h 950"/>
              <a:gd name="T88" fmla="*/ 1147 w 1404"/>
              <a:gd name="T89" fmla="*/ 844 h 950"/>
              <a:gd name="T90" fmla="*/ 1163 w 1404"/>
              <a:gd name="T91" fmla="*/ 845 h 950"/>
              <a:gd name="T92" fmla="*/ 1222 w 1404"/>
              <a:gd name="T93" fmla="*/ 822 h 950"/>
              <a:gd name="T94" fmla="*/ 697 w 1404"/>
              <a:gd name="T95" fmla="*/ 122 h 950"/>
              <a:gd name="T96" fmla="*/ 684 w 1404"/>
              <a:gd name="T97" fmla="*/ 176 h 950"/>
              <a:gd name="T98" fmla="*/ 659 w 1404"/>
              <a:gd name="T99" fmla="*/ 210 h 950"/>
              <a:gd name="T100" fmla="*/ 666 w 1404"/>
              <a:gd name="T101" fmla="*/ 177 h 950"/>
              <a:gd name="T102" fmla="*/ 623 w 1404"/>
              <a:gd name="T103" fmla="*/ 205 h 950"/>
              <a:gd name="T104" fmla="*/ 202 w 1404"/>
              <a:gd name="T105" fmla="*/ 377 h 950"/>
              <a:gd name="T106" fmla="*/ 245 w 1404"/>
              <a:gd name="T107" fmla="*/ 317 h 950"/>
              <a:gd name="T108" fmla="*/ 203 w 1404"/>
              <a:gd name="T109" fmla="*/ 321 h 950"/>
              <a:gd name="T110" fmla="*/ 273 w 1404"/>
              <a:gd name="T111" fmla="*/ 390 h 950"/>
              <a:gd name="T112" fmla="*/ 868 w 1404"/>
              <a:gd name="T113" fmla="*/ 51 h 950"/>
              <a:gd name="T114" fmla="*/ 1003 w 1404"/>
              <a:gd name="T115" fmla="*/ 765 h 950"/>
              <a:gd name="T116" fmla="*/ 1300 w 1404"/>
              <a:gd name="T117" fmla="*/ 503 h 950"/>
              <a:gd name="T118" fmla="*/ 59 w 1404"/>
              <a:gd name="T119" fmla="*/ 485 h 950"/>
              <a:gd name="T120" fmla="*/ 10 w 1404"/>
              <a:gd name="T121" fmla="*/ 582 h 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04" h="950">
                <a:moveTo>
                  <a:pt x="5" y="635"/>
                </a:moveTo>
                <a:cubicBezTo>
                  <a:pt x="4" y="638"/>
                  <a:pt x="5" y="640"/>
                  <a:pt x="6" y="641"/>
                </a:cubicBezTo>
                <a:cubicBezTo>
                  <a:pt x="7" y="642"/>
                  <a:pt x="7" y="644"/>
                  <a:pt x="8" y="645"/>
                </a:cubicBezTo>
                <a:cubicBezTo>
                  <a:pt x="2" y="650"/>
                  <a:pt x="1" y="659"/>
                  <a:pt x="11" y="654"/>
                </a:cubicBezTo>
                <a:cubicBezTo>
                  <a:pt x="15" y="665"/>
                  <a:pt x="20" y="675"/>
                  <a:pt x="26" y="685"/>
                </a:cubicBezTo>
                <a:cubicBezTo>
                  <a:pt x="20" y="689"/>
                  <a:pt x="25" y="693"/>
                  <a:pt x="30" y="692"/>
                </a:cubicBezTo>
                <a:cubicBezTo>
                  <a:pt x="32" y="694"/>
                  <a:pt x="34" y="697"/>
                  <a:pt x="36" y="699"/>
                </a:cubicBezTo>
                <a:cubicBezTo>
                  <a:pt x="31" y="706"/>
                  <a:pt x="36" y="709"/>
                  <a:pt x="42" y="706"/>
                </a:cubicBezTo>
                <a:cubicBezTo>
                  <a:pt x="60" y="726"/>
                  <a:pt x="83" y="741"/>
                  <a:pt x="110" y="750"/>
                </a:cubicBezTo>
                <a:cubicBezTo>
                  <a:pt x="100" y="760"/>
                  <a:pt x="124" y="754"/>
                  <a:pt x="122" y="754"/>
                </a:cubicBezTo>
                <a:cubicBezTo>
                  <a:pt x="125" y="755"/>
                  <a:pt x="129" y="756"/>
                  <a:pt x="132" y="757"/>
                </a:cubicBezTo>
                <a:cubicBezTo>
                  <a:pt x="131" y="764"/>
                  <a:pt x="140" y="760"/>
                  <a:pt x="142" y="759"/>
                </a:cubicBezTo>
                <a:cubicBezTo>
                  <a:pt x="174" y="765"/>
                  <a:pt x="206" y="764"/>
                  <a:pt x="237" y="754"/>
                </a:cubicBezTo>
                <a:cubicBezTo>
                  <a:pt x="236" y="754"/>
                  <a:pt x="236" y="755"/>
                  <a:pt x="236" y="756"/>
                </a:cubicBezTo>
                <a:cubicBezTo>
                  <a:pt x="236" y="756"/>
                  <a:pt x="236" y="757"/>
                  <a:pt x="236" y="757"/>
                </a:cubicBezTo>
                <a:cubicBezTo>
                  <a:pt x="236" y="759"/>
                  <a:pt x="236" y="761"/>
                  <a:pt x="238" y="762"/>
                </a:cubicBezTo>
                <a:cubicBezTo>
                  <a:pt x="240" y="770"/>
                  <a:pt x="242" y="778"/>
                  <a:pt x="244" y="786"/>
                </a:cubicBezTo>
                <a:cubicBezTo>
                  <a:pt x="242" y="789"/>
                  <a:pt x="240" y="798"/>
                  <a:pt x="247" y="797"/>
                </a:cubicBezTo>
                <a:cubicBezTo>
                  <a:pt x="248" y="799"/>
                  <a:pt x="249" y="801"/>
                  <a:pt x="249" y="803"/>
                </a:cubicBezTo>
                <a:cubicBezTo>
                  <a:pt x="248" y="806"/>
                  <a:pt x="249" y="808"/>
                  <a:pt x="251" y="809"/>
                </a:cubicBezTo>
                <a:cubicBezTo>
                  <a:pt x="253" y="814"/>
                  <a:pt x="255" y="818"/>
                  <a:pt x="257" y="822"/>
                </a:cubicBezTo>
                <a:cubicBezTo>
                  <a:pt x="253" y="825"/>
                  <a:pt x="255" y="832"/>
                  <a:pt x="261" y="829"/>
                </a:cubicBezTo>
                <a:cubicBezTo>
                  <a:pt x="262" y="831"/>
                  <a:pt x="263" y="832"/>
                  <a:pt x="264" y="834"/>
                </a:cubicBezTo>
                <a:cubicBezTo>
                  <a:pt x="258" y="839"/>
                  <a:pt x="263" y="844"/>
                  <a:pt x="269" y="841"/>
                </a:cubicBezTo>
                <a:cubicBezTo>
                  <a:pt x="270" y="843"/>
                  <a:pt x="271" y="844"/>
                  <a:pt x="273" y="846"/>
                </a:cubicBezTo>
                <a:cubicBezTo>
                  <a:pt x="273" y="845"/>
                  <a:pt x="259" y="864"/>
                  <a:pt x="272" y="858"/>
                </a:cubicBezTo>
                <a:cubicBezTo>
                  <a:pt x="274" y="857"/>
                  <a:pt x="277" y="855"/>
                  <a:pt x="280" y="854"/>
                </a:cubicBezTo>
                <a:cubicBezTo>
                  <a:pt x="281" y="855"/>
                  <a:pt x="282" y="856"/>
                  <a:pt x="283" y="857"/>
                </a:cubicBezTo>
                <a:cubicBezTo>
                  <a:pt x="279" y="862"/>
                  <a:pt x="285" y="864"/>
                  <a:pt x="289" y="862"/>
                </a:cubicBezTo>
                <a:cubicBezTo>
                  <a:pt x="296" y="869"/>
                  <a:pt x="303" y="874"/>
                  <a:pt x="311" y="879"/>
                </a:cubicBezTo>
                <a:cubicBezTo>
                  <a:pt x="306" y="887"/>
                  <a:pt x="315" y="886"/>
                  <a:pt x="320" y="884"/>
                </a:cubicBezTo>
                <a:cubicBezTo>
                  <a:pt x="322" y="885"/>
                  <a:pt x="325" y="887"/>
                  <a:pt x="327" y="888"/>
                </a:cubicBezTo>
                <a:cubicBezTo>
                  <a:pt x="326" y="893"/>
                  <a:pt x="331" y="893"/>
                  <a:pt x="334" y="891"/>
                </a:cubicBezTo>
                <a:cubicBezTo>
                  <a:pt x="359" y="903"/>
                  <a:pt x="386" y="911"/>
                  <a:pt x="413" y="919"/>
                </a:cubicBezTo>
                <a:cubicBezTo>
                  <a:pt x="413" y="922"/>
                  <a:pt x="416" y="923"/>
                  <a:pt x="419" y="921"/>
                </a:cubicBezTo>
                <a:cubicBezTo>
                  <a:pt x="420" y="922"/>
                  <a:pt x="422" y="922"/>
                  <a:pt x="424" y="923"/>
                </a:cubicBezTo>
                <a:cubicBezTo>
                  <a:pt x="416" y="936"/>
                  <a:pt x="429" y="931"/>
                  <a:pt x="436" y="926"/>
                </a:cubicBezTo>
                <a:cubicBezTo>
                  <a:pt x="439" y="927"/>
                  <a:pt x="443" y="928"/>
                  <a:pt x="446" y="929"/>
                </a:cubicBezTo>
                <a:cubicBezTo>
                  <a:pt x="447" y="932"/>
                  <a:pt x="449" y="933"/>
                  <a:pt x="453" y="931"/>
                </a:cubicBezTo>
                <a:cubicBezTo>
                  <a:pt x="454" y="931"/>
                  <a:pt x="454" y="931"/>
                  <a:pt x="454" y="931"/>
                </a:cubicBezTo>
                <a:cubicBezTo>
                  <a:pt x="466" y="934"/>
                  <a:pt x="479" y="936"/>
                  <a:pt x="491" y="939"/>
                </a:cubicBezTo>
                <a:cubicBezTo>
                  <a:pt x="483" y="946"/>
                  <a:pt x="496" y="945"/>
                  <a:pt x="501" y="940"/>
                </a:cubicBezTo>
                <a:cubicBezTo>
                  <a:pt x="543" y="947"/>
                  <a:pt x="587" y="950"/>
                  <a:pt x="630" y="941"/>
                </a:cubicBezTo>
                <a:cubicBezTo>
                  <a:pt x="683" y="936"/>
                  <a:pt x="739" y="923"/>
                  <a:pt x="788" y="899"/>
                </a:cubicBezTo>
                <a:cubicBezTo>
                  <a:pt x="835" y="876"/>
                  <a:pt x="868" y="834"/>
                  <a:pt x="908" y="801"/>
                </a:cubicBezTo>
                <a:cubicBezTo>
                  <a:pt x="909" y="801"/>
                  <a:pt x="910" y="801"/>
                  <a:pt x="911" y="802"/>
                </a:cubicBezTo>
                <a:cubicBezTo>
                  <a:pt x="909" y="809"/>
                  <a:pt x="918" y="806"/>
                  <a:pt x="921" y="804"/>
                </a:cubicBezTo>
                <a:cubicBezTo>
                  <a:pt x="929" y="807"/>
                  <a:pt x="937" y="809"/>
                  <a:pt x="946" y="812"/>
                </a:cubicBezTo>
                <a:cubicBezTo>
                  <a:pt x="946" y="815"/>
                  <a:pt x="950" y="815"/>
                  <a:pt x="952" y="814"/>
                </a:cubicBezTo>
                <a:cubicBezTo>
                  <a:pt x="954" y="815"/>
                  <a:pt x="956" y="816"/>
                  <a:pt x="957" y="816"/>
                </a:cubicBezTo>
                <a:cubicBezTo>
                  <a:pt x="955" y="823"/>
                  <a:pt x="964" y="821"/>
                  <a:pt x="967" y="820"/>
                </a:cubicBezTo>
                <a:cubicBezTo>
                  <a:pt x="970" y="821"/>
                  <a:pt x="972" y="822"/>
                  <a:pt x="975" y="823"/>
                </a:cubicBezTo>
                <a:cubicBezTo>
                  <a:pt x="967" y="835"/>
                  <a:pt x="983" y="830"/>
                  <a:pt x="988" y="828"/>
                </a:cubicBezTo>
                <a:cubicBezTo>
                  <a:pt x="991" y="829"/>
                  <a:pt x="995" y="831"/>
                  <a:pt x="999" y="832"/>
                </a:cubicBezTo>
                <a:cubicBezTo>
                  <a:pt x="998" y="838"/>
                  <a:pt x="1004" y="836"/>
                  <a:pt x="1007" y="835"/>
                </a:cubicBezTo>
                <a:cubicBezTo>
                  <a:pt x="1011" y="836"/>
                  <a:pt x="1014" y="838"/>
                  <a:pt x="1018" y="839"/>
                </a:cubicBezTo>
                <a:cubicBezTo>
                  <a:pt x="1023" y="851"/>
                  <a:pt x="1085" y="859"/>
                  <a:pt x="1098" y="861"/>
                </a:cubicBezTo>
                <a:cubicBezTo>
                  <a:pt x="1127" y="865"/>
                  <a:pt x="1156" y="862"/>
                  <a:pt x="1184" y="855"/>
                </a:cubicBezTo>
                <a:cubicBezTo>
                  <a:pt x="1213" y="846"/>
                  <a:pt x="1237" y="833"/>
                  <a:pt x="1257" y="811"/>
                </a:cubicBezTo>
                <a:cubicBezTo>
                  <a:pt x="1263" y="805"/>
                  <a:pt x="1307" y="760"/>
                  <a:pt x="1303" y="758"/>
                </a:cubicBezTo>
                <a:cubicBezTo>
                  <a:pt x="1367" y="694"/>
                  <a:pt x="1352" y="580"/>
                  <a:pt x="1306" y="512"/>
                </a:cubicBezTo>
                <a:cubicBezTo>
                  <a:pt x="1306" y="511"/>
                  <a:pt x="1306" y="511"/>
                  <a:pt x="1306" y="510"/>
                </a:cubicBezTo>
                <a:cubicBezTo>
                  <a:pt x="1318" y="505"/>
                  <a:pt x="1326" y="497"/>
                  <a:pt x="1332" y="487"/>
                </a:cubicBezTo>
                <a:cubicBezTo>
                  <a:pt x="1339" y="488"/>
                  <a:pt x="1339" y="475"/>
                  <a:pt x="1339" y="474"/>
                </a:cubicBezTo>
                <a:cubicBezTo>
                  <a:pt x="1342" y="466"/>
                  <a:pt x="1368" y="391"/>
                  <a:pt x="1364" y="389"/>
                </a:cubicBezTo>
                <a:cubicBezTo>
                  <a:pt x="1404" y="243"/>
                  <a:pt x="1215" y="108"/>
                  <a:pt x="1084" y="172"/>
                </a:cubicBezTo>
                <a:cubicBezTo>
                  <a:pt x="1046" y="38"/>
                  <a:pt x="840" y="0"/>
                  <a:pt x="743" y="85"/>
                </a:cubicBezTo>
                <a:cubicBezTo>
                  <a:pt x="734" y="82"/>
                  <a:pt x="677" y="124"/>
                  <a:pt x="667" y="130"/>
                </a:cubicBezTo>
                <a:cubicBezTo>
                  <a:pt x="653" y="139"/>
                  <a:pt x="641" y="149"/>
                  <a:pt x="631" y="163"/>
                </a:cubicBezTo>
                <a:cubicBezTo>
                  <a:pt x="629" y="164"/>
                  <a:pt x="605" y="183"/>
                  <a:pt x="622" y="180"/>
                </a:cubicBezTo>
                <a:cubicBezTo>
                  <a:pt x="622" y="181"/>
                  <a:pt x="621" y="181"/>
                  <a:pt x="621" y="182"/>
                </a:cubicBezTo>
                <a:cubicBezTo>
                  <a:pt x="614" y="186"/>
                  <a:pt x="598" y="200"/>
                  <a:pt x="617" y="194"/>
                </a:cubicBezTo>
                <a:cubicBezTo>
                  <a:pt x="617" y="197"/>
                  <a:pt x="616" y="200"/>
                  <a:pt x="615" y="204"/>
                </a:cubicBezTo>
                <a:cubicBezTo>
                  <a:pt x="520" y="145"/>
                  <a:pt x="364" y="113"/>
                  <a:pt x="286" y="219"/>
                </a:cubicBezTo>
                <a:cubicBezTo>
                  <a:pt x="281" y="218"/>
                  <a:pt x="273" y="229"/>
                  <a:pt x="273" y="234"/>
                </a:cubicBezTo>
                <a:cubicBezTo>
                  <a:pt x="254" y="256"/>
                  <a:pt x="224" y="265"/>
                  <a:pt x="207" y="291"/>
                </a:cubicBezTo>
                <a:cubicBezTo>
                  <a:pt x="205" y="293"/>
                  <a:pt x="200" y="295"/>
                  <a:pt x="203" y="299"/>
                </a:cubicBezTo>
                <a:cubicBezTo>
                  <a:pt x="201" y="303"/>
                  <a:pt x="199" y="307"/>
                  <a:pt x="198" y="311"/>
                </a:cubicBezTo>
                <a:cubicBezTo>
                  <a:pt x="197" y="312"/>
                  <a:pt x="185" y="322"/>
                  <a:pt x="195" y="323"/>
                </a:cubicBezTo>
                <a:cubicBezTo>
                  <a:pt x="194" y="328"/>
                  <a:pt x="189" y="346"/>
                  <a:pt x="192" y="350"/>
                </a:cubicBezTo>
                <a:cubicBezTo>
                  <a:pt x="192" y="356"/>
                  <a:pt x="192" y="361"/>
                  <a:pt x="193" y="366"/>
                </a:cubicBezTo>
                <a:cubicBezTo>
                  <a:pt x="191" y="369"/>
                  <a:pt x="187" y="376"/>
                  <a:pt x="194" y="375"/>
                </a:cubicBezTo>
                <a:cubicBezTo>
                  <a:pt x="194" y="379"/>
                  <a:pt x="195" y="382"/>
                  <a:pt x="195" y="385"/>
                </a:cubicBezTo>
                <a:cubicBezTo>
                  <a:pt x="178" y="394"/>
                  <a:pt x="161" y="405"/>
                  <a:pt x="146" y="419"/>
                </a:cubicBezTo>
                <a:cubicBezTo>
                  <a:pt x="137" y="423"/>
                  <a:pt x="125" y="427"/>
                  <a:pt x="116" y="433"/>
                </a:cubicBezTo>
                <a:cubicBezTo>
                  <a:pt x="64" y="462"/>
                  <a:pt x="15" y="506"/>
                  <a:pt x="3" y="571"/>
                </a:cubicBezTo>
                <a:cubicBezTo>
                  <a:pt x="2" y="572"/>
                  <a:pt x="2" y="575"/>
                  <a:pt x="3" y="576"/>
                </a:cubicBezTo>
                <a:cubicBezTo>
                  <a:pt x="0" y="596"/>
                  <a:pt x="1" y="616"/>
                  <a:pt x="5" y="635"/>
                </a:cubicBezTo>
                <a:close/>
                <a:moveTo>
                  <a:pt x="12" y="628"/>
                </a:moveTo>
                <a:cubicBezTo>
                  <a:pt x="15" y="627"/>
                  <a:pt x="18" y="625"/>
                  <a:pt x="22" y="623"/>
                </a:cubicBezTo>
                <a:cubicBezTo>
                  <a:pt x="18" y="625"/>
                  <a:pt x="15" y="627"/>
                  <a:pt x="12" y="630"/>
                </a:cubicBezTo>
                <a:cubicBezTo>
                  <a:pt x="12" y="629"/>
                  <a:pt x="12" y="629"/>
                  <a:pt x="12" y="628"/>
                </a:cubicBezTo>
                <a:close/>
                <a:moveTo>
                  <a:pt x="15" y="640"/>
                </a:moveTo>
                <a:cubicBezTo>
                  <a:pt x="15" y="640"/>
                  <a:pt x="15" y="640"/>
                  <a:pt x="14" y="640"/>
                </a:cubicBezTo>
                <a:cubicBezTo>
                  <a:pt x="15" y="639"/>
                  <a:pt x="15" y="639"/>
                  <a:pt x="16" y="639"/>
                </a:cubicBezTo>
                <a:cubicBezTo>
                  <a:pt x="15" y="639"/>
                  <a:pt x="15" y="640"/>
                  <a:pt x="15" y="640"/>
                </a:cubicBezTo>
                <a:close/>
                <a:moveTo>
                  <a:pt x="26" y="670"/>
                </a:moveTo>
                <a:cubicBezTo>
                  <a:pt x="23" y="664"/>
                  <a:pt x="20" y="657"/>
                  <a:pt x="18" y="651"/>
                </a:cubicBezTo>
                <a:cubicBezTo>
                  <a:pt x="25" y="647"/>
                  <a:pt x="33" y="644"/>
                  <a:pt x="41" y="641"/>
                </a:cubicBezTo>
                <a:cubicBezTo>
                  <a:pt x="40" y="642"/>
                  <a:pt x="14" y="661"/>
                  <a:pt x="27" y="661"/>
                </a:cubicBezTo>
                <a:cubicBezTo>
                  <a:pt x="40" y="661"/>
                  <a:pt x="60" y="645"/>
                  <a:pt x="72" y="641"/>
                </a:cubicBezTo>
                <a:cubicBezTo>
                  <a:pt x="56" y="650"/>
                  <a:pt x="41" y="659"/>
                  <a:pt x="26" y="670"/>
                </a:cubicBezTo>
                <a:close/>
                <a:moveTo>
                  <a:pt x="72" y="541"/>
                </a:moveTo>
                <a:cubicBezTo>
                  <a:pt x="68" y="534"/>
                  <a:pt x="47" y="550"/>
                  <a:pt x="43" y="552"/>
                </a:cubicBezTo>
                <a:cubicBezTo>
                  <a:pt x="52" y="546"/>
                  <a:pt x="94" y="509"/>
                  <a:pt x="59" y="525"/>
                </a:cubicBezTo>
                <a:cubicBezTo>
                  <a:pt x="68" y="518"/>
                  <a:pt x="77" y="511"/>
                  <a:pt x="85" y="504"/>
                </a:cubicBezTo>
                <a:cubicBezTo>
                  <a:pt x="79" y="522"/>
                  <a:pt x="76" y="539"/>
                  <a:pt x="76" y="556"/>
                </a:cubicBezTo>
                <a:cubicBezTo>
                  <a:pt x="75" y="549"/>
                  <a:pt x="29" y="579"/>
                  <a:pt x="24" y="581"/>
                </a:cubicBezTo>
                <a:cubicBezTo>
                  <a:pt x="30" y="577"/>
                  <a:pt x="76" y="548"/>
                  <a:pt x="72" y="541"/>
                </a:cubicBezTo>
                <a:close/>
                <a:moveTo>
                  <a:pt x="139" y="738"/>
                </a:moveTo>
                <a:cubicBezTo>
                  <a:pt x="141" y="737"/>
                  <a:pt x="143" y="735"/>
                  <a:pt x="145" y="733"/>
                </a:cubicBezTo>
                <a:cubicBezTo>
                  <a:pt x="152" y="728"/>
                  <a:pt x="186" y="709"/>
                  <a:pt x="185" y="700"/>
                </a:cubicBezTo>
                <a:cubicBezTo>
                  <a:pt x="189" y="702"/>
                  <a:pt x="194" y="704"/>
                  <a:pt x="198" y="705"/>
                </a:cubicBezTo>
                <a:cubicBezTo>
                  <a:pt x="178" y="715"/>
                  <a:pt x="159" y="728"/>
                  <a:pt x="139" y="738"/>
                </a:cubicBezTo>
                <a:close/>
                <a:moveTo>
                  <a:pt x="205" y="708"/>
                </a:moveTo>
                <a:cubicBezTo>
                  <a:pt x="212" y="710"/>
                  <a:pt x="219" y="712"/>
                  <a:pt x="227" y="714"/>
                </a:cubicBezTo>
                <a:cubicBezTo>
                  <a:pt x="204" y="726"/>
                  <a:pt x="180" y="734"/>
                  <a:pt x="157" y="744"/>
                </a:cubicBezTo>
                <a:cubicBezTo>
                  <a:pt x="163" y="739"/>
                  <a:pt x="170" y="735"/>
                  <a:pt x="176" y="731"/>
                </a:cubicBezTo>
                <a:cubicBezTo>
                  <a:pt x="182" y="727"/>
                  <a:pt x="206" y="715"/>
                  <a:pt x="205" y="708"/>
                </a:cubicBezTo>
                <a:close/>
                <a:moveTo>
                  <a:pt x="119" y="710"/>
                </a:moveTo>
                <a:cubicBezTo>
                  <a:pt x="131" y="701"/>
                  <a:pt x="143" y="692"/>
                  <a:pt x="156" y="685"/>
                </a:cubicBezTo>
                <a:cubicBezTo>
                  <a:pt x="156" y="685"/>
                  <a:pt x="156" y="685"/>
                  <a:pt x="156" y="685"/>
                </a:cubicBezTo>
                <a:cubicBezTo>
                  <a:pt x="158" y="686"/>
                  <a:pt x="161" y="688"/>
                  <a:pt x="164" y="689"/>
                </a:cubicBezTo>
                <a:cubicBezTo>
                  <a:pt x="149" y="695"/>
                  <a:pt x="134" y="702"/>
                  <a:pt x="119" y="710"/>
                </a:cubicBezTo>
                <a:close/>
                <a:moveTo>
                  <a:pt x="172" y="695"/>
                </a:moveTo>
                <a:cubicBezTo>
                  <a:pt x="172" y="694"/>
                  <a:pt x="172" y="694"/>
                  <a:pt x="172" y="694"/>
                </a:cubicBezTo>
                <a:cubicBezTo>
                  <a:pt x="174" y="695"/>
                  <a:pt x="176" y="696"/>
                  <a:pt x="178" y="697"/>
                </a:cubicBezTo>
                <a:cubicBezTo>
                  <a:pt x="168" y="702"/>
                  <a:pt x="158" y="707"/>
                  <a:pt x="148" y="712"/>
                </a:cubicBezTo>
                <a:cubicBezTo>
                  <a:pt x="157" y="706"/>
                  <a:pt x="165" y="700"/>
                  <a:pt x="172" y="695"/>
                </a:cubicBezTo>
                <a:close/>
                <a:moveTo>
                  <a:pt x="130" y="688"/>
                </a:moveTo>
                <a:cubicBezTo>
                  <a:pt x="136" y="685"/>
                  <a:pt x="141" y="682"/>
                  <a:pt x="146" y="679"/>
                </a:cubicBezTo>
                <a:cubicBezTo>
                  <a:pt x="147" y="679"/>
                  <a:pt x="147" y="679"/>
                  <a:pt x="148" y="680"/>
                </a:cubicBezTo>
                <a:cubicBezTo>
                  <a:pt x="142" y="682"/>
                  <a:pt x="136" y="685"/>
                  <a:pt x="130" y="688"/>
                </a:cubicBezTo>
                <a:close/>
                <a:moveTo>
                  <a:pt x="79" y="700"/>
                </a:moveTo>
                <a:cubicBezTo>
                  <a:pt x="93" y="688"/>
                  <a:pt x="110" y="677"/>
                  <a:pt x="127" y="667"/>
                </a:cubicBezTo>
                <a:cubicBezTo>
                  <a:pt x="128" y="667"/>
                  <a:pt x="128" y="666"/>
                  <a:pt x="128" y="665"/>
                </a:cubicBezTo>
                <a:cubicBezTo>
                  <a:pt x="131" y="668"/>
                  <a:pt x="135" y="670"/>
                  <a:pt x="138" y="673"/>
                </a:cubicBezTo>
                <a:cubicBezTo>
                  <a:pt x="118" y="682"/>
                  <a:pt x="99" y="691"/>
                  <a:pt x="79" y="700"/>
                </a:cubicBezTo>
                <a:close/>
                <a:moveTo>
                  <a:pt x="57" y="692"/>
                </a:moveTo>
                <a:cubicBezTo>
                  <a:pt x="64" y="686"/>
                  <a:pt x="115" y="658"/>
                  <a:pt x="110" y="650"/>
                </a:cubicBezTo>
                <a:cubicBezTo>
                  <a:pt x="107" y="646"/>
                  <a:pt x="66" y="670"/>
                  <a:pt x="60" y="673"/>
                </a:cubicBezTo>
                <a:cubicBezTo>
                  <a:pt x="69" y="668"/>
                  <a:pt x="103" y="652"/>
                  <a:pt x="102" y="638"/>
                </a:cubicBezTo>
                <a:cubicBezTo>
                  <a:pt x="108" y="646"/>
                  <a:pt x="115" y="653"/>
                  <a:pt x="122" y="660"/>
                </a:cubicBezTo>
                <a:cubicBezTo>
                  <a:pt x="100" y="670"/>
                  <a:pt x="79" y="682"/>
                  <a:pt x="57" y="692"/>
                </a:cubicBezTo>
                <a:close/>
                <a:moveTo>
                  <a:pt x="70" y="653"/>
                </a:moveTo>
                <a:cubicBezTo>
                  <a:pt x="70" y="653"/>
                  <a:pt x="70" y="652"/>
                  <a:pt x="69" y="652"/>
                </a:cubicBezTo>
                <a:cubicBezTo>
                  <a:pt x="79" y="645"/>
                  <a:pt x="89" y="639"/>
                  <a:pt x="98" y="632"/>
                </a:cubicBezTo>
                <a:cubicBezTo>
                  <a:pt x="99" y="633"/>
                  <a:pt x="99" y="634"/>
                  <a:pt x="100" y="635"/>
                </a:cubicBezTo>
                <a:cubicBezTo>
                  <a:pt x="99" y="634"/>
                  <a:pt x="85" y="643"/>
                  <a:pt x="70" y="653"/>
                </a:cubicBezTo>
                <a:close/>
                <a:moveTo>
                  <a:pt x="92" y="627"/>
                </a:moveTo>
                <a:cubicBezTo>
                  <a:pt x="86" y="624"/>
                  <a:pt x="70" y="632"/>
                  <a:pt x="65" y="635"/>
                </a:cubicBezTo>
                <a:cubicBezTo>
                  <a:pt x="70" y="632"/>
                  <a:pt x="88" y="622"/>
                  <a:pt x="89" y="616"/>
                </a:cubicBezTo>
                <a:cubicBezTo>
                  <a:pt x="90" y="619"/>
                  <a:pt x="92" y="622"/>
                  <a:pt x="94" y="625"/>
                </a:cubicBezTo>
                <a:cubicBezTo>
                  <a:pt x="93" y="626"/>
                  <a:pt x="93" y="626"/>
                  <a:pt x="92" y="627"/>
                </a:cubicBezTo>
                <a:close/>
                <a:moveTo>
                  <a:pt x="36" y="634"/>
                </a:moveTo>
                <a:cubicBezTo>
                  <a:pt x="42" y="630"/>
                  <a:pt x="83" y="608"/>
                  <a:pt x="80" y="602"/>
                </a:cubicBezTo>
                <a:cubicBezTo>
                  <a:pt x="76" y="596"/>
                  <a:pt x="52" y="614"/>
                  <a:pt x="47" y="616"/>
                </a:cubicBezTo>
                <a:cubicBezTo>
                  <a:pt x="57" y="610"/>
                  <a:pt x="66" y="603"/>
                  <a:pt x="74" y="595"/>
                </a:cubicBezTo>
                <a:cubicBezTo>
                  <a:pt x="79" y="591"/>
                  <a:pt x="74" y="585"/>
                  <a:pt x="69" y="589"/>
                </a:cubicBezTo>
                <a:cubicBezTo>
                  <a:pt x="55" y="596"/>
                  <a:pt x="42" y="603"/>
                  <a:pt x="29" y="610"/>
                </a:cubicBezTo>
                <a:cubicBezTo>
                  <a:pt x="44" y="596"/>
                  <a:pt x="63" y="585"/>
                  <a:pt x="77" y="576"/>
                </a:cubicBezTo>
                <a:cubicBezTo>
                  <a:pt x="79" y="589"/>
                  <a:pt x="82" y="601"/>
                  <a:pt x="87" y="612"/>
                </a:cubicBezTo>
                <a:cubicBezTo>
                  <a:pt x="83" y="609"/>
                  <a:pt x="43" y="631"/>
                  <a:pt x="36" y="634"/>
                </a:cubicBezTo>
                <a:close/>
                <a:moveTo>
                  <a:pt x="53" y="577"/>
                </a:moveTo>
                <a:cubicBezTo>
                  <a:pt x="63" y="570"/>
                  <a:pt x="76" y="560"/>
                  <a:pt x="76" y="557"/>
                </a:cubicBezTo>
                <a:cubicBezTo>
                  <a:pt x="76" y="560"/>
                  <a:pt x="76" y="564"/>
                  <a:pt x="76" y="568"/>
                </a:cubicBezTo>
                <a:cubicBezTo>
                  <a:pt x="72" y="569"/>
                  <a:pt x="63" y="575"/>
                  <a:pt x="59" y="578"/>
                </a:cubicBezTo>
                <a:cubicBezTo>
                  <a:pt x="59" y="578"/>
                  <a:pt x="59" y="578"/>
                  <a:pt x="59" y="578"/>
                </a:cubicBezTo>
                <a:cubicBezTo>
                  <a:pt x="58" y="575"/>
                  <a:pt x="56" y="575"/>
                  <a:pt x="53" y="577"/>
                </a:cubicBezTo>
                <a:close/>
                <a:moveTo>
                  <a:pt x="32" y="680"/>
                </a:moveTo>
                <a:cubicBezTo>
                  <a:pt x="32" y="679"/>
                  <a:pt x="31" y="678"/>
                  <a:pt x="31" y="677"/>
                </a:cubicBezTo>
                <a:cubicBezTo>
                  <a:pt x="32" y="676"/>
                  <a:pt x="38" y="674"/>
                  <a:pt x="45" y="671"/>
                </a:cubicBezTo>
                <a:cubicBezTo>
                  <a:pt x="39" y="675"/>
                  <a:pt x="34" y="679"/>
                  <a:pt x="32" y="680"/>
                </a:cubicBezTo>
                <a:close/>
                <a:moveTo>
                  <a:pt x="42" y="694"/>
                </a:moveTo>
                <a:cubicBezTo>
                  <a:pt x="41" y="692"/>
                  <a:pt x="40" y="691"/>
                  <a:pt x="39" y="689"/>
                </a:cubicBezTo>
                <a:cubicBezTo>
                  <a:pt x="43" y="688"/>
                  <a:pt x="49" y="686"/>
                  <a:pt x="54" y="684"/>
                </a:cubicBezTo>
                <a:cubicBezTo>
                  <a:pt x="50" y="687"/>
                  <a:pt x="46" y="690"/>
                  <a:pt x="42" y="694"/>
                </a:cubicBezTo>
                <a:close/>
                <a:moveTo>
                  <a:pt x="50" y="703"/>
                </a:moveTo>
                <a:cubicBezTo>
                  <a:pt x="60" y="699"/>
                  <a:pt x="69" y="695"/>
                  <a:pt x="78" y="691"/>
                </a:cubicBezTo>
                <a:cubicBezTo>
                  <a:pt x="70" y="697"/>
                  <a:pt x="63" y="703"/>
                  <a:pt x="57" y="709"/>
                </a:cubicBezTo>
                <a:cubicBezTo>
                  <a:pt x="55" y="707"/>
                  <a:pt x="52" y="705"/>
                  <a:pt x="50" y="703"/>
                </a:cubicBezTo>
                <a:close/>
                <a:moveTo>
                  <a:pt x="63" y="715"/>
                </a:moveTo>
                <a:cubicBezTo>
                  <a:pt x="72" y="712"/>
                  <a:pt x="80" y="708"/>
                  <a:pt x="88" y="705"/>
                </a:cubicBezTo>
                <a:cubicBezTo>
                  <a:pt x="81" y="709"/>
                  <a:pt x="75" y="714"/>
                  <a:pt x="69" y="720"/>
                </a:cubicBezTo>
                <a:cubicBezTo>
                  <a:pt x="67" y="718"/>
                  <a:pt x="65" y="717"/>
                  <a:pt x="63" y="715"/>
                </a:cubicBezTo>
                <a:close/>
                <a:moveTo>
                  <a:pt x="77" y="725"/>
                </a:moveTo>
                <a:cubicBezTo>
                  <a:pt x="86" y="721"/>
                  <a:pt x="94" y="717"/>
                  <a:pt x="103" y="712"/>
                </a:cubicBezTo>
                <a:cubicBezTo>
                  <a:pt x="96" y="717"/>
                  <a:pt x="89" y="723"/>
                  <a:pt x="82" y="728"/>
                </a:cubicBezTo>
                <a:cubicBezTo>
                  <a:pt x="80" y="727"/>
                  <a:pt x="79" y="726"/>
                  <a:pt x="77" y="725"/>
                </a:cubicBezTo>
                <a:close/>
                <a:moveTo>
                  <a:pt x="90" y="733"/>
                </a:moveTo>
                <a:cubicBezTo>
                  <a:pt x="107" y="725"/>
                  <a:pt x="122" y="717"/>
                  <a:pt x="138" y="709"/>
                </a:cubicBezTo>
                <a:cubicBezTo>
                  <a:pt x="125" y="718"/>
                  <a:pt x="110" y="726"/>
                  <a:pt x="97" y="736"/>
                </a:cubicBezTo>
                <a:cubicBezTo>
                  <a:pt x="95" y="735"/>
                  <a:pt x="93" y="734"/>
                  <a:pt x="90" y="733"/>
                </a:cubicBezTo>
                <a:close/>
                <a:moveTo>
                  <a:pt x="117" y="744"/>
                </a:moveTo>
                <a:cubicBezTo>
                  <a:pt x="114" y="743"/>
                  <a:pt x="110" y="742"/>
                  <a:pt x="107" y="741"/>
                </a:cubicBezTo>
                <a:cubicBezTo>
                  <a:pt x="122" y="735"/>
                  <a:pt x="136" y="727"/>
                  <a:pt x="150" y="720"/>
                </a:cubicBezTo>
                <a:cubicBezTo>
                  <a:pt x="139" y="728"/>
                  <a:pt x="128" y="736"/>
                  <a:pt x="117" y="744"/>
                </a:cubicBezTo>
                <a:close/>
                <a:moveTo>
                  <a:pt x="138" y="750"/>
                </a:moveTo>
                <a:cubicBezTo>
                  <a:pt x="137" y="750"/>
                  <a:pt x="136" y="749"/>
                  <a:pt x="134" y="749"/>
                </a:cubicBezTo>
                <a:cubicBezTo>
                  <a:pt x="137" y="748"/>
                  <a:pt x="140" y="747"/>
                  <a:pt x="142" y="745"/>
                </a:cubicBezTo>
                <a:cubicBezTo>
                  <a:pt x="141" y="747"/>
                  <a:pt x="139" y="748"/>
                  <a:pt x="138" y="750"/>
                </a:cubicBezTo>
                <a:close/>
                <a:moveTo>
                  <a:pt x="175" y="754"/>
                </a:moveTo>
                <a:cubicBezTo>
                  <a:pt x="169" y="754"/>
                  <a:pt x="162" y="754"/>
                  <a:pt x="156" y="753"/>
                </a:cubicBezTo>
                <a:cubicBezTo>
                  <a:pt x="164" y="750"/>
                  <a:pt x="171" y="747"/>
                  <a:pt x="178" y="744"/>
                </a:cubicBezTo>
                <a:cubicBezTo>
                  <a:pt x="185" y="741"/>
                  <a:pt x="192" y="739"/>
                  <a:pt x="199" y="736"/>
                </a:cubicBezTo>
                <a:cubicBezTo>
                  <a:pt x="195" y="739"/>
                  <a:pt x="174" y="748"/>
                  <a:pt x="175" y="754"/>
                </a:cubicBezTo>
                <a:close/>
                <a:moveTo>
                  <a:pt x="201" y="753"/>
                </a:moveTo>
                <a:cubicBezTo>
                  <a:pt x="197" y="754"/>
                  <a:pt x="194" y="754"/>
                  <a:pt x="190" y="754"/>
                </a:cubicBezTo>
                <a:cubicBezTo>
                  <a:pt x="195" y="752"/>
                  <a:pt x="201" y="749"/>
                  <a:pt x="206" y="746"/>
                </a:cubicBezTo>
                <a:cubicBezTo>
                  <a:pt x="203" y="748"/>
                  <a:pt x="202" y="750"/>
                  <a:pt x="201" y="753"/>
                </a:cubicBezTo>
                <a:close/>
                <a:moveTo>
                  <a:pt x="238" y="717"/>
                </a:moveTo>
                <a:cubicBezTo>
                  <a:pt x="239" y="717"/>
                  <a:pt x="240" y="717"/>
                  <a:pt x="241" y="718"/>
                </a:cubicBezTo>
                <a:cubicBezTo>
                  <a:pt x="236" y="720"/>
                  <a:pt x="231" y="723"/>
                  <a:pt x="226" y="726"/>
                </a:cubicBezTo>
                <a:cubicBezTo>
                  <a:pt x="230" y="724"/>
                  <a:pt x="235" y="720"/>
                  <a:pt x="238" y="717"/>
                </a:cubicBezTo>
                <a:close/>
                <a:moveTo>
                  <a:pt x="255" y="720"/>
                </a:moveTo>
                <a:cubicBezTo>
                  <a:pt x="260" y="721"/>
                  <a:pt x="265" y="721"/>
                  <a:pt x="270" y="722"/>
                </a:cubicBezTo>
                <a:cubicBezTo>
                  <a:pt x="257" y="727"/>
                  <a:pt x="245" y="733"/>
                  <a:pt x="232" y="738"/>
                </a:cubicBezTo>
                <a:cubicBezTo>
                  <a:pt x="240" y="733"/>
                  <a:pt x="249" y="727"/>
                  <a:pt x="255" y="720"/>
                </a:cubicBezTo>
                <a:close/>
                <a:moveTo>
                  <a:pt x="274" y="734"/>
                </a:moveTo>
                <a:cubicBezTo>
                  <a:pt x="276" y="731"/>
                  <a:pt x="276" y="731"/>
                  <a:pt x="276" y="731"/>
                </a:cubicBezTo>
                <a:cubicBezTo>
                  <a:pt x="276" y="731"/>
                  <a:pt x="276" y="731"/>
                  <a:pt x="276" y="730"/>
                </a:cubicBezTo>
                <a:cubicBezTo>
                  <a:pt x="279" y="729"/>
                  <a:pt x="283" y="727"/>
                  <a:pt x="286" y="726"/>
                </a:cubicBezTo>
                <a:cubicBezTo>
                  <a:pt x="286" y="731"/>
                  <a:pt x="287" y="735"/>
                  <a:pt x="287" y="740"/>
                </a:cubicBezTo>
                <a:cubicBezTo>
                  <a:pt x="285" y="731"/>
                  <a:pt x="270" y="745"/>
                  <a:pt x="267" y="746"/>
                </a:cubicBezTo>
                <a:cubicBezTo>
                  <a:pt x="272" y="742"/>
                  <a:pt x="276" y="738"/>
                  <a:pt x="277" y="738"/>
                </a:cubicBezTo>
                <a:lnTo>
                  <a:pt x="274" y="734"/>
                </a:lnTo>
                <a:close/>
                <a:moveTo>
                  <a:pt x="287" y="741"/>
                </a:moveTo>
                <a:cubicBezTo>
                  <a:pt x="287" y="743"/>
                  <a:pt x="287" y="745"/>
                  <a:pt x="287" y="746"/>
                </a:cubicBezTo>
                <a:cubicBezTo>
                  <a:pt x="283" y="748"/>
                  <a:pt x="280" y="751"/>
                  <a:pt x="277" y="756"/>
                </a:cubicBezTo>
                <a:cubicBezTo>
                  <a:pt x="276" y="755"/>
                  <a:pt x="275" y="754"/>
                  <a:pt x="274" y="754"/>
                </a:cubicBezTo>
                <a:cubicBezTo>
                  <a:pt x="277" y="752"/>
                  <a:pt x="286" y="746"/>
                  <a:pt x="287" y="741"/>
                </a:cubicBezTo>
                <a:close/>
                <a:moveTo>
                  <a:pt x="257" y="743"/>
                </a:moveTo>
                <a:cubicBezTo>
                  <a:pt x="257" y="742"/>
                  <a:pt x="257" y="742"/>
                  <a:pt x="257" y="741"/>
                </a:cubicBezTo>
                <a:cubicBezTo>
                  <a:pt x="261" y="738"/>
                  <a:pt x="265" y="736"/>
                  <a:pt x="269" y="734"/>
                </a:cubicBezTo>
                <a:cubicBezTo>
                  <a:pt x="266" y="736"/>
                  <a:pt x="261" y="740"/>
                  <a:pt x="257" y="743"/>
                </a:cubicBezTo>
                <a:close/>
                <a:moveTo>
                  <a:pt x="236" y="745"/>
                </a:moveTo>
                <a:cubicBezTo>
                  <a:pt x="237" y="745"/>
                  <a:pt x="239" y="744"/>
                  <a:pt x="241" y="743"/>
                </a:cubicBezTo>
                <a:cubicBezTo>
                  <a:pt x="241" y="743"/>
                  <a:pt x="241" y="743"/>
                  <a:pt x="241" y="743"/>
                </a:cubicBezTo>
                <a:cubicBezTo>
                  <a:pt x="239" y="744"/>
                  <a:pt x="238" y="745"/>
                  <a:pt x="236" y="745"/>
                </a:cubicBezTo>
                <a:close/>
                <a:moveTo>
                  <a:pt x="245" y="756"/>
                </a:moveTo>
                <a:cubicBezTo>
                  <a:pt x="245" y="756"/>
                  <a:pt x="245" y="756"/>
                  <a:pt x="245" y="756"/>
                </a:cubicBezTo>
                <a:cubicBezTo>
                  <a:pt x="246" y="754"/>
                  <a:pt x="245" y="752"/>
                  <a:pt x="244" y="751"/>
                </a:cubicBezTo>
                <a:cubicBezTo>
                  <a:pt x="247" y="750"/>
                  <a:pt x="250" y="749"/>
                  <a:pt x="252" y="747"/>
                </a:cubicBezTo>
                <a:cubicBezTo>
                  <a:pt x="249" y="750"/>
                  <a:pt x="246" y="753"/>
                  <a:pt x="245" y="756"/>
                </a:cubicBezTo>
                <a:close/>
                <a:moveTo>
                  <a:pt x="247" y="765"/>
                </a:moveTo>
                <a:cubicBezTo>
                  <a:pt x="247" y="764"/>
                  <a:pt x="247" y="763"/>
                  <a:pt x="246" y="761"/>
                </a:cubicBezTo>
                <a:cubicBezTo>
                  <a:pt x="248" y="762"/>
                  <a:pt x="251" y="762"/>
                  <a:pt x="253" y="761"/>
                </a:cubicBezTo>
                <a:cubicBezTo>
                  <a:pt x="251" y="763"/>
                  <a:pt x="249" y="764"/>
                  <a:pt x="247" y="765"/>
                </a:cubicBezTo>
                <a:close/>
                <a:moveTo>
                  <a:pt x="251" y="779"/>
                </a:moveTo>
                <a:cubicBezTo>
                  <a:pt x="251" y="778"/>
                  <a:pt x="251" y="778"/>
                  <a:pt x="250" y="777"/>
                </a:cubicBezTo>
                <a:cubicBezTo>
                  <a:pt x="250" y="777"/>
                  <a:pt x="250" y="776"/>
                  <a:pt x="250" y="775"/>
                </a:cubicBezTo>
                <a:cubicBezTo>
                  <a:pt x="253" y="774"/>
                  <a:pt x="256" y="773"/>
                  <a:pt x="259" y="771"/>
                </a:cubicBezTo>
                <a:cubicBezTo>
                  <a:pt x="256" y="774"/>
                  <a:pt x="253" y="776"/>
                  <a:pt x="251" y="779"/>
                </a:cubicBezTo>
                <a:close/>
                <a:moveTo>
                  <a:pt x="255" y="795"/>
                </a:moveTo>
                <a:cubicBezTo>
                  <a:pt x="255" y="794"/>
                  <a:pt x="254" y="793"/>
                  <a:pt x="254" y="792"/>
                </a:cubicBezTo>
                <a:cubicBezTo>
                  <a:pt x="255" y="790"/>
                  <a:pt x="254" y="789"/>
                  <a:pt x="253" y="788"/>
                </a:cubicBezTo>
                <a:cubicBezTo>
                  <a:pt x="264" y="776"/>
                  <a:pt x="278" y="767"/>
                  <a:pt x="289" y="755"/>
                </a:cubicBezTo>
                <a:cubicBezTo>
                  <a:pt x="289" y="757"/>
                  <a:pt x="289" y="759"/>
                  <a:pt x="289" y="760"/>
                </a:cubicBezTo>
                <a:cubicBezTo>
                  <a:pt x="285" y="758"/>
                  <a:pt x="259" y="790"/>
                  <a:pt x="255" y="795"/>
                </a:cubicBezTo>
                <a:close/>
                <a:moveTo>
                  <a:pt x="276" y="785"/>
                </a:moveTo>
                <a:cubicBezTo>
                  <a:pt x="282" y="779"/>
                  <a:pt x="288" y="773"/>
                  <a:pt x="291" y="766"/>
                </a:cubicBezTo>
                <a:cubicBezTo>
                  <a:pt x="292" y="769"/>
                  <a:pt x="293" y="772"/>
                  <a:pt x="294" y="775"/>
                </a:cubicBezTo>
                <a:cubicBezTo>
                  <a:pt x="287" y="778"/>
                  <a:pt x="282" y="781"/>
                  <a:pt x="276" y="785"/>
                </a:cubicBezTo>
                <a:close/>
                <a:moveTo>
                  <a:pt x="297" y="783"/>
                </a:moveTo>
                <a:cubicBezTo>
                  <a:pt x="297" y="784"/>
                  <a:pt x="298" y="785"/>
                  <a:pt x="298" y="786"/>
                </a:cubicBezTo>
                <a:cubicBezTo>
                  <a:pt x="295" y="787"/>
                  <a:pt x="291" y="788"/>
                  <a:pt x="289" y="790"/>
                </a:cubicBezTo>
                <a:cubicBezTo>
                  <a:pt x="291" y="788"/>
                  <a:pt x="294" y="785"/>
                  <a:pt x="297" y="783"/>
                </a:cubicBezTo>
                <a:close/>
                <a:moveTo>
                  <a:pt x="259" y="808"/>
                </a:moveTo>
                <a:cubicBezTo>
                  <a:pt x="259" y="807"/>
                  <a:pt x="259" y="807"/>
                  <a:pt x="259" y="806"/>
                </a:cubicBezTo>
                <a:cubicBezTo>
                  <a:pt x="261" y="805"/>
                  <a:pt x="262" y="804"/>
                  <a:pt x="264" y="803"/>
                </a:cubicBezTo>
                <a:cubicBezTo>
                  <a:pt x="262" y="804"/>
                  <a:pt x="261" y="806"/>
                  <a:pt x="259" y="808"/>
                </a:cubicBezTo>
                <a:close/>
                <a:moveTo>
                  <a:pt x="263" y="817"/>
                </a:moveTo>
                <a:cubicBezTo>
                  <a:pt x="263" y="817"/>
                  <a:pt x="263" y="817"/>
                  <a:pt x="263" y="816"/>
                </a:cubicBezTo>
                <a:cubicBezTo>
                  <a:pt x="264" y="816"/>
                  <a:pt x="265" y="815"/>
                  <a:pt x="266" y="815"/>
                </a:cubicBezTo>
                <a:cubicBezTo>
                  <a:pt x="265" y="815"/>
                  <a:pt x="264" y="816"/>
                  <a:pt x="263" y="817"/>
                </a:cubicBezTo>
                <a:close/>
                <a:moveTo>
                  <a:pt x="270" y="828"/>
                </a:moveTo>
                <a:cubicBezTo>
                  <a:pt x="269" y="828"/>
                  <a:pt x="269" y="827"/>
                  <a:pt x="268" y="826"/>
                </a:cubicBezTo>
                <a:cubicBezTo>
                  <a:pt x="271" y="825"/>
                  <a:pt x="274" y="824"/>
                  <a:pt x="276" y="823"/>
                </a:cubicBezTo>
                <a:cubicBezTo>
                  <a:pt x="274" y="825"/>
                  <a:pt x="272" y="827"/>
                  <a:pt x="270" y="828"/>
                </a:cubicBezTo>
                <a:close/>
                <a:moveTo>
                  <a:pt x="278" y="840"/>
                </a:moveTo>
                <a:cubicBezTo>
                  <a:pt x="278" y="840"/>
                  <a:pt x="277" y="839"/>
                  <a:pt x="277" y="838"/>
                </a:cubicBezTo>
                <a:cubicBezTo>
                  <a:pt x="279" y="837"/>
                  <a:pt x="282" y="836"/>
                  <a:pt x="284" y="835"/>
                </a:cubicBezTo>
                <a:cubicBezTo>
                  <a:pt x="282" y="836"/>
                  <a:pt x="280" y="838"/>
                  <a:pt x="278" y="840"/>
                </a:cubicBezTo>
                <a:close/>
                <a:moveTo>
                  <a:pt x="283" y="811"/>
                </a:moveTo>
                <a:cubicBezTo>
                  <a:pt x="290" y="805"/>
                  <a:pt x="296" y="799"/>
                  <a:pt x="301" y="792"/>
                </a:cubicBezTo>
                <a:cubicBezTo>
                  <a:pt x="301" y="792"/>
                  <a:pt x="301" y="792"/>
                  <a:pt x="301" y="792"/>
                </a:cubicBezTo>
                <a:cubicBezTo>
                  <a:pt x="302" y="794"/>
                  <a:pt x="304" y="797"/>
                  <a:pt x="305" y="800"/>
                </a:cubicBezTo>
                <a:cubicBezTo>
                  <a:pt x="300" y="800"/>
                  <a:pt x="288" y="808"/>
                  <a:pt x="283" y="811"/>
                </a:cubicBezTo>
                <a:close/>
                <a:moveTo>
                  <a:pt x="288" y="850"/>
                </a:moveTo>
                <a:cubicBezTo>
                  <a:pt x="288" y="850"/>
                  <a:pt x="287" y="850"/>
                  <a:pt x="287" y="850"/>
                </a:cubicBezTo>
                <a:cubicBezTo>
                  <a:pt x="288" y="850"/>
                  <a:pt x="288" y="850"/>
                  <a:pt x="288" y="850"/>
                </a:cubicBezTo>
                <a:cubicBezTo>
                  <a:pt x="288" y="850"/>
                  <a:pt x="288" y="850"/>
                  <a:pt x="288" y="850"/>
                </a:cubicBezTo>
                <a:close/>
                <a:moveTo>
                  <a:pt x="288" y="824"/>
                </a:moveTo>
                <a:cubicBezTo>
                  <a:pt x="289" y="823"/>
                  <a:pt x="290" y="822"/>
                  <a:pt x="291" y="821"/>
                </a:cubicBezTo>
                <a:cubicBezTo>
                  <a:pt x="295" y="818"/>
                  <a:pt x="307" y="810"/>
                  <a:pt x="309" y="805"/>
                </a:cubicBezTo>
                <a:cubicBezTo>
                  <a:pt x="310" y="806"/>
                  <a:pt x="310" y="807"/>
                  <a:pt x="311" y="808"/>
                </a:cubicBezTo>
                <a:cubicBezTo>
                  <a:pt x="303" y="813"/>
                  <a:pt x="296" y="819"/>
                  <a:pt x="288" y="824"/>
                </a:cubicBezTo>
                <a:close/>
                <a:moveTo>
                  <a:pt x="293" y="838"/>
                </a:moveTo>
                <a:cubicBezTo>
                  <a:pt x="301" y="831"/>
                  <a:pt x="309" y="823"/>
                  <a:pt x="316" y="814"/>
                </a:cubicBezTo>
                <a:cubicBezTo>
                  <a:pt x="318" y="817"/>
                  <a:pt x="320" y="819"/>
                  <a:pt x="322" y="821"/>
                </a:cubicBezTo>
                <a:cubicBezTo>
                  <a:pt x="312" y="828"/>
                  <a:pt x="301" y="834"/>
                  <a:pt x="290" y="840"/>
                </a:cubicBezTo>
                <a:cubicBezTo>
                  <a:pt x="291" y="839"/>
                  <a:pt x="292" y="839"/>
                  <a:pt x="293" y="838"/>
                </a:cubicBezTo>
                <a:close/>
                <a:moveTo>
                  <a:pt x="296" y="858"/>
                </a:moveTo>
                <a:cubicBezTo>
                  <a:pt x="300" y="856"/>
                  <a:pt x="304" y="854"/>
                  <a:pt x="309" y="852"/>
                </a:cubicBezTo>
                <a:cubicBezTo>
                  <a:pt x="304" y="855"/>
                  <a:pt x="302" y="859"/>
                  <a:pt x="303" y="864"/>
                </a:cubicBezTo>
                <a:cubicBezTo>
                  <a:pt x="301" y="862"/>
                  <a:pt x="298" y="860"/>
                  <a:pt x="296" y="858"/>
                </a:cubicBezTo>
                <a:close/>
                <a:moveTo>
                  <a:pt x="308" y="867"/>
                </a:moveTo>
                <a:cubicBezTo>
                  <a:pt x="307" y="867"/>
                  <a:pt x="306" y="866"/>
                  <a:pt x="305" y="865"/>
                </a:cubicBezTo>
                <a:cubicBezTo>
                  <a:pt x="308" y="866"/>
                  <a:pt x="312" y="862"/>
                  <a:pt x="314" y="861"/>
                </a:cubicBezTo>
                <a:cubicBezTo>
                  <a:pt x="312" y="863"/>
                  <a:pt x="310" y="865"/>
                  <a:pt x="308" y="867"/>
                </a:cubicBezTo>
                <a:close/>
                <a:moveTo>
                  <a:pt x="306" y="844"/>
                </a:moveTo>
                <a:cubicBezTo>
                  <a:pt x="312" y="839"/>
                  <a:pt x="318" y="834"/>
                  <a:pt x="324" y="830"/>
                </a:cubicBezTo>
                <a:cubicBezTo>
                  <a:pt x="327" y="828"/>
                  <a:pt x="327" y="828"/>
                  <a:pt x="327" y="828"/>
                </a:cubicBezTo>
                <a:cubicBezTo>
                  <a:pt x="327" y="828"/>
                  <a:pt x="327" y="827"/>
                  <a:pt x="328" y="827"/>
                </a:cubicBezTo>
                <a:cubicBezTo>
                  <a:pt x="328" y="827"/>
                  <a:pt x="329" y="828"/>
                  <a:pt x="330" y="829"/>
                </a:cubicBezTo>
                <a:cubicBezTo>
                  <a:pt x="321" y="835"/>
                  <a:pt x="313" y="840"/>
                  <a:pt x="306" y="844"/>
                </a:cubicBezTo>
                <a:close/>
                <a:moveTo>
                  <a:pt x="337" y="835"/>
                </a:moveTo>
                <a:cubicBezTo>
                  <a:pt x="339" y="836"/>
                  <a:pt x="340" y="837"/>
                  <a:pt x="341" y="838"/>
                </a:cubicBezTo>
                <a:cubicBezTo>
                  <a:pt x="340" y="840"/>
                  <a:pt x="339" y="841"/>
                  <a:pt x="337" y="843"/>
                </a:cubicBezTo>
                <a:cubicBezTo>
                  <a:pt x="334" y="842"/>
                  <a:pt x="330" y="843"/>
                  <a:pt x="327" y="845"/>
                </a:cubicBezTo>
                <a:cubicBezTo>
                  <a:pt x="331" y="842"/>
                  <a:pt x="334" y="839"/>
                  <a:pt x="337" y="835"/>
                </a:cubicBezTo>
                <a:close/>
                <a:moveTo>
                  <a:pt x="352" y="846"/>
                </a:moveTo>
                <a:cubicBezTo>
                  <a:pt x="355" y="847"/>
                  <a:pt x="358" y="849"/>
                  <a:pt x="360" y="851"/>
                </a:cubicBezTo>
                <a:cubicBezTo>
                  <a:pt x="352" y="851"/>
                  <a:pt x="339" y="864"/>
                  <a:pt x="331" y="868"/>
                </a:cubicBezTo>
                <a:cubicBezTo>
                  <a:pt x="334" y="865"/>
                  <a:pt x="337" y="863"/>
                  <a:pt x="340" y="860"/>
                </a:cubicBezTo>
                <a:cubicBezTo>
                  <a:pt x="343" y="857"/>
                  <a:pt x="353" y="851"/>
                  <a:pt x="352" y="846"/>
                </a:cubicBezTo>
                <a:close/>
                <a:moveTo>
                  <a:pt x="364" y="853"/>
                </a:moveTo>
                <a:cubicBezTo>
                  <a:pt x="367" y="854"/>
                  <a:pt x="369" y="856"/>
                  <a:pt x="372" y="857"/>
                </a:cubicBezTo>
                <a:cubicBezTo>
                  <a:pt x="364" y="863"/>
                  <a:pt x="356" y="869"/>
                  <a:pt x="347" y="874"/>
                </a:cubicBezTo>
                <a:cubicBezTo>
                  <a:pt x="349" y="873"/>
                  <a:pt x="350" y="871"/>
                  <a:pt x="352" y="870"/>
                </a:cubicBezTo>
                <a:cubicBezTo>
                  <a:pt x="355" y="867"/>
                  <a:pt x="367" y="858"/>
                  <a:pt x="364" y="853"/>
                </a:cubicBezTo>
                <a:close/>
                <a:moveTo>
                  <a:pt x="386" y="884"/>
                </a:moveTo>
                <a:cubicBezTo>
                  <a:pt x="388" y="882"/>
                  <a:pt x="389" y="880"/>
                  <a:pt x="391" y="878"/>
                </a:cubicBezTo>
                <a:cubicBezTo>
                  <a:pt x="393" y="875"/>
                  <a:pt x="396" y="872"/>
                  <a:pt x="398" y="869"/>
                </a:cubicBezTo>
                <a:cubicBezTo>
                  <a:pt x="400" y="870"/>
                  <a:pt x="402" y="870"/>
                  <a:pt x="404" y="871"/>
                </a:cubicBezTo>
                <a:cubicBezTo>
                  <a:pt x="398" y="875"/>
                  <a:pt x="392" y="879"/>
                  <a:pt x="386" y="884"/>
                </a:cubicBezTo>
                <a:close/>
                <a:moveTo>
                  <a:pt x="410" y="876"/>
                </a:moveTo>
                <a:cubicBezTo>
                  <a:pt x="411" y="875"/>
                  <a:pt x="411" y="874"/>
                  <a:pt x="411" y="874"/>
                </a:cubicBezTo>
                <a:cubicBezTo>
                  <a:pt x="415" y="875"/>
                  <a:pt x="418" y="876"/>
                  <a:pt x="421" y="877"/>
                </a:cubicBezTo>
                <a:cubicBezTo>
                  <a:pt x="413" y="882"/>
                  <a:pt x="405" y="889"/>
                  <a:pt x="396" y="894"/>
                </a:cubicBezTo>
                <a:cubicBezTo>
                  <a:pt x="400" y="887"/>
                  <a:pt x="405" y="882"/>
                  <a:pt x="410" y="876"/>
                </a:cubicBezTo>
                <a:close/>
                <a:moveTo>
                  <a:pt x="362" y="882"/>
                </a:moveTo>
                <a:cubicBezTo>
                  <a:pt x="366" y="877"/>
                  <a:pt x="378" y="866"/>
                  <a:pt x="378" y="860"/>
                </a:cubicBezTo>
                <a:cubicBezTo>
                  <a:pt x="382" y="862"/>
                  <a:pt x="386" y="864"/>
                  <a:pt x="389" y="865"/>
                </a:cubicBezTo>
                <a:cubicBezTo>
                  <a:pt x="381" y="871"/>
                  <a:pt x="371" y="877"/>
                  <a:pt x="362" y="882"/>
                </a:cubicBezTo>
                <a:close/>
                <a:moveTo>
                  <a:pt x="331" y="881"/>
                </a:moveTo>
                <a:cubicBezTo>
                  <a:pt x="330" y="880"/>
                  <a:pt x="329" y="880"/>
                  <a:pt x="328" y="879"/>
                </a:cubicBezTo>
                <a:cubicBezTo>
                  <a:pt x="330" y="878"/>
                  <a:pt x="333" y="877"/>
                  <a:pt x="335" y="875"/>
                </a:cubicBezTo>
                <a:cubicBezTo>
                  <a:pt x="334" y="877"/>
                  <a:pt x="332" y="879"/>
                  <a:pt x="331" y="881"/>
                </a:cubicBezTo>
                <a:close/>
                <a:moveTo>
                  <a:pt x="347" y="888"/>
                </a:moveTo>
                <a:cubicBezTo>
                  <a:pt x="345" y="888"/>
                  <a:pt x="344" y="887"/>
                  <a:pt x="343" y="887"/>
                </a:cubicBezTo>
                <a:cubicBezTo>
                  <a:pt x="346" y="884"/>
                  <a:pt x="350" y="882"/>
                  <a:pt x="354" y="879"/>
                </a:cubicBezTo>
                <a:cubicBezTo>
                  <a:pt x="351" y="882"/>
                  <a:pt x="349" y="885"/>
                  <a:pt x="347" y="888"/>
                </a:cubicBezTo>
                <a:close/>
                <a:moveTo>
                  <a:pt x="367" y="896"/>
                </a:moveTo>
                <a:cubicBezTo>
                  <a:pt x="363" y="895"/>
                  <a:pt x="360" y="894"/>
                  <a:pt x="357" y="893"/>
                </a:cubicBezTo>
                <a:cubicBezTo>
                  <a:pt x="363" y="890"/>
                  <a:pt x="369" y="887"/>
                  <a:pt x="376" y="884"/>
                </a:cubicBezTo>
                <a:cubicBezTo>
                  <a:pt x="372" y="888"/>
                  <a:pt x="369" y="892"/>
                  <a:pt x="367" y="896"/>
                </a:cubicBezTo>
                <a:close/>
                <a:moveTo>
                  <a:pt x="383" y="902"/>
                </a:moveTo>
                <a:cubicBezTo>
                  <a:pt x="381" y="901"/>
                  <a:pt x="379" y="900"/>
                  <a:pt x="377" y="900"/>
                </a:cubicBezTo>
                <a:cubicBezTo>
                  <a:pt x="380" y="897"/>
                  <a:pt x="383" y="895"/>
                  <a:pt x="387" y="893"/>
                </a:cubicBezTo>
                <a:cubicBezTo>
                  <a:pt x="385" y="896"/>
                  <a:pt x="383" y="898"/>
                  <a:pt x="383" y="902"/>
                </a:cubicBezTo>
                <a:close/>
                <a:moveTo>
                  <a:pt x="415" y="912"/>
                </a:moveTo>
                <a:cubicBezTo>
                  <a:pt x="407" y="909"/>
                  <a:pt x="399" y="907"/>
                  <a:pt x="392" y="905"/>
                </a:cubicBezTo>
                <a:cubicBezTo>
                  <a:pt x="396" y="902"/>
                  <a:pt x="401" y="900"/>
                  <a:pt x="405" y="897"/>
                </a:cubicBezTo>
                <a:cubicBezTo>
                  <a:pt x="394" y="915"/>
                  <a:pt x="416" y="904"/>
                  <a:pt x="424" y="900"/>
                </a:cubicBezTo>
                <a:cubicBezTo>
                  <a:pt x="421" y="904"/>
                  <a:pt x="418" y="908"/>
                  <a:pt x="415" y="912"/>
                </a:cubicBezTo>
                <a:close/>
                <a:moveTo>
                  <a:pt x="428" y="916"/>
                </a:moveTo>
                <a:cubicBezTo>
                  <a:pt x="428" y="916"/>
                  <a:pt x="427" y="915"/>
                  <a:pt x="427" y="915"/>
                </a:cubicBezTo>
                <a:cubicBezTo>
                  <a:pt x="428" y="914"/>
                  <a:pt x="429" y="913"/>
                  <a:pt x="430" y="912"/>
                </a:cubicBezTo>
                <a:cubicBezTo>
                  <a:pt x="430" y="913"/>
                  <a:pt x="429" y="915"/>
                  <a:pt x="428" y="916"/>
                </a:cubicBezTo>
                <a:close/>
                <a:moveTo>
                  <a:pt x="417" y="894"/>
                </a:moveTo>
                <a:cubicBezTo>
                  <a:pt x="421" y="889"/>
                  <a:pt x="426" y="884"/>
                  <a:pt x="432" y="880"/>
                </a:cubicBezTo>
                <a:cubicBezTo>
                  <a:pt x="434" y="881"/>
                  <a:pt x="437" y="881"/>
                  <a:pt x="439" y="882"/>
                </a:cubicBezTo>
                <a:cubicBezTo>
                  <a:pt x="434" y="885"/>
                  <a:pt x="425" y="890"/>
                  <a:pt x="417" y="894"/>
                </a:cubicBezTo>
                <a:close/>
                <a:moveTo>
                  <a:pt x="446" y="887"/>
                </a:moveTo>
                <a:cubicBezTo>
                  <a:pt x="447" y="886"/>
                  <a:pt x="447" y="885"/>
                  <a:pt x="447" y="884"/>
                </a:cubicBezTo>
                <a:cubicBezTo>
                  <a:pt x="449" y="884"/>
                  <a:pt x="451" y="885"/>
                  <a:pt x="453" y="885"/>
                </a:cubicBezTo>
                <a:cubicBezTo>
                  <a:pt x="447" y="889"/>
                  <a:pt x="441" y="893"/>
                  <a:pt x="436" y="898"/>
                </a:cubicBezTo>
                <a:cubicBezTo>
                  <a:pt x="439" y="894"/>
                  <a:pt x="443" y="890"/>
                  <a:pt x="446" y="887"/>
                </a:cubicBezTo>
                <a:close/>
                <a:moveTo>
                  <a:pt x="448" y="921"/>
                </a:moveTo>
                <a:cubicBezTo>
                  <a:pt x="447" y="921"/>
                  <a:pt x="445" y="920"/>
                  <a:pt x="443" y="920"/>
                </a:cubicBezTo>
                <a:cubicBezTo>
                  <a:pt x="445" y="918"/>
                  <a:pt x="447" y="916"/>
                  <a:pt x="449" y="915"/>
                </a:cubicBezTo>
                <a:cubicBezTo>
                  <a:pt x="451" y="914"/>
                  <a:pt x="452" y="913"/>
                  <a:pt x="453" y="911"/>
                </a:cubicBezTo>
                <a:cubicBezTo>
                  <a:pt x="451" y="914"/>
                  <a:pt x="449" y="918"/>
                  <a:pt x="448" y="921"/>
                </a:cubicBezTo>
                <a:close/>
                <a:moveTo>
                  <a:pt x="442" y="911"/>
                </a:moveTo>
                <a:cubicBezTo>
                  <a:pt x="445" y="906"/>
                  <a:pt x="449" y="902"/>
                  <a:pt x="453" y="898"/>
                </a:cubicBezTo>
                <a:cubicBezTo>
                  <a:pt x="457" y="895"/>
                  <a:pt x="460" y="891"/>
                  <a:pt x="461" y="887"/>
                </a:cubicBezTo>
                <a:cubicBezTo>
                  <a:pt x="464" y="888"/>
                  <a:pt x="467" y="888"/>
                  <a:pt x="471" y="889"/>
                </a:cubicBezTo>
                <a:cubicBezTo>
                  <a:pt x="460" y="895"/>
                  <a:pt x="451" y="903"/>
                  <a:pt x="442" y="911"/>
                </a:cubicBezTo>
                <a:close/>
                <a:moveTo>
                  <a:pt x="469" y="905"/>
                </a:moveTo>
                <a:cubicBezTo>
                  <a:pt x="472" y="902"/>
                  <a:pt x="480" y="896"/>
                  <a:pt x="481" y="891"/>
                </a:cubicBezTo>
                <a:cubicBezTo>
                  <a:pt x="485" y="892"/>
                  <a:pt x="489" y="892"/>
                  <a:pt x="493" y="893"/>
                </a:cubicBezTo>
                <a:cubicBezTo>
                  <a:pt x="482" y="901"/>
                  <a:pt x="471" y="909"/>
                  <a:pt x="459" y="917"/>
                </a:cubicBezTo>
                <a:cubicBezTo>
                  <a:pt x="462" y="913"/>
                  <a:pt x="465" y="909"/>
                  <a:pt x="469" y="905"/>
                </a:cubicBezTo>
                <a:close/>
                <a:moveTo>
                  <a:pt x="466" y="925"/>
                </a:moveTo>
                <a:cubicBezTo>
                  <a:pt x="465" y="925"/>
                  <a:pt x="464" y="925"/>
                  <a:pt x="462" y="925"/>
                </a:cubicBezTo>
                <a:cubicBezTo>
                  <a:pt x="466" y="922"/>
                  <a:pt x="469" y="920"/>
                  <a:pt x="473" y="918"/>
                </a:cubicBezTo>
                <a:cubicBezTo>
                  <a:pt x="470" y="920"/>
                  <a:pt x="468" y="923"/>
                  <a:pt x="466" y="925"/>
                </a:cubicBezTo>
                <a:close/>
                <a:moveTo>
                  <a:pt x="486" y="930"/>
                </a:moveTo>
                <a:cubicBezTo>
                  <a:pt x="483" y="929"/>
                  <a:pt x="480" y="928"/>
                  <a:pt x="478" y="928"/>
                </a:cubicBezTo>
                <a:cubicBezTo>
                  <a:pt x="483" y="924"/>
                  <a:pt x="489" y="920"/>
                  <a:pt x="495" y="915"/>
                </a:cubicBezTo>
                <a:cubicBezTo>
                  <a:pt x="492" y="920"/>
                  <a:pt x="489" y="925"/>
                  <a:pt x="486" y="930"/>
                </a:cubicBezTo>
                <a:close/>
                <a:moveTo>
                  <a:pt x="500" y="922"/>
                </a:moveTo>
                <a:cubicBezTo>
                  <a:pt x="506" y="913"/>
                  <a:pt x="512" y="906"/>
                  <a:pt x="519" y="898"/>
                </a:cubicBezTo>
                <a:cubicBezTo>
                  <a:pt x="520" y="898"/>
                  <a:pt x="520" y="897"/>
                  <a:pt x="520" y="896"/>
                </a:cubicBezTo>
                <a:cubicBezTo>
                  <a:pt x="525" y="897"/>
                  <a:pt x="529" y="897"/>
                  <a:pt x="534" y="898"/>
                </a:cubicBezTo>
                <a:cubicBezTo>
                  <a:pt x="523" y="906"/>
                  <a:pt x="511" y="915"/>
                  <a:pt x="500" y="922"/>
                </a:cubicBezTo>
                <a:close/>
                <a:moveTo>
                  <a:pt x="499" y="902"/>
                </a:moveTo>
                <a:cubicBezTo>
                  <a:pt x="501" y="900"/>
                  <a:pt x="504" y="897"/>
                  <a:pt x="506" y="895"/>
                </a:cubicBezTo>
                <a:cubicBezTo>
                  <a:pt x="507" y="895"/>
                  <a:pt x="508" y="895"/>
                  <a:pt x="509" y="895"/>
                </a:cubicBezTo>
                <a:cubicBezTo>
                  <a:pt x="506" y="897"/>
                  <a:pt x="502" y="900"/>
                  <a:pt x="499" y="902"/>
                </a:cubicBezTo>
                <a:close/>
                <a:moveTo>
                  <a:pt x="508" y="933"/>
                </a:moveTo>
                <a:cubicBezTo>
                  <a:pt x="509" y="933"/>
                  <a:pt x="510" y="932"/>
                  <a:pt x="511" y="931"/>
                </a:cubicBezTo>
                <a:cubicBezTo>
                  <a:pt x="510" y="932"/>
                  <a:pt x="510" y="933"/>
                  <a:pt x="511" y="934"/>
                </a:cubicBezTo>
                <a:cubicBezTo>
                  <a:pt x="510" y="934"/>
                  <a:pt x="509" y="934"/>
                  <a:pt x="508" y="933"/>
                </a:cubicBezTo>
                <a:close/>
                <a:moveTo>
                  <a:pt x="544" y="899"/>
                </a:moveTo>
                <a:cubicBezTo>
                  <a:pt x="549" y="899"/>
                  <a:pt x="553" y="900"/>
                  <a:pt x="557" y="900"/>
                </a:cubicBezTo>
                <a:cubicBezTo>
                  <a:pt x="556" y="903"/>
                  <a:pt x="552" y="907"/>
                  <a:pt x="548" y="912"/>
                </a:cubicBezTo>
                <a:cubicBezTo>
                  <a:pt x="548" y="912"/>
                  <a:pt x="547" y="911"/>
                  <a:pt x="546" y="910"/>
                </a:cubicBezTo>
                <a:cubicBezTo>
                  <a:pt x="543" y="907"/>
                  <a:pt x="519" y="926"/>
                  <a:pt x="514" y="928"/>
                </a:cubicBezTo>
                <a:cubicBezTo>
                  <a:pt x="520" y="921"/>
                  <a:pt x="542" y="907"/>
                  <a:pt x="544" y="899"/>
                </a:cubicBezTo>
                <a:close/>
                <a:moveTo>
                  <a:pt x="535" y="937"/>
                </a:moveTo>
                <a:cubicBezTo>
                  <a:pt x="529" y="936"/>
                  <a:pt x="523" y="936"/>
                  <a:pt x="518" y="935"/>
                </a:cubicBezTo>
                <a:cubicBezTo>
                  <a:pt x="520" y="934"/>
                  <a:pt x="533" y="928"/>
                  <a:pt x="541" y="922"/>
                </a:cubicBezTo>
                <a:cubicBezTo>
                  <a:pt x="537" y="928"/>
                  <a:pt x="534" y="933"/>
                  <a:pt x="535" y="937"/>
                </a:cubicBezTo>
                <a:close/>
                <a:moveTo>
                  <a:pt x="548" y="938"/>
                </a:moveTo>
                <a:cubicBezTo>
                  <a:pt x="547" y="938"/>
                  <a:pt x="546" y="938"/>
                  <a:pt x="545" y="938"/>
                </a:cubicBezTo>
                <a:cubicBezTo>
                  <a:pt x="547" y="937"/>
                  <a:pt x="549" y="936"/>
                  <a:pt x="550" y="934"/>
                </a:cubicBezTo>
                <a:cubicBezTo>
                  <a:pt x="549" y="935"/>
                  <a:pt x="549" y="936"/>
                  <a:pt x="548" y="938"/>
                </a:cubicBezTo>
                <a:close/>
                <a:moveTo>
                  <a:pt x="553" y="921"/>
                </a:moveTo>
                <a:cubicBezTo>
                  <a:pt x="558" y="914"/>
                  <a:pt x="562" y="908"/>
                  <a:pt x="566" y="901"/>
                </a:cubicBezTo>
                <a:cubicBezTo>
                  <a:pt x="570" y="901"/>
                  <a:pt x="574" y="901"/>
                  <a:pt x="578" y="901"/>
                </a:cubicBezTo>
                <a:cubicBezTo>
                  <a:pt x="569" y="909"/>
                  <a:pt x="561" y="918"/>
                  <a:pt x="551" y="925"/>
                </a:cubicBezTo>
                <a:cubicBezTo>
                  <a:pt x="552" y="923"/>
                  <a:pt x="552" y="922"/>
                  <a:pt x="553" y="921"/>
                </a:cubicBezTo>
                <a:close/>
                <a:moveTo>
                  <a:pt x="561" y="938"/>
                </a:moveTo>
                <a:cubicBezTo>
                  <a:pt x="569" y="934"/>
                  <a:pt x="576" y="928"/>
                  <a:pt x="583" y="922"/>
                </a:cubicBezTo>
                <a:cubicBezTo>
                  <a:pt x="581" y="925"/>
                  <a:pt x="572" y="934"/>
                  <a:pt x="576" y="938"/>
                </a:cubicBezTo>
                <a:cubicBezTo>
                  <a:pt x="571" y="939"/>
                  <a:pt x="566" y="939"/>
                  <a:pt x="561" y="938"/>
                </a:cubicBezTo>
                <a:close/>
                <a:moveTo>
                  <a:pt x="583" y="912"/>
                </a:moveTo>
                <a:cubicBezTo>
                  <a:pt x="585" y="909"/>
                  <a:pt x="587" y="906"/>
                  <a:pt x="589" y="903"/>
                </a:cubicBezTo>
                <a:cubicBezTo>
                  <a:pt x="589" y="902"/>
                  <a:pt x="589" y="902"/>
                  <a:pt x="589" y="902"/>
                </a:cubicBezTo>
                <a:cubicBezTo>
                  <a:pt x="591" y="902"/>
                  <a:pt x="592" y="902"/>
                  <a:pt x="594" y="902"/>
                </a:cubicBezTo>
                <a:cubicBezTo>
                  <a:pt x="590" y="905"/>
                  <a:pt x="586" y="908"/>
                  <a:pt x="583" y="912"/>
                </a:cubicBezTo>
                <a:close/>
                <a:moveTo>
                  <a:pt x="597" y="933"/>
                </a:moveTo>
                <a:cubicBezTo>
                  <a:pt x="597" y="934"/>
                  <a:pt x="596" y="935"/>
                  <a:pt x="596" y="935"/>
                </a:cubicBezTo>
                <a:cubicBezTo>
                  <a:pt x="592" y="934"/>
                  <a:pt x="588" y="935"/>
                  <a:pt x="585" y="938"/>
                </a:cubicBezTo>
                <a:cubicBezTo>
                  <a:pt x="584" y="938"/>
                  <a:pt x="583" y="938"/>
                  <a:pt x="582" y="938"/>
                </a:cubicBezTo>
                <a:cubicBezTo>
                  <a:pt x="589" y="934"/>
                  <a:pt x="597" y="928"/>
                  <a:pt x="605" y="922"/>
                </a:cubicBezTo>
                <a:cubicBezTo>
                  <a:pt x="606" y="921"/>
                  <a:pt x="607" y="920"/>
                  <a:pt x="609" y="919"/>
                </a:cubicBezTo>
                <a:cubicBezTo>
                  <a:pt x="605" y="924"/>
                  <a:pt x="601" y="929"/>
                  <a:pt x="597" y="933"/>
                </a:cubicBezTo>
                <a:close/>
                <a:moveTo>
                  <a:pt x="594" y="920"/>
                </a:moveTo>
                <a:cubicBezTo>
                  <a:pt x="596" y="917"/>
                  <a:pt x="598" y="915"/>
                  <a:pt x="600" y="912"/>
                </a:cubicBezTo>
                <a:cubicBezTo>
                  <a:pt x="602" y="909"/>
                  <a:pt x="605" y="906"/>
                  <a:pt x="607" y="903"/>
                </a:cubicBezTo>
                <a:cubicBezTo>
                  <a:pt x="610" y="903"/>
                  <a:pt x="613" y="903"/>
                  <a:pt x="617" y="903"/>
                </a:cubicBezTo>
                <a:cubicBezTo>
                  <a:pt x="609" y="909"/>
                  <a:pt x="602" y="914"/>
                  <a:pt x="594" y="920"/>
                </a:cubicBezTo>
                <a:close/>
                <a:moveTo>
                  <a:pt x="622" y="929"/>
                </a:moveTo>
                <a:cubicBezTo>
                  <a:pt x="620" y="930"/>
                  <a:pt x="620" y="932"/>
                  <a:pt x="620" y="934"/>
                </a:cubicBezTo>
                <a:cubicBezTo>
                  <a:pt x="617" y="934"/>
                  <a:pt x="614" y="934"/>
                  <a:pt x="611" y="935"/>
                </a:cubicBezTo>
                <a:cubicBezTo>
                  <a:pt x="617" y="930"/>
                  <a:pt x="623" y="925"/>
                  <a:pt x="628" y="920"/>
                </a:cubicBezTo>
                <a:cubicBezTo>
                  <a:pt x="626" y="923"/>
                  <a:pt x="624" y="926"/>
                  <a:pt x="622" y="929"/>
                </a:cubicBezTo>
                <a:close/>
                <a:moveTo>
                  <a:pt x="621" y="916"/>
                </a:moveTo>
                <a:cubicBezTo>
                  <a:pt x="621" y="916"/>
                  <a:pt x="621" y="916"/>
                  <a:pt x="621" y="916"/>
                </a:cubicBezTo>
                <a:cubicBezTo>
                  <a:pt x="623" y="913"/>
                  <a:pt x="628" y="907"/>
                  <a:pt x="629" y="903"/>
                </a:cubicBezTo>
                <a:cubicBezTo>
                  <a:pt x="631" y="903"/>
                  <a:pt x="634" y="903"/>
                  <a:pt x="637" y="903"/>
                </a:cubicBezTo>
                <a:cubicBezTo>
                  <a:pt x="631" y="907"/>
                  <a:pt x="626" y="911"/>
                  <a:pt x="621" y="916"/>
                </a:cubicBezTo>
                <a:close/>
                <a:moveTo>
                  <a:pt x="644" y="931"/>
                </a:moveTo>
                <a:cubicBezTo>
                  <a:pt x="641" y="932"/>
                  <a:pt x="637" y="932"/>
                  <a:pt x="634" y="933"/>
                </a:cubicBezTo>
                <a:cubicBezTo>
                  <a:pt x="639" y="930"/>
                  <a:pt x="644" y="926"/>
                  <a:pt x="649" y="922"/>
                </a:cubicBezTo>
                <a:cubicBezTo>
                  <a:pt x="646" y="925"/>
                  <a:pt x="645" y="928"/>
                  <a:pt x="644" y="931"/>
                </a:cubicBezTo>
                <a:close/>
                <a:moveTo>
                  <a:pt x="669" y="903"/>
                </a:moveTo>
                <a:cubicBezTo>
                  <a:pt x="664" y="897"/>
                  <a:pt x="642" y="918"/>
                  <a:pt x="638" y="921"/>
                </a:cubicBezTo>
                <a:cubicBezTo>
                  <a:pt x="641" y="917"/>
                  <a:pt x="649" y="908"/>
                  <a:pt x="649" y="903"/>
                </a:cubicBezTo>
                <a:cubicBezTo>
                  <a:pt x="660" y="902"/>
                  <a:pt x="672" y="901"/>
                  <a:pt x="684" y="899"/>
                </a:cubicBezTo>
                <a:cubicBezTo>
                  <a:pt x="678" y="905"/>
                  <a:pt x="672" y="910"/>
                  <a:pt x="665" y="915"/>
                </a:cubicBezTo>
                <a:cubicBezTo>
                  <a:pt x="669" y="912"/>
                  <a:pt x="670" y="908"/>
                  <a:pt x="669" y="903"/>
                </a:cubicBezTo>
                <a:close/>
                <a:moveTo>
                  <a:pt x="690" y="917"/>
                </a:moveTo>
                <a:cubicBezTo>
                  <a:pt x="688" y="919"/>
                  <a:pt x="687" y="922"/>
                  <a:pt x="688" y="924"/>
                </a:cubicBezTo>
                <a:cubicBezTo>
                  <a:pt x="679" y="926"/>
                  <a:pt x="669" y="928"/>
                  <a:pt x="658" y="929"/>
                </a:cubicBezTo>
                <a:cubicBezTo>
                  <a:pt x="664" y="926"/>
                  <a:pt x="669" y="922"/>
                  <a:pt x="675" y="918"/>
                </a:cubicBezTo>
                <a:cubicBezTo>
                  <a:pt x="668" y="930"/>
                  <a:pt x="687" y="919"/>
                  <a:pt x="690" y="917"/>
                </a:cubicBezTo>
                <a:cubicBezTo>
                  <a:pt x="690" y="917"/>
                  <a:pt x="690" y="917"/>
                  <a:pt x="690" y="917"/>
                </a:cubicBezTo>
                <a:close/>
                <a:moveTo>
                  <a:pt x="693" y="898"/>
                </a:moveTo>
                <a:cubicBezTo>
                  <a:pt x="697" y="897"/>
                  <a:pt x="701" y="897"/>
                  <a:pt x="705" y="896"/>
                </a:cubicBezTo>
                <a:cubicBezTo>
                  <a:pt x="700" y="900"/>
                  <a:pt x="694" y="904"/>
                  <a:pt x="689" y="908"/>
                </a:cubicBezTo>
                <a:cubicBezTo>
                  <a:pt x="690" y="906"/>
                  <a:pt x="691" y="904"/>
                  <a:pt x="693" y="902"/>
                </a:cubicBezTo>
                <a:cubicBezTo>
                  <a:pt x="694" y="901"/>
                  <a:pt x="694" y="899"/>
                  <a:pt x="693" y="898"/>
                </a:cubicBezTo>
                <a:close/>
                <a:moveTo>
                  <a:pt x="716" y="917"/>
                </a:moveTo>
                <a:cubicBezTo>
                  <a:pt x="710" y="919"/>
                  <a:pt x="704" y="920"/>
                  <a:pt x="697" y="922"/>
                </a:cubicBezTo>
                <a:cubicBezTo>
                  <a:pt x="703" y="918"/>
                  <a:pt x="709" y="914"/>
                  <a:pt x="715" y="910"/>
                </a:cubicBezTo>
                <a:cubicBezTo>
                  <a:pt x="717" y="909"/>
                  <a:pt x="719" y="908"/>
                  <a:pt x="721" y="906"/>
                </a:cubicBezTo>
                <a:cubicBezTo>
                  <a:pt x="718" y="909"/>
                  <a:pt x="716" y="913"/>
                  <a:pt x="716" y="917"/>
                </a:cubicBezTo>
                <a:close/>
                <a:moveTo>
                  <a:pt x="713" y="902"/>
                </a:moveTo>
                <a:cubicBezTo>
                  <a:pt x="715" y="900"/>
                  <a:pt x="717" y="897"/>
                  <a:pt x="718" y="895"/>
                </a:cubicBezTo>
                <a:cubicBezTo>
                  <a:pt x="719" y="894"/>
                  <a:pt x="719" y="894"/>
                  <a:pt x="719" y="893"/>
                </a:cubicBezTo>
                <a:cubicBezTo>
                  <a:pt x="723" y="892"/>
                  <a:pt x="727" y="891"/>
                  <a:pt x="731" y="890"/>
                </a:cubicBezTo>
                <a:cubicBezTo>
                  <a:pt x="725" y="894"/>
                  <a:pt x="720" y="898"/>
                  <a:pt x="713" y="902"/>
                </a:cubicBezTo>
                <a:close/>
                <a:moveTo>
                  <a:pt x="749" y="907"/>
                </a:moveTo>
                <a:cubicBezTo>
                  <a:pt x="745" y="908"/>
                  <a:pt x="742" y="909"/>
                  <a:pt x="738" y="910"/>
                </a:cubicBezTo>
                <a:cubicBezTo>
                  <a:pt x="742" y="907"/>
                  <a:pt x="746" y="904"/>
                  <a:pt x="749" y="901"/>
                </a:cubicBezTo>
                <a:cubicBezTo>
                  <a:pt x="748" y="903"/>
                  <a:pt x="748" y="905"/>
                  <a:pt x="749" y="907"/>
                </a:cubicBezTo>
                <a:close/>
                <a:moveTo>
                  <a:pt x="732" y="905"/>
                </a:moveTo>
                <a:cubicBezTo>
                  <a:pt x="735" y="901"/>
                  <a:pt x="746" y="892"/>
                  <a:pt x="745" y="886"/>
                </a:cubicBezTo>
                <a:cubicBezTo>
                  <a:pt x="749" y="885"/>
                  <a:pt x="754" y="883"/>
                  <a:pt x="758" y="882"/>
                </a:cubicBezTo>
                <a:cubicBezTo>
                  <a:pt x="750" y="890"/>
                  <a:pt x="742" y="898"/>
                  <a:pt x="732" y="905"/>
                </a:cubicBezTo>
                <a:close/>
                <a:moveTo>
                  <a:pt x="776" y="896"/>
                </a:moveTo>
                <a:cubicBezTo>
                  <a:pt x="772" y="898"/>
                  <a:pt x="769" y="899"/>
                  <a:pt x="765" y="901"/>
                </a:cubicBezTo>
                <a:cubicBezTo>
                  <a:pt x="768" y="898"/>
                  <a:pt x="772" y="895"/>
                  <a:pt x="776" y="892"/>
                </a:cubicBezTo>
                <a:cubicBezTo>
                  <a:pt x="775" y="893"/>
                  <a:pt x="775" y="894"/>
                  <a:pt x="776" y="896"/>
                </a:cubicBezTo>
                <a:close/>
                <a:moveTo>
                  <a:pt x="765" y="890"/>
                </a:moveTo>
                <a:cubicBezTo>
                  <a:pt x="767" y="887"/>
                  <a:pt x="768" y="884"/>
                  <a:pt x="769" y="881"/>
                </a:cubicBezTo>
                <a:cubicBezTo>
                  <a:pt x="771" y="880"/>
                  <a:pt x="771" y="878"/>
                  <a:pt x="771" y="877"/>
                </a:cubicBezTo>
                <a:cubicBezTo>
                  <a:pt x="777" y="874"/>
                  <a:pt x="784" y="872"/>
                  <a:pt x="790" y="868"/>
                </a:cubicBezTo>
                <a:cubicBezTo>
                  <a:pt x="783" y="876"/>
                  <a:pt x="774" y="883"/>
                  <a:pt x="765" y="890"/>
                </a:cubicBezTo>
                <a:close/>
                <a:moveTo>
                  <a:pt x="791" y="884"/>
                </a:moveTo>
                <a:cubicBezTo>
                  <a:pt x="795" y="878"/>
                  <a:pt x="799" y="871"/>
                  <a:pt x="803" y="866"/>
                </a:cubicBezTo>
                <a:cubicBezTo>
                  <a:pt x="804" y="865"/>
                  <a:pt x="804" y="863"/>
                  <a:pt x="804" y="861"/>
                </a:cubicBezTo>
                <a:cubicBezTo>
                  <a:pt x="814" y="856"/>
                  <a:pt x="825" y="850"/>
                  <a:pt x="835" y="843"/>
                </a:cubicBezTo>
                <a:cubicBezTo>
                  <a:pt x="834" y="844"/>
                  <a:pt x="833" y="845"/>
                  <a:pt x="832" y="847"/>
                </a:cubicBezTo>
                <a:cubicBezTo>
                  <a:pt x="817" y="855"/>
                  <a:pt x="806" y="874"/>
                  <a:pt x="791" y="884"/>
                </a:cubicBezTo>
                <a:close/>
                <a:moveTo>
                  <a:pt x="828" y="864"/>
                </a:moveTo>
                <a:cubicBezTo>
                  <a:pt x="828" y="863"/>
                  <a:pt x="828" y="863"/>
                  <a:pt x="829" y="863"/>
                </a:cubicBezTo>
                <a:cubicBezTo>
                  <a:pt x="832" y="858"/>
                  <a:pt x="837" y="854"/>
                  <a:pt x="841" y="849"/>
                </a:cubicBezTo>
                <a:cubicBezTo>
                  <a:pt x="843" y="849"/>
                  <a:pt x="844" y="849"/>
                  <a:pt x="846" y="848"/>
                </a:cubicBezTo>
                <a:cubicBezTo>
                  <a:pt x="840" y="853"/>
                  <a:pt x="834" y="859"/>
                  <a:pt x="828" y="864"/>
                </a:cubicBezTo>
                <a:close/>
                <a:moveTo>
                  <a:pt x="858" y="829"/>
                </a:moveTo>
                <a:cubicBezTo>
                  <a:pt x="858" y="828"/>
                  <a:pt x="858" y="828"/>
                  <a:pt x="858" y="828"/>
                </a:cubicBezTo>
                <a:cubicBezTo>
                  <a:pt x="859" y="828"/>
                  <a:pt x="860" y="827"/>
                  <a:pt x="861" y="826"/>
                </a:cubicBezTo>
                <a:cubicBezTo>
                  <a:pt x="860" y="827"/>
                  <a:pt x="859" y="828"/>
                  <a:pt x="858" y="829"/>
                </a:cubicBezTo>
                <a:close/>
                <a:moveTo>
                  <a:pt x="897" y="800"/>
                </a:moveTo>
                <a:cubicBezTo>
                  <a:pt x="897" y="800"/>
                  <a:pt x="897" y="799"/>
                  <a:pt x="896" y="799"/>
                </a:cubicBezTo>
                <a:cubicBezTo>
                  <a:pt x="896" y="799"/>
                  <a:pt x="897" y="799"/>
                  <a:pt x="897" y="798"/>
                </a:cubicBezTo>
                <a:cubicBezTo>
                  <a:pt x="897" y="798"/>
                  <a:pt x="898" y="799"/>
                  <a:pt x="898" y="799"/>
                </a:cubicBezTo>
                <a:cubicBezTo>
                  <a:pt x="898" y="799"/>
                  <a:pt x="897" y="800"/>
                  <a:pt x="897" y="800"/>
                </a:cubicBezTo>
                <a:close/>
                <a:moveTo>
                  <a:pt x="906" y="792"/>
                </a:moveTo>
                <a:cubicBezTo>
                  <a:pt x="905" y="792"/>
                  <a:pt x="905" y="792"/>
                  <a:pt x="904" y="792"/>
                </a:cubicBezTo>
                <a:cubicBezTo>
                  <a:pt x="905" y="791"/>
                  <a:pt x="906" y="790"/>
                  <a:pt x="908" y="788"/>
                </a:cubicBezTo>
                <a:cubicBezTo>
                  <a:pt x="907" y="790"/>
                  <a:pt x="906" y="791"/>
                  <a:pt x="906" y="792"/>
                </a:cubicBezTo>
                <a:close/>
                <a:moveTo>
                  <a:pt x="922" y="779"/>
                </a:moveTo>
                <a:cubicBezTo>
                  <a:pt x="924" y="776"/>
                  <a:pt x="925" y="774"/>
                  <a:pt x="927" y="772"/>
                </a:cubicBezTo>
                <a:cubicBezTo>
                  <a:pt x="932" y="764"/>
                  <a:pt x="937" y="755"/>
                  <a:pt x="941" y="746"/>
                </a:cubicBezTo>
                <a:cubicBezTo>
                  <a:pt x="943" y="748"/>
                  <a:pt x="945" y="750"/>
                  <a:pt x="948" y="750"/>
                </a:cubicBezTo>
                <a:cubicBezTo>
                  <a:pt x="939" y="754"/>
                  <a:pt x="929" y="772"/>
                  <a:pt x="922" y="779"/>
                </a:cubicBezTo>
                <a:close/>
                <a:moveTo>
                  <a:pt x="937" y="776"/>
                </a:moveTo>
                <a:cubicBezTo>
                  <a:pt x="941" y="772"/>
                  <a:pt x="954" y="760"/>
                  <a:pt x="953" y="753"/>
                </a:cubicBezTo>
                <a:cubicBezTo>
                  <a:pt x="956" y="755"/>
                  <a:pt x="959" y="757"/>
                  <a:pt x="963" y="758"/>
                </a:cubicBezTo>
                <a:cubicBezTo>
                  <a:pt x="949" y="765"/>
                  <a:pt x="937" y="784"/>
                  <a:pt x="924" y="793"/>
                </a:cubicBezTo>
                <a:cubicBezTo>
                  <a:pt x="927" y="787"/>
                  <a:pt x="932" y="782"/>
                  <a:pt x="937" y="776"/>
                </a:cubicBezTo>
                <a:close/>
                <a:moveTo>
                  <a:pt x="934" y="800"/>
                </a:moveTo>
                <a:cubicBezTo>
                  <a:pt x="933" y="799"/>
                  <a:pt x="931" y="799"/>
                  <a:pt x="930" y="799"/>
                </a:cubicBezTo>
                <a:cubicBezTo>
                  <a:pt x="933" y="796"/>
                  <a:pt x="936" y="794"/>
                  <a:pt x="939" y="791"/>
                </a:cubicBezTo>
                <a:cubicBezTo>
                  <a:pt x="938" y="794"/>
                  <a:pt x="936" y="797"/>
                  <a:pt x="934" y="800"/>
                </a:cubicBezTo>
                <a:close/>
                <a:moveTo>
                  <a:pt x="949" y="805"/>
                </a:moveTo>
                <a:cubicBezTo>
                  <a:pt x="948" y="804"/>
                  <a:pt x="946" y="804"/>
                  <a:pt x="945" y="803"/>
                </a:cubicBezTo>
                <a:cubicBezTo>
                  <a:pt x="949" y="801"/>
                  <a:pt x="953" y="799"/>
                  <a:pt x="957" y="796"/>
                </a:cubicBezTo>
                <a:cubicBezTo>
                  <a:pt x="954" y="799"/>
                  <a:pt x="952" y="802"/>
                  <a:pt x="949" y="805"/>
                </a:cubicBezTo>
                <a:close/>
                <a:moveTo>
                  <a:pt x="949" y="792"/>
                </a:moveTo>
                <a:cubicBezTo>
                  <a:pt x="952" y="786"/>
                  <a:pt x="956" y="780"/>
                  <a:pt x="960" y="775"/>
                </a:cubicBezTo>
                <a:cubicBezTo>
                  <a:pt x="965" y="771"/>
                  <a:pt x="968" y="767"/>
                  <a:pt x="968" y="761"/>
                </a:cubicBezTo>
                <a:cubicBezTo>
                  <a:pt x="971" y="763"/>
                  <a:pt x="975" y="765"/>
                  <a:pt x="978" y="766"/>
                </a:cubicBezTo>
                <a:cubicBezTo>
                  <a:pt x="970" y="775"/>
                  <a:pt x="959" y="784"/>
                  <a:pt x="949" y="792"/>
                </a:cubicBezTo>
                <a:close/>
                <a:moveTo>
                  <a:pt x="987" y="770"/>
                </a:moveTo>
                <a:cubicBezTo>
                  <a:pt x="987" y="770"/>
                  <a:pt x="988" y="771"/>
                  <a:pt x="989" y="771"/>
                </a:cubicBezTo>
                <a:cubicBezTo>
                  <a:pt x="981" y="775"/>
                  <a:pt x="974" y="789"/>
                  <a:pt x="968" y="795"/>
                </a:cubicBezTo>
                <a:cubicBezTo>
                  <a:pt x="974" y="787"/>
                  <a:pt x="981" y="779"/>
                  <a:pt x="987" y="770"/>
                </a:cubicBezTo>
                <a:close/>
                <a:moveTo>
                  <a:pt x="980" y="816"/>
                </a:moveTo>
                <a:cubicBezTo>
                  <a:pt x="979" y="816"/>
                  <a:pt x="978" y="815"/>
                  <a:pt x="977" y="815"/>
                </a:cubicBezTo>
                <a:cubicBezTo>
                  <a:pt x="980" y="813"/>
                  <a:pt x="983" y="811"/>
                  <a:pt x="987" y="809"/>
                </a:cubicBezTo>
                <a:cubicBezTo>
                  <a:pt x="985" y="811"/>
                  <a:pt x="983" y="814"/>
                  <a:pt x="980" y="816"/>
                </a:cubicBezTo>
                <a:close/>
                <a:moveTo>
                  <a:pt x="969" y="810"/>
                </a:moveTo>
                <a:cubicBezTo>
                  <a:pt x="972" y="804"/>
                  <a:pt x="977" y="798"/>
                  <a:pt x="981" y="792"/>
                </a:cubicBezTo>
                <a:cubicBezTo>
                  <a:pt x="984" y="789"/>
                  <a:pt x="996" y="779"/>
                  <a:pt x="995" y="774"/>
                </a:cubicBezTo>
                <a:cubicBezTo>
                  <a:pt x="999" y="775"/>
                  <a:pt x="1003" y="777"/>
                  <a:pt x="1007" y="779"/>
                </a:cubicBezTo>
                <a:cubicBezTo>
                  <a:pt x="997" y="791"/>
                  <a:pt x="982" y="804"/>
                  <a:pt x="969" y="810"/>
                </a:cubicBezTo>
                <a:close/>
                <a:moveTo>
                  <a:pt x="1003" y="825"/>
                </a:moveTo>
                <a:cubicBezTo>
                  <a:pt x="1001" y="824"/>
                  <a:pt x="999" y="823"/>
                  <a:pt x="996" y="822"/>
                </a:cubicBezTo>
                <a:cubicBezTo>
                  <a:pt x="999" y="821"/>
                  <a:pt x="1012" y="815"/>
                  <a:pt x="1008" y="810"/>
                </a:cubicBezTo>
                <a:cubicBezTo>
                  <a:pt x="1005" y="804"/>
                  <a:pt x="992" y="816"/>
                  <a:pt x="990" y="817"/>
                </a:cubicBezTo>
                <a:cubicBezTo>
                  <a:pt x="999" y="806"/>
                  <a:pt x="1009" y="795"/>
                  <a:pt x="1014" y="782"/>
                </a:cubicBezTo>
                <a:cubicBezTo>
                  <a:pt x="1021" y="785"/>
                  <a:pt x="1027" y="787"/>
                  <a:pt x="1033" y="789"/>
                </a:cubicBezTo>
                <a:cubicBezTo>
                  <a:pt x="1026" y="803"/>
                  <a:pt x="1011" y="812"/>
                  <a:pt x="1003" y="825"/>
                </a:cubicBezTo>
                <a:close/>
                <a:moveTo>
                  <a:pt x="1041" y="792"/>
                </a:moveTo>
                <a:cubicBezTo>
                  <a:pt x="1045" y="793"/>
                  <a:pt x="1049" y="795"/>
                  <a:pt x="1053" y="796"/>
                </a:cubicBezTo>
                <a:cubicBezTo>
                  <a:pt x="1040" y="804"/>
                  <a:pt x="1029" y="815"/>
                  <a:pt x="1015" y="822"/>
                </a:cubicBezTo>
                <a:cubicBezTo>
                  <a:pt x="1023" y="813"/>
                  <a:pt x="1036" y="803"/>
                  <a:pt x="1041" y="792"/>
                </a:cubicBezTo>
                <a:close/>
                <a:moveTo>
                  <a:pt x="1059" y="798"/>
                </a:moveTo>
                <a:cubicBezTo>
                  <a:pt x="1063" y="799"/>
                  <a:pt x="1068" y="800"/>
                  <a:pt x="1072" y="801"/>
                </a:cubicBezTo>
                <a:cubicBezTo>
                  <a:pt x="1061" y="813"/>
                  <a:pt x="1048" y="820"/>
                  <a:pt x="1033" y="827"/>
                </a:cubicBezTo>
                <a:cubicBezTo>
                  <a:pt x="1037" y="822"/>
                  <a:pt x="1042" y="818"/>
                  <a:pt x="1046" y="814"/>
                </a:cubicBezTo>
                <a:cubicBezTo>
                  <a:pt x="1049" y="811"/>
                  <a:pt x="1061" y="803"/>
                  <a:pt x="1059" y="798"/>
                </a:cubicBezTo>
                <a:close/>
                <a:moveTo>
                  <a:pt x="1078" y="816"/>
                </a:moveTo>
                <a:cubicBezTo>
                  <a:pt x="1072" y="820"/>
                  <a:pt x="1067" y="824"/>
                  <a:pt x="1061" y="828"/>
                </a:cubicBezTo>
                <a:cubicBezTo>
                  <a:pt x="1065" y="823"/>
                  <a:pt x="1080" y="810"/>
                  <a:pt x="1080" y="803"/>
                </a:cubicBezTo>
                <a:cubicBezTo>
                  <a:pt x="1083" y="804"/>
                  <a:pt x="1086" y="805"/>
                  <a:pt x="1089" y="806"/>
                </a:cubicBezTo>
                <a:cubicBezTo>
                  <a:pt x="1085" y="809"/>
                  <a:pt x="1081" y="812"/>
                  <a:pt x="1078" y="816"/>
                </a:cubicBezTo>
                <a:close/>
                <a:moveTo>
                  <a:pt x="1099" y="808"/>
                </a:moveTo>
                <a:cubicBezTo>
                  <a:pt x="1104" y="809"/>
                  <a:pt x="1109" y="810"/>
                  <a:pt x="1114" y="810"/>
                </a:cubicBezTo>
                <a:cubicBezTo>
                  <a:pt x="1101" y="820"/>
                  <a:pt x="1086" y="831"/>
                  <a:pt x="1070" y="837"/>
                </a:cubicBezTo>
                <a:cubicBezTo>
                  <a:pt x="1074" y="832"/>
                  <a:pt x="1078" y="827"/>
                  <a:pt x="1083" y="822"/>
                </a:cubicBezTo>
                <a:cubicBezTo>
                  <a:pt x="1089" y="817"/>
                  <a:pt x="1094" y="813"/>
                  <a:pt x="1099" y="808"/>
                </a:cubicBezTo>
                <a:close/>
                <a:moveTo>
                  <a:pt x="1020" y="831"/>
                </a:moveTo>
                <a:cubicBezTo>
                  <a:pt x="1019" y="831"/>
                  <a:pt x="1018" y="831"/>
                  <a:pt x="1017" y="830"/>
                </a:cubicBezTo>
                <a:cubicBezTo>
                  <a:pt x="1019" y="829"/>
                  <a:pt x="1021" y="828"/>
                  <a:pt x="1023" y="827"/>
                </a:cubicBezTo>
                <a:cubicBezTo>
                  <a:pt x="1022" y="828"/>
                  <a:pt x="1021" y="830"/>
                  <a:pt x="1020" y="831"/>
                </a:cubicBezTo>
                <a:close/>
                <a:moveTo>
                  <a:pt x="1033" y="836"/>
                </a:moveTo>
                <a:cubicBezTo>
                  <a:pt x="1034" y="836"/>
                  <a:pt x="1035" y="835"/>
                  <a:pt x="1036" y="835"/>
                </a:cubicBezTo>
                <a:cubicBezTo>
                  <a:pt x="1041" y="832"/>
                  <a:pt x="1047" y="829"/>
                  <a:pt x="1052" y="826"/>
                </a:cubicBezTo>
                <a:cubicBezTo>
                  <a:pt x="1050" y="829"/>
                  <a:pt x="1044" y="835"/>
                  <a:pt x="1043" y="839"/>
                </a:cubicBezTo>
                <a:cubicBezTo>
                  <a:pt x="1040" y="838"/>
                  <a:pt x="1036" y="837"/>
                  <a:pt x="1033" y="836"/>
                </a:cubicBezTo>
                <a:close/>
                <a:moveTo>
                  <a:pt x="1058" y="844"/>
                </a:moveTo>
                <a:cubicBezTo>
                  <a:pt x="1056" y="844"/>
                  <a:pt x="1054" y="843"/>
                  <a:pt x="1052" y="842"/>
                </a:cubicBezTo>
                <a:cubicBezTo>
                  <a:pt x="1055" y="841"/>
                  <a:pt x="1058" y="839"/>
                  <a:pt x="1062" y="837"/>
                </a:cubicBezTo>
                <a:cubicBezTo>
                  <a:pt x="1060" y="839"/>
                  <a:pt x="1059" y="842"/>
                  <a:pt x="1058" y="844"/>
                </a:cubicBezTo>
                <a:close/>
                <a:moveTo>
                  <a:pt x="1082" y="850"/>
                </a:moveTo>
                <a:cubicBezTo>
                  <a:pt x="1078" y="849"/>
                  <a:pt x="1073" y="848"/>
                  <a:pt x="1068" y="847"/>
                </a:cubicBezTo>
                <a:cubicBezTo>
                  <a:pt x="1077" y="844"/>
                  <a:pt x="1086" y="839"/>
                  <a:pt x="1094" y="834"/>
                </a:cubicBezTo>
                <a:cubicBezTo>
                  <a:pt x="1092" y="837"/>
                  <a:pt x="1084" y="846"/>
                  <a:pt x="1082" y="850"/>
                </a:cubicBezTo>
                <a:close/>
                <a:moveTo>
                  <a:pt x="1120" y="816"/>
                </a:moveTo>
                <a:cubicBezTo>
                  <a:pt x="1121" y="815"/>
                  <a:pt x="1121" y="813"/>
                  <a:pt x="1120" y="811"/>
                </a:cubicBezTo>
                <a:cubicBezTo>
                  <a:pt x="1127" y="812"/>
                  <a:pt x="1134" y="813"/>
                  <a:pt x="1141" y="813"/>
                </a:cubicBezTo>
                <a:cubicBezTo>
                  <a:pt x="1127" y="824"/>
                  <a:pt x="1113" y="838"/>
                  <a:pt x="1096" y="844"/>
                </a:cubicBezTo>
                <a:cubicBezTo>
                  <a:pt x="1104" y="834"/>
                  <a:pt x="1113" y="823"/>
                  <a:pt x="1120" y="816"/>
                </a:cubicBezTo>
                <a:close/>
                <a:moveTo>
                  <a:pt x="1124" y="843"/>
                </a:moveTo>
                <a:cubicBezTo>
                  <a:pt x="1129" y="837"/>
                  <a:pt x="1134" y="832"/>
                  <a:pt x="1139" y="827"/>
                </a:cubicBezTo>
                <a:cubicBezTo>
                  <a:pt x="1145" y="824"/>
                  <a:pt x="1149" y="820"/>
                  <a:pt x="1149" y="814"/>
                </a:cubicBezTo>
                <a:cubicBezTo>
                  <a:pt x="1154" y="814"/>
                  <a:pt x="1158" y="814"/>
                  <a:pt x="1162" y="814"/>
                </a:cubicBezTo>
                <a:cubicBezTo>
                  <a:pt x="1150" y="825"/>
                  <a:pt x="1137" y="835"/>
                  <a:pt x="1124" y="843"/>
                </a:cubicBezTo>
                <a:close/>
                <a:moveTo>
                  <a:pt x="1175" y="813"/>
                </a:moveTo>
                <a:cubicBezTo>
                  <a:pt x="1182" y="813"/>
                  <a:pt x="1190" y="812"/>
                  <a:pt x="1197" y="810"/>
                </a:cubicBezTo>
                <a:cubicBezTo>
                  <a:pt x="1192" y="815"/>
                  <a:pt x="1186" y="820"/>
                  <a:pt x="1181" y="825"/>
                </a:cubicBezTo>
                <a:cubicBezTo>
                  <a:pt x="1169" y="833"/>
                  <a:pt x="1157" y="840"/>
                  <a:pt x="1147" y="844"/>
                </a:cubicBezTo>
                <a:cubicBezTo>
                  <a:pt x="1151" y="840"/>
                  <a:pt x="1155" y="835"/>
                  <a:pt x="1159" y="831"/>
                </a:cubicBezTo>
                <a:cubicBezTo>
                  <a:pt x="1164" y="825"/>
                  <a:pt x="1170" y="819"/>
                  <a:pt x="1175" y="813"/>
                </a:cubicBezTo>
                <a:close/>
                <a:moveTo>
                  <a:pt x="1106" y="854"/>
                </a:moveTo>
                <a:cubicBezTo>
                  <a:pt x="1103" y="854"/>
                  <a:pt x="1100" y="853"/>
                  <a:pt x="1097" y="853"/>
                </a:cubicBezTo>
                <a:cubicBezTo>
                  <a:pt x="1102" y="851"/>
                  <a:pt x="1107" y="848"/>
                  <a:pt x="1111" y="846"/>
                </a:cubicBezTo>
                <a:cubicBezTo>
                  <a:pt x="1109" y="848"/>
                  <a:pt x="1107" y="851"/>
                  <a:pt x="1106" y="854"/>
                </a:cubicBezTo>
                <a:close/>
                <a:moveTo>
                  <a:pt x="1130" y="855"/>
                </a:moveTo>
                <a:cubicBezTo>
                  <a:pt x="1126" y="855"/>
                  <a:pt x="1123" y="855"/>
                  <a:pt x="1119" y="855"/>
                </a:cubicBezTo>
                <a:cubicBezTo>
                  <a:pt x="1125" y="852"/>
                  <a:pt x="1130" y="848"/>
                  <a:pt x="1136" y="844"/>
                </a:cubicBezTo>
                <a:cubicBezTo>
                  <a:pt x="1133" y="847"/>
                  <a:pt x="1131" y="851"/>
                  <a:pt x="1130" y="855"/>
                </a:cubicBezTo>
                <a:close/>
                <a:moveTo>
                  <a:pt x="1160" y="849"/>
                </a:moveTo>
                <a:cubicBezTo>
                  <a:pt x="1159" y="850"/>
                  <a:pt x="1159" y="851"/>
                  <a:pt x="1159" y="852"/>
                </a:cubicBezTo>
                <a:cubicBezTo>
                  <a:pt x="1154" y="853"/>
                  <a:pt x="1150" y="853"/>
                  <a:pt x="1145" y="854"/>
                </a:cubicBezTo>
                <a:cubicBezTo>
                  <a:pt x="1150" y="851"/>
                  <a:pt x="1156" y="849"/>
                  <a:pt x="1163" y="845"/>
                </a:cubicBezTo>
                <a:cubicBezTo>
                  <a:pt x="1162" y="846"/>
                  <a:pt x="1161" y="848"/>
                  <a:pt x="1160" y="849"/>
                </a:cubicBezTo>
                <a:close/>
                <a:moveTo>
                  <a:pt x="1177" y="841"/>
                </a:moveTo>
                <a:cubicBezTo>
                  <a:pt x="1180" y="838"/>
                  <a:pt x="1183" y="834"/>
                  <a:pt x="1186" y="831"/>
                </a:cubicBezTo>
                <a:cubicBezTo>
                  <a:pt x="1190" y="828"/>
                  <a:pt x="1212" y="815"/>
                  <a:pt x="1208" y="808"/>
                </a:cubicBezTo>
                <a:cubicBezTo>
                  <a:pt x="1215" y="807"/>
                  <a:pt x="1222" y="805"/>
                  <a:pt x="1229" y="802"/>
                </a:cubicBezTo>
                <a:cubicBezTo>
                  <a:pt x="1229" y="803"/>
                  <a:pt x="1228" y="803"/>
                  <a:pt x="1228" y="804"/>
                </a:cubicBezTo>
                <a:cubicBezTo>
                  <a:pt x="1215" y="818"/>
                  <a:pt x="1196" y="832"/>
                  <a:pt x="1177" y="841"/>
                </a:cubicBezTo>
                <a:close/>
                <a:moveTo>
                  <a:pt x="1190" y="844"/>
                </a:moveTo>
                <a:cubicBezTo>
                  <a:pt x="1189" y="845"/>
                  <a:pt x="1187" y="845"/>
                  <a:pt x="1186" y="846"/>
                </a:cubicBezTo>
                <a:cubicBezTo>
                  <a:pt x="1187" y="845"/>
                  <a:pt x="1189" y="844"/>
                  <a:pt x="1191" y="843"/>
                </a:cubicBezTo>
                <a:cubicBezTo>
                  <a:pt x="1191" y="843"/>
                  <a:pt x="1190" y="844"/>
                  <a:pt x="1190" y="844"/>
                </a:cubicBezTo>
                <a:close/>
                <a:moveTo>
                  <a:pt x="1235" y="800"/>
                </a:moveTo>
                <a:cubicBezTo>
                  <a:pt x="1240" y="798"/>
                  <a:pt x="1246" y="796"/>
                  <a:pt x="1250" y="793"/>
                </a:cubicBezTo>
                <a:cubicBezTo>
                  <a:pt x="1242" y="804"/>
                  <a:pt x="1233" y="814"/>
                  <a:pt x="1222" y="822"/>
                </a:cubicBezTo>
                <a:cubicBezTo>
                  <a:pt x="1224" y="820"/>
                  <a:pt x="1243" y="804"/>
                  <a:pt x="1235" y="800"/>
                </a:cubicBezTo>
                <a:close/>
                <a:moveTo>
                  <a:pt x="1264" y="792"/>
                </a:moveTo>
                <a:cubicBezTo>
                  <a:pt x="1255" y="802"/>
                  <a:pt x="1246" y="813"/>
                  <a:pt x="1235" y="821"/>
                </a:cubicBezTo>
                <a:cubicBezTo>
                  <a:pt x="1247" y="811"/>
                  <a:pt x="1257" y="799"/>
                  <a:pt x="1265" y="786"/>
                </a:cubicBezTo>
                <a:cubicBezTo>
                  <a:pt x="1268" y="784"/>
                  <a:pt x="1272" y="782"/>
                  <a:pt x="1275" y="780"/>
                </a:cubicBezTo>
                <a:cubicBezTo>
                  <a:pt x="1271" y="784"/>
                  <a:pt x="1268" y="788"/>
                  <a:pt x="1264" y="792"/>
                </a:cubicBezTo>
                <a:close/>
                <a:moveTo>
                  <a:pt x="1329" y="476"/>
                </a:moveTo>
                <a:cubicBezTo>
                  <a:pt x="1326" y="482"/>
                  <a:pt x="1322" y="488"/>
                  <a:pt x="1318" y="492"/>
                </a:cubicBezTo>
                <a:cubicBezTo>
                  <a:pt x="1320" y="484"/>
                  <a:pt x="1325" y="477"/>
                  <a:pt x="1330" y="469"/>
                </a:cubicBezTo>
                <a:cubicBezTo>
                  <a:pt x="1330" y="472"/>
                  <a:pt x="1329" y="474"/>
                  <a:pt x="1329" y="476"/>
                </a:cubicBezTo>
                <a:close/>
                <a:moveTo>
                  <a:pt x="697" y="122"/>
                </a:moveTo>
                <a:cubicBezTo>
                  <a:pt x="701" y="120"/>
                  <a:pt x="706" y="117"/>
                  <a:pt x="711" y="114"/>
                </a:cubicBezTo>
                <a:cubicBezTo>
                  <a:pt x="697" y="125"/>
                  <a:pt x="682" y="132"/>
                  <a:pt x="667" y="140"/>
                </a:cubicBezTo>
                <a:cubicBezTo>
                  <a:pt x="676" y="134"/>
                  <a:pt x="686" y="128"/>
                  <a:pt x="697" y="122"/>
                </a:cubicBezTo>
                <a:close/>
                <a:moveTo>
                  <a:pt x="679" y="156"/>
                </a:moveTo>
                <a:cubicBezTo>
                  <a:pt x="682" y="154"/>
                  <a:pt x="691" y="146"/>
                  <a:pt x="688" y="141"/>
                </a:cubicBezTo>
                <a:cubicBezTo>
                  <a:pt x="693" y="139"/>
                  <a:pt x="697" y="137"/>
                  <a:pt x="702" y="134"/>
                </a:cubicBezTo>
                <a:cubicBezTo>
                  <a:pt x="698" y="140"/>
                  <a:pt x="695" y="147"/>
                  <a:pt x="692" y="153"/>
                </a:cubicBezTo>
                <a:cubicBezTo>
                  <a:pt x="687" y="152"/>
                  <a:pt x="683" y="153"/>
                  <a:pt x="679" y="156"/>
                </a:cubicBezTo>
                <a:close/>
                <a:moveTo>
                  <a:pt x="688" y="162"/>
                </a:moveTo>
                <a:cubicBezTo>
                  <a:pt x="687" y="165"/>
                  <a:pt x="686" y="168"/>
                  <a:pt x="685" y="171"/>
                </a:cubicBezTo>
                <a:cubicBezTo>
                  <a:pt x="684" y="168"/>
                  <a:pt x="679" y="169"/>
                  <a:pt x="674" y="171"/>
                </a:cubicBezTo>
                <a:cubicBezTo>
                  <a:pt x="679" y="168"/>
                  <a:pt x="684" y="165"/>
                  <a:pt x="688" y="162"/>
                </a:cubicBezTo>
                <a:close/>
                <a:moveTo>
                  <a:pt x="684" y="176"/>
                </a:moveTo>
                <a:cubicBezTo>
                  <a:pt x="684" y="177"/>
                  <a:pt x="683" y="178"/>
                  <a:pt x="683" y="179"/>
                </a:cubicBezTo>
                <a:cubicBezTo>
                  <a:pt x="683" y="181"/>
                  <a:pt x="682" y="183"/>
                  <a:pt x="682" y="185"/>
                </a:cubicBezTo>
                <a:cubicBezTo>
                  <a:pt x="671" y="190"/>
                  <a:pt x="657" y="195"/>
                  <a:pt x="644" y="201"/>
                </a:cubicBezTo>
                <a:cubicBezTo>
                  <a:pt x="657" y="192"/>
                  <a:pt x="671" y="185"/>
                  <a:pt x="684" y="176"/>
                </a:cubicBezTo>
                <a:close/>
                <a:moveTo>
                  <a:pt x="673" y="229"/>
                </a:moveTo>
                <a:cubicBezTo>
                  <a:pt x="675" y="227"/>
                  <a:pt x="677" y="226"/>
                  <a:pt x="678" y="224"/>
                </a:cubicBezTo>
                <a:cubicBezTo>
                  <a:pt x="678" y="226"/>
                  <a:pt x="678" y="228"/>
                  <a:pt x="678" y="230"/>
                </a:cubicBezTo>
                <a:cubicBezTo>
                  <a:pt x="676" y="229"/>
                  <a:pt x="675" y="229"/>
                  <a:pt x="673" y="229"/>
                </a:cubicBezTo>
                <a:close/>
                <a:moveTo>
                  <a:pt x="676" y="242"/>
                </a:moveTo>
                <a:cubicBezTo>
                  <a:pt x="676" y="243"/>
                  <a:pt x="676" y="244"/>
                  <a:pt x="676" y="245"/>
                </a:cubicBezTo>
                <a:cubicBezTo>
                  <a:pt x="673" y="242"/>
                  <a:pt x="670" y="240"/>
                  <a:pt x="667" y="238"/>
                </a:cubicBezTo>
                <a:cubicBezTo>
                  <a:pt x="668" y="238"/>
                  <a:pt x="669" y="238"/>
                  <a:pt x="670" y="238"/>
                </a:cubicBezTo>
                <a:cubicBezTo>
                  <a:pt x="670" y="241"/>
                  <a:pt x="673" y="243"/>
                  <a:pt x="676" y="242"/>
                </a:cubicBezTo>
                <a:close/>
                <a:moveTo>
                  <a:pt x="668" y="219"/>
                </a:moveTo>
                <a:cubicBezTo>
                  <a:pt x="672" y="217"/>
                  <a:pt x="676" y="215"/>
                  <a:pt x="679" y="212"/>
                </a:cubicBezTo>
                <a:cubicBezTo>
                  <a:pt x="679" y="214"/>
                  <a:pt x="679" y="215"/>
                  <a:pt x="679" y="217"/>
                </a:cubicBezTo>
                <a:cubicBezTo>
                  <a:pt x="675" y="216"/>
                  <a:pt x="672" y="216"/>
                  <a:pt x="668" y="219"/>
                </a:cubicBezTo>
                <a:close/>
                <a:moveTo>
                  <a:pt x="659" y="210"/>
                </a:moveTo>
                <a:cubicBezTo>
                  <a:pt x="666" y="206"/>
                  <a:pt x="673" y="201"/>
                  <a:pt x="680" y="196"/>
                </a:cubicBezTo>
                <a:cubicBezTo>
                  <a:pt x="680" y="198"/>
                  <a:pt x="680" y="200"/>
                  <a:pt x="680" y="201"/>
                </a:cubicBezTo>
                <a:cubicBezTo>
                  <a:pt x="673" y="204"/>
                  <a:pt x="666" y="207"/>
                  <a:pt x="659" y="210"/>
                </a:cubicBezTo>
                <a:close/>
                <a:moveTo>
                  <a:pt x="660" y="230"/>
                </a:moveTo>
                <a:cubicBezTo>
                  <a:pt x="659" y="231"/>
                  <a:pt x="659" y="231"/>
                  <a:pt x="658" y="232"/>
                </a:cubicBezTo>
                <a:cubicBezTo>
                  <a:pt x="658" y="232"/>
                  <a:pt x="657" y="232"/>
                  <a:pt x="657" y="231"/>
                </a:cubicBezTo>
                <a:cubicBezTo>
                  <a:pt x="658" y="231"/>
                  <a:pt x="659" y="231"/>
                  <a:pt x="660" y="230"/>
                </a:cubicBezTo>
                <a:close/>
                <a:moveTo>
                  <a:pt x="653" y="220"/>
                </a:moveTo>
                <a:cubicBezTo>
                  <a:pt x="651" y="221"/>
                  <a:pt x="649" y="223"/>
                  <a:pt x="648" y="225"/>
                </a:cubicBezTo>
                <a:cubicBezTo>
                  <a:pt x="646" y="224"/>
                  <a:pt x="645" y="223"/>
                  <a:pt x="644" y="222"/>
                </a:cubicBezTo>
                <a:cubicBezTo>
                  <a:pt x="647" y="222"/>
                  <a:pt x="650" y="221"/>
                  <a:pt x="653" y="220"/>
                </a:cubicBezTo>
                <a:close/>
                <a:moveTo>
                  <a:pt x="666" y="177"/>
                </a:moveTo>
                <a:cubicBezTo>
                  <a:pt x="665" y="177"/>
                  <a:pt x="664" y="178"/>
                  <a:pt x="664" y="178"/>
                </a:cubicBezTo>
                <a:cubicBezTo>
                  <a:pt x="665" y="177"/>
                  <a:pt x="665" y="177"/>
                  <a:pt x="666" y="177"/>
                </a:cubicBezTo>
                <a:close/>
                <a:moveTo>
                  <a:pt x="662" y="154"/>
                </a:moveTo>
                <a:cubicBezTo>
                  <a:pt x="656" y="158"/>
                  <a:pt x="649" y="162"/>
                  <a:pt x="642" y="165"/>
                </a:cubicBezTo>
                <a:cubicBezTo>
                  <a:pt x="649" y="161"/>
                  <a:pt x="655" y="158"/>
                  <a:pt x="662" y="154"/>
                </a:cubicBezTo>
                <a:close/>
                <a:moveTo>
                  <a:pt x="642" y="210"/>
                </a:moveTo>
                <a:cubicBezTo>
                  <a:pt x="639" y="212"/>
                  <a:pt x="636" y="213"/>
                  <a:pt x="634" y="215"/>
                </a:cubicBezTo>
                <a:cubicBezTo>
                  <a:pt x="633" y="215"/>
                  <a:pt x="632" y="214"/>
                  <a:pt x="631" y="214"/>
                </a:cubicBezTo>
                <a:cubicBezTo>
                  <a:pt x="635" y="213"/>
                  <a:pt x="639" y="211"/>
                  <a:pt x="642" y="210"/>
                </a:cubicBezTo>
                <a:close/>
                <a:moveTo>
                  <a:pt x="626" y="191"/>
                </a:moveTo>
                <a:cubicBezTo>
                  <a:pt x="627" y="191"/>
                  <a:pt x="627" y="191"/>
                  <a:pt x="628" y="191"/>
                </a:cubicBezTo>
                <a:cubicBezTo>
                  <a:pt x="627" y="191"/>
                  <a:pt x="627" y="192"/>
                  <a:pt x="626" y="192"/>
                </a:cubicBezTo>
                <a:cubicBezTo>
                  <a:pt x="626" y="192"/>
                  <a:pt x="626" y="191"/>
                  <a:pt x="626" y="191"/>
                </a:cubicBezTo>
                <a:close/>
                <a:moveTo>
                  <a:pt x="625" y="199"/>
                </a:moveTo>
                <a:cubicBezTo>
                  <a:pt x="627" y="200"/>
                  <a:pt x="630" y="200"/>
                  <a:pt x="633" y="199"/>
                </a:cubicBezTo>
                <a:cubicBezTo>
                  <a:pt x="630" y="201"/>
                  <a:pt x="626" y="203"/>
                  <a:pt x="623" y="205"/>
                </a:cubicBezTo>
                <a:cubicBezTo>
                  <a:pt x="624" y="203"/>
                  <a:pt x="624" y="201"/>
                  <a:pt x="625" y="199"/>
                </a:cubicBezTo>
                <a:close/>
                <a:moveTo>
                  <a:pt x="267" y="253"/>
                </a:moveTo>
                <a:cubicBezTo>
                  <a:pt x="266" y="257"/>
                  <a:pt x="264" y="261"/>
                  <a:pt x="263" y="265"/>
                </a:cubicBezTo>
                <a:cubicBezTo>
                  <a:pt x="261" y="267"/>
                  <a:pt x="258" y="269"/>
                  <a:pt x="256" y="270"/>
                </a:cubicBezTo>
                <a:cubicBezTo>
                  <a:pt x="252" y="266"/>
                  <a:pt x="239" y="276"/>
                  <a:pt x="236" y="278"/>
                </a:cubicBezTo>
                <a:cubicBezTo>
                  <a:pt x="246" y="269"/>
                  <a:pt x="257" y="261"/>
                  <a:pt x="267" y="253"/>
                </a:cubicBezTo>
                <a:close/>
                <a:moveTo>
                  <a:pt x="253" y="342"/>
                </a:moveTo>
                <a:cubicBezTo>
                  <a:pt x="253" y="345"/>
                  <a:pt x="253" y="348"/>
                  <a:pt x="254" y="352"/>
                </a:cubicBezTo>
                <a:cubicBezTo>
                  <a:pt x="241" y="355"/>
                  <a:pt x="228" y="370"/>
                  <a:pt x="216" y="376"/>
                </a:cubicBezTo>
                <a:cubicBezTo>
                  <a:pt x="228" y="364"/>
                  <a:pt x="241" y="354"/>
                  <a:pt x="253" y="342"/>
                </a:cubicBezTo>
                <a:close/>
                <a:moveTo>
                  <a:pt x="202" y="377"/>
                </a:moveTo>
                <a:cubicBezTo>
                  <a:pt x="202" y="376"/>
                  <a:pt x="202" y="374"/>
                  <a:pt x="201" y="372"/>
                </a:cubicBezTo>
                <a:cubicBezTo>
                  <a:pt x="207" y="369"/>
                  <a:pt x="212" y="366"/>
                  <a:pt x="218" y="363"/>
                </a:cubicBezTo>
                <a:cubicBezTo>
                  <a:pt x="213" y="368"/>
                  <a:pt x="207" y="372"/>
                  <a:pt x="202" y="377"/>
                </a:cubicBezTo>
                <a:close/>
                <a:moveTo>
                  <a:pt x="255" y="360"/>
                </a:moveTo>
                <a:cubicBezTo>
                  <a:pt x="256" y="365"/>
                  <a:pt x="257" y="369"/>
                  <a:pt x="258" y="373"/>
                </a:cubicBezTo>
                <a:cubicBezTo>
                  <a:pt x="258" y="373"/>
                  <a:pt x="257" y="373"/>
                  <a:pt x="257" y="373"/>
                </a:cubicBezTo>
                <a:cubicBezTo>
                  <a:pt x="257" y="372"/>
                  <a:pt x="255" y="371"/>
                  <a:pt x="254" y="370"/>
                </a:cubicBezTo>
                <a:cubicBezTo>
                  <a:pt x="251" y="370"/>
                  <a:pt x="246" y="371"/>
                  <a:pt x="241" y="372"/>
                </a:cubicBezTo>
                <a:cubicBezTo>
                  <a:pt x="245" y="368"/>
                  <a:pt x="250" y="365"/>
                  <a:pt x="255" y="360"/>
                </a:cubicBezTo>
                <a:close/>
                <a:moveTo>
                  <a:pt x="253" y="299"/>
                </a:moveTo>
                <a:cubicBezTo>
                  <a:pt x="250" y="300"/>
                  <a:pt x="247" y="302"/>
                  <a:pt x="244" y="304"/>
                </a:cubicBezTo>
                <a:cubicBezTo>
                  <a:pt x="248" y="301"/>
                  <a:pt x="252" y="298"/>
                  <a:pt x="255" y="294"/>
                </a:cubicBezTo>
                <a:cubicBezTo>
                  <a:pt x="255" y="296"/>
                  <a:pt x="255" y="297"/>
                  <a:pt x="255" y="298"/>
                </a:cubicBezTo>
                <a:cubicBezTo>
                  <a:pt x="254" y="298"/>
                  <a:pt x="254" y="298"/>
                  <a:pt x="253" y="299"/>
                </a:cubicBezTo>
                <a:close/>
                <a:moveTo>
                  <a:pt x="254" y="308"/>
                </a:moveTo>
                <a:cubicBezTo>
                  <a:pt x="253" y="309"/>
                  <a:pt x="253" y="310"/>
                  <a:pt x="253" y="312"/>
                </a:cubicBezTo>
                <a:cubicBezTo>
                  <a:pt x="250" y="312"/>
                  <a:pt x="247" y="314"/>
                  <a:pt x="245" y="317"/>
                </a:cubicBezTo>
                <a:cubicBezTo>
                  <a:pt x="245" y="317"/>
                  <a:pt x="244" y="317"/>
                  <a:pt x="243" y="318"/>
                </a:cubicBezTo>
                <a:cubicBezTo>
                  <a:pt x="240" y="319"/>
                  <a:pt x="237" y="321"/>
                  <a:pt x="235" y="322"/>
                </a:cubicBezTo>
                <a:cubicBezTo>
                  <a:pt x="241" y="317"/>
                  <a:pt x="247" y="312"/>
                  <a:pt x="254" y="308"/>
                </a:cubicBezTo>
                <a:close/>
                <a:moveTo>
                  <a:pt x="253" y="321"/>
                </a:moveTo>
                <a:cubicBezTo>
                  <a:pt x="253" y="325"/>
                  <a:pt x="253" y="329"/>
                  <a:pt x="253" y="333"/>
                </a:cubicBezTo>
                <a:cubicBezTo>
                  <a:pt x="243" y="332"/>
                  <a:pt x="221" y="352"/>
                  <a:pt x="214" y="356"/>
                </a:cubicBezTo>
                <a:cubicBezTo>
                  <a:pt x="225" y="345"/>
                  <a:pt x="238" y="334"/>
                  <a:pt x="253" y="321"/>
                </a:cubicBezTo>
                <a:close/>
                <a:moveTo>
                  <a:pt x="212" y="299"/>
                </a:moveTo>
                <a:cubicBezTo>
                  <a:pt x="214" y="298"/>
                  <a:pt x="216" y="297"/>
                  <a:pt x="218" y="296"/>
                </a:cubicBezTo>
                <a:cubicBezTo>
                  <a:pt x="215" y="298"/>
                  <a:pt x="213" y="299"/>
                  <a:pt x="211" y="301"/>
                </a:cubicBezTo>
                <a:cubicBezTo>
                  <a:pt x="211" y="300"/>
                  <a:pt x="212" y="299"/>
                  <a:pt x="212" y="299"/>
                </a:cubicBezTo>
                <a:close/>
                <a:moveTo>
                  <a:pt x="204" y="320"/>
                </a:moveTo>
                <a:cubicBezTo>
                  <a:pt x="206" y="318"/>
                  <a:pt x="209" y="317"/>
                  <a:pt x="211" y="316"/>
                </a:cubicBezTo>
                <a:cubicBezTo>
                  <a:pt x="208" y="318"/>
                  <a:pt x="206" y="320"/>
                  <a:pt x="203" y="321"/>
                </a:cubicBezTo>
                <a:cubicBezTo>
                  <a:pt x="204" y="321"/>
                  <a:pt x="204" y="320"/>
                  <a:pt x="204" y="320"/>
                </a:cubicBezTo>
                <a:close/>
                <a:moveTo>
                  <a:pt x="201" y="334"/>
                </a:moveTo>
                <a:cubicBezTo>
                  <a:pt x="205" y="333"/>
                  <a:pt x="209" y="332"/>
                  <a:pt x="213" y="330"/>
                </a:cubicBezTo>
                <a:cubicBezTo>
                  <a:pt x="209" y="333"/>
                  <a:pt x="205" y="336"/>
                  <a:pt x="201" y="339"/>
                </a:cubicBezTo>
                <a:cubicBezTo>
                  <a:pt x="201" y="338"/>
                  <a:pt x="201" y="336"/>
                  <a:pt x="201" y="334"/>
                </a:cubicBezTo>
                <a:close/>
                <a:moveTo>
                  <a:pt x="213" y="345"/>
                </a:moveTo>
                <a:cubicBezTo>
                  <a:pt x="209" y="350"/>
                  <a:pt x="204" y="354"/>
                  <a:pt x="200" y="358"/>
                </a:cubicBezTo>
                <a:cubicBezTo>
                  <a:pt x="200" y="356"/>
                  <a:pt x="200" y="353"/>
                  <a:pt x="200" y="351"/>
                </a:cubicBezTo>
                <a:cubicBezTo>
                  <a:pt x="205" y="349"/>
                  <a:pt x="209" y="348"/>
                  <a:pt x="213" y="345"/>
                </a:cubicBezTo>
                <a:close/>
                <a:moveTo>
                  <a:pt x="160" y="421"/>
                </a:moveTo>
                <a:cubicBezTo>
                  <a:pt x="160" y="421"/>
                  <a:pt x="161" y="421"/>
                  <a:pt x="161" y="421"/>
                </a:cubicBezTo>
                <a:cubicBezTo>
                  <a:pt x="162" y="420"/>
                  <a:pt x="163" y="419"/>
                  <a:pt x="164" y="418"/>
                </a:cubicBezTo>
                <a:cubicBezTo>
                  <a:pt x="191" y="398"/>
                  <a:pt x="227" y="378"/>
                  <a:pt x="263" y="387"/>
                </a:cubicBezTo>
                <a:cubicBezTo>
                  <a:pt x="265" y="391"/>
                  <a:pt x="277" y="400"/>
                  <a:pt x="273" y="390"/>
                </a:cubicBezTo>
                <a:cubicBezTo>
                  <a:pt x="274" y="391"/>
                  <a:pt x="288" y="396"/>
                  <a:pt x="283" y="387"/>
                </a:cubicBezTo>
                <a:cubicBezTo>
                  <a:pt x="287" y="381"/>
                  <a:pt x="272" y="377"/>
                  <a:pt x="269" y="376"/>
                </a:cubicBezTo>
                <a:cubicBezTo>
                  <a:pt x="256" y="341"/>
                  <a:pt x="260" y="303"/>
                  <a:pt x="272" y="268"/>
                </a:cubicBezTo>
                <a:cubicBezTo>
                  <a:pt x="273" y="267"/>
                  <a:pt x="273" y="266"/>
                  <a:pt x="273" y="264"/>
                </a:cubicBezTo>
                <a:cubicBezTo>
                  <a:pt x="296" y="204"/>
                  <a:pt x="352" y="174"/>
                  <a:pt x="413" y="164"/>
                </a:cubicBezTo>
                <a:cubicBezTo>
                  <a:pt x="484" y="152"/>
                  <a:pt x="552" y="178"/>
                  <a:pt x="612" y="215"/>
                </a:cubicBezTo>
                <a:cubicBezTo>
                  <a:pt x="612" y="218"/>
                  <a:pt x="615" y="220"/>
                  <a:pt x="618" y="219"/>
                </a:cubicBezTo>
                <a:cubicBezTo>
                  <a:pt x="637" y="231"/>
                  <a:pt x="655" y="243"/>
                  <a:pt x="673" y="257"/>
                </a:cubicBezTo>
                <a:cubicBezTo>
                  <a:pt x="672" y="261"/>
                  <a:pt x="677" y="264"/>
                  <a:pt x="680" y="261"/>
                </a:cubicBezTo>
                <a:cubicBezTo>
                  <a:pt x="683" y="264"/>
                  <a:pt x="688" y="261"/>
                  <a:pt x="686" y="256"/>
                </a:cubicBezTo>
                <a:cubicBezTo>
                  <a:pt x="687" y="253"/>
                  <a:pt x="686" y="251"/>
                  <a:pt x="684" y="250"/>
                </a:cubicBezTo>
                <a:cubicBezTo>
                  <a:pt x="688" y="229"/>
                  <a:pt x="686" y="206"/>
                  <a:pt x="691" y="185"/>
                </a:cubicBezTo>
                <a:cubicBezTo>
                  <a:pt x="697" y="159"/>
                  <a:pt x="710" y="136"/>
                  <a:pt x="727" y="116"/>
                </a:cubicBezTo>
                <a:cubicBezTo>
                  <a:pt x="764" y="74"/>
                  <a:pt x="812" y="50"/>
                  <a:pt x="868" y="51"/>
                </a:cubicBezTo>
                <a:cubicBezTo>
                  <a:pt x="925" y="51"/>
                  <a:pt x="984" y="72"/>
                  <a:pt x="1028" y="108"/>
                </a:cubicBezTo>
                <a:cubicBezTo>
                  <a:pt x="1046" y="123"/>
                  <a:pt x="1062" y="142"/>
                  <a:pt x="1071" y="164"/>
                </a:cubicBezTo>
                <a:cubicBezTo>
                  <a:pt x="1074" y="169"/>
                  <a:pt x="1076" y="187"/>
                  <a:pt x="1080" y="190"/>
                </a:cubicBezTo>
                <a:cubicBezTo>
                  <a:pt x="1085" y="193"/>
                  <a:pt x="1087" y="187"/>
                  <a:pt x="1086" y="184"/>
                </a:cubicBezTo>
                <a:cubicBezTo>
                  <a:pt x="1086" y="184"/>
                  <a:pt x="1086" y="184"/>
                  <a:pt x="1086" y="184"/>
                </a:cubicBezTo>
                <a:cubicBezTo>
                  <a:pt x="1192" y="131"/>
                  <a:pt x="1361" y="223"/>
                  <a:pt x="1362" y="346"/>
                </a:cubicBezTo>
                <a:cubicBezTo>
                  <a:pt x="1361" y="409"/>
                  <a:pt x="1321" y="441"/>
                  <a:pt x="1290" y="490"/>
                </a:cubicBezTo>
                <a:cubicBezTo>
                  <a:pt x="1292" y="493"/>
                  <a:pt x="1268" y="472"/>
                  <a:pt x="1276" y="486"/>
                </a:cubicBezTo>
                <a:cubicBezTo>
                  <a:pt x="1273" y="491"/>
                  <a:pt x="1287" y="503"/>
                  <a:pt x="1290" y="507"/>
                </a:cubicBezTo>
                <a:cubicBezTo>
                  <a:pt x="1281" y="509"/>
                  <a:pt x="1290" y="514"/>
                  <a:pt x="1295" y="514"/>
                </a:cubicBezTo>
                <a:cubicBezTo>
                  <a:pt x="1350" y="591"/>
                  <a:pt x="1359" y="716"/>
                  <a:pt x="1268" y="771"/>
                </a:cubicBezTo>
                <a:cubicBezTo>
                  <a:pt x="1265" y="769"/>
                  <a:pt x="1263" y="772"/>
                  <a:pt x="1262" y="774"/>
                </a:cubicBezTo>
                <a:cubicBezTo>
                  <a:pt x="1206" y="806"/>
                  <a:pt x="1144" y="807"/>
                  <a:pt x="1083" y="792"/>
                </a:cubicBezTo>
                <a:cubicBezTo>
                  <a:pt x="1056" y="785"/>
                  <a:pt x="1029" y="776"/>
                  <a:pt x="1003" y="765"/>
                </a:cubicBezTo>
                <a:cubicBezTo>
                  <a:pt x="994" y="761"/>
                  <a:pt x="951" y="732"/>
                  <a:pt x="942" y="736"/>
                </a:cubicBezTo>
                <a:cubicBezTo>
                  <a:pt x="939" y="724"/>
                  <a:pt x="929" y="746"/>
                  <a:pt x="930" y="744"/>
                </a:cubicBezTo>
                <a:cubicBezTo>
                  <a:pt x="920" y="762"/>
                  <a:pt x="906" y="776"/>
                  <a:pt x="891" y="789"/>
                </a:cubicBezTo>
                <a:cubicBezTo>
                  <a:pt x="888" y="790"/>
                  <a:pt x="886" y="791"/>
                  <a:pt x="887" y="793"/>
                </a:cubicBezTo>
                <a:cubicBezTo>
                  <a:pt x="777" y="886"/>
                  <a:pt x="646" y="901"/>
                  <a:pt x="508" y="883"/>
                </a:cubicBezTo>
                <a:cubicBezTo>
                  <a:pt x="418" y="871"/>
                  <a:pt x="293" y="835"/>
                  <a:pt x="294" y="724"/>
                </a:cubicBezTo>
                <a:cubicBezTo>
                  <a:pt x="298" y="724"/>
                  <a:pt x="301" y="721"/>
                  <a:pt x="299" y="718"/>
                </a:cubicBezTo>
                <a:cubicBezTo>
                  <a:pt x="305" y="709"/>
                  <a:pt x="268" y="710"/>
                  <a:pt x="263" y="709"/>
                </a:cubicBezTo>
                <a:cubicBezTo>
                  <a:pt x="242" y="706"/>
                  <a:pt x="222" y="701"/>
                  <a:pt x="202" y="694"/>
                </a:cubicBezTo>
                <a:cubicBezTo>
                  <a:pt x="164" y="680"/>
                  <a:pt x="128" y="658"/>
                  <a:pt x="105" y="624"/>
                </a:cubicBezTo>
                <a:cubicBezTo>
                  <a:pt x="105" y="623"/>
                  <a:pt x="104" y="623"/>
                  <a:pt x="104" y="622"/>
                </a:cubicBezTo>
                <a:cubicBezTo>
                  <a:pt x="58" y="552"/>
                  <a:pt x="101" y="468"/>
                  <a:pt x="160" y="421"/>
                </a:cubicBezTo>
                <a:close/>
                <a:moveTo>
                  <a:pt x="1303" y="490"/>
                </a:moveTo>
                <a:cubicBezTo>
                  <a:pt x="1301" y="494"/>
                  <a:pt x="1300" y="499"/>
                  <a:pt x="1300" y="503"/>
                </a:cubicBezTo>
                <a:cubicBezTo>
                  <a:pt x="1299" y="501"/>
                  <a:pt x="1298" y="500"/>
                  <a:pt x="1297" y="499"/>
                </a:cubicBezTo>
                <a:cubicBezTo>
                  <a:pt x="1299" y="496"/>
                  <a:pt x="1301" y="493"/>
                  <a:pt x="1303" y="490"/>
                </a:cubicBezTo>
                <a:close/>
                <a:moveTo>
                  <a:pt x="121" y="440"/>
                </a:moveTo>
                <a:cubicBezTo>
                  <a:pt x="123" y="439"/>
                  <a:pt x="126" y="437"/>
                  <a:pt x="128" y="436"/>
                </a:cubicBezTo>
                <a:cubicBezTo>
                  <a:pt x="124" y="441"/>
                  <a:pt x="120" y="445"/>
                  <a:pt x="116" y="449"/>
                </a:cubicBezTo>
                <a:cubicBezTo>
                  <a:pt x="112" y="446"/>
                  <a:pt x="100" y="456"/>
                  <a:pt x="97" y="458"/>
                </a:cubicBezTo>
                <a:cubicBezTo>
                  <a:pt x="105" y="452"/>
                  <a:pt x="113" y="446"/>
                  <a:pt x="121" y="440"/>
                </a:cubicBezTo>
                <a:close/>
                <a:moveTo>
                  <a:pt x="92" y="475"/>
                </a:moveTo>
                <a:cubicBezTo>
                  <a:pt x="92" y="475"/>
                  <a:pt x="92" y="475"/>
                  <a:pt x="92" y="475"/>
                </a:cubicBezTo>
                <a:cubicBezTo>
                  <a:pt x="96" y="472"/>
                  <a:pt x="100" y="468"/>
                  <a:pt x="105" y="465"/>
                </a:cubicBezTo>
                <a:cubicBezTo>
                  <a:pt x="97" y="476"/>
                  <a:pt x="91" y="488"/>
                  <a:pt x="87" y="500"/>
                </a:cubicBezTo>
                <a:cubicBezTo>
                  <a:pt x="85" y="491"/>
                  <a:pt x="62" y="505"/>
                  <a:pt x="59" y="507"/>
                </a:cubicBezTo>
                <a:cubicBezTo>
                  <a:pt x="64" y="503"/>
                  <a:pt x="98" y="482"/>
                  <a:pt x="92" y="475"/>
                </a:cubicBezTo>
                <a:close/>
                <a:moveTo>
                  <a:pt x="59" y="485"/>
                </a:moveTo>
                <a:cubicBezTo>
                  <a:pt x="63" y="485"/>
                  <a:pt x="67" y="484"/>
                  <a:pt x="71" y="481"/>
                </a:cubicBezTo>
                <a:cubicBezTo>
                  <a:pt x="61" y="489"/>
                  <a:pt x="50" y="497"/>
                  <a:pt x="41" y="506"/>
                </a:cubicBezTo>
                <a:cubicBezTo>
                  <a:pt x="46" y="498"/>
                  <a:pt x="52" y="492"/>
                  <a:pt x="59" y="485"/>
                </a:cubicBezTo>
                <a:close/>
                <a:moveTo>
                  <a:pt x="24" y="533"/>
                </a:moveTo>
                <a:cubicBezTo>
                  <a:pt x="34" y="528"/>
                  <a:pt x="45" y="523"/>
                  <a:pt x="55" y="518"/>
                </a:cubicBezTo>
                <a:cubicBezTo>
                  <a:pt x="43" y="526"/>
                  <a:pt x="32" y="534"/>
                  <a:pt x="20" y="542"/>
                </a:cubicBezTo>
                <a:cubicBezTo>
                  <a:pt x="21" y="539"/>
                  <a:pt x="23" y="536"/>
                  <a:pt x="24" y="533"/>
                </a:cubicBezTo>
                <a:close/>
                <a:moveTo>
                  <a:pt x="16" y="554"/>
                </a:moveTo>
                <a:cubicBezTo>
                  <a:pt x="27" y="549"/>
                  <a:pt x="38" y="544"/>
                  <a:pt x="49" y="538"/>
                </a:cubicBezTo>
                <a:cubicBezTo>
                  <a:pt x="37" y="547"/>
                  <a:pt x="25" y="554"/>
                  <a:pt x="13" y="563"/>
                </a:cubicBezTo>
                <a:cubicBezTo>
                  <a:pt x="14" y="560"/>
                  <a:pt x="15" y="557"/>
                  <a:pt x="16" y="554"/>
                </a:cubicBezTo>
                <a:close/>
                <a:moveTo>
                  <a:pt x="11" y="577"/>
                </a:moveTo>
                <a:cubicBezTo>
                  <a:pt x="15" y="576"/>
                  <a:pt x="19" y="574"/>
                  <a:pt x="23" y="572"/>
                </a:cubicBezTo>
                <a:cubicBezTo>
                  <a:pt x="18" y="575"/>
                  <a:pt x="14" y="579"/>
                  <a:pt x="10" y="582"/>
                </a:cubicBezTo>
                <a:cubicBezTo>
                  <a:pt x="10" y="580"/>
                  <a:pt x="10" y="579"/>
                  <a:pt x="11" y="577"/>
                </a:cubicBezTo>
                <a:close/>
                <a:moveTo>
                  <a:pt x="23" y="590"/>
                </a:moveTo>
                <a:cubicBezTo>
                  <a:pt x="21" y="593"/>
                  <a:pt x="7" y="603"/>
                  <a:pt x="10" y="608"/>
                </a:cubicBezTo>
                <a:cubicBezTo>
                  <a:pt x="12" y="612"/>
                  <a:pt x="17" y="609"/>
                  <a:pt x="19" y="608"/>
                </a:cubicBezTo>
                <a:cubicBezTo>
                  <a:pt x="16" y="611"/>
                  <a:pt x="13" y="614"/>
                  <a:pt x="10" y="618"/>
                </a:cubicBezTo>
                <a:cubicBezTo>
                  <a:pt x="9" y="610"/>
                  <a:pt x="9" y="602"/>
                  <a:pt x="9" y="594"/>
                </a:cubicBezTo>
                <a:cubicBezTo>
                  <a:pt x="14" y="593"/>
                  <a:pt x="19" y="592"/>
                  <a:pt x="23" y="59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8" name="Group 8"/>
          <p:cNvGrpSpPr>
            <a:grpSpLocks noChangeAspect="1"/>
          </p:cNvGrpSpPr>
          <p:nvPr/>
        </p:nvGrpSpPr>
        <p:grpSpPr bwMode="auto">
          <a:xfrm>
            <a:off x="5335588" y="2749550"/>
            <a:ext cx="1395412" cy="877888"/>
            <a:chOff x="3361" y="1732"/>
            <a:chExt cx="879" cy="553"/>
          </a:xfrm>
        </p:grpSpPr>
        <p:sp>
          <p:nvSpPr>
            <p:cNvPr id="9" name="AutoShape 7"/>
            <p:cNvSpPr>
              <a:spLocks noChangeAspect="1" noChangeArrowheads="1" noTextEdit="1"/>
            </p:cNvSpPr>
            <p:nvPr/>
          </p:nvSpPr>
          <p:spPr bwMode="auto">
            <a:xfrm>
              <a:off x="3361" y="1732"/>
              <a:ext cx="879" cy="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 name="Freeform 9"/>
            <p:cNvSpPr>
              <a:spLocks noEditPoints="1"/>
            </p:cNvSpPr>
            <p:nvPr/>
          </p:nvSpPr>
          <p:spPr bwMode="auto">
            <a:xfrm>
              <a:off x="3340" y="1720"/>
              <a:ext cx="905" cy="584"/>
            </a:xfrm>
            <a:custGeom>
              <a:avLst/>
              <a:gdLst>
                <a:gd name="T0" fmla="*/ 282 w 380"/>
                <a:gd name="T1" fmla="*/ 8 h 244"/>
                <a:gd name="T2" fmla="*/ 134 w 380"/>
                <a:gd name="T3" fmla="*/ 38 h 244"/>
                <a:gd name="T4" fmla="*/ 11 w 380"/>
                <a:gd name="T5" fmla="*/ 164 h 244"/>
                <a:gd name="T6" fmla="*/ 55 w 380"/>
                <a:gd name="T7" fmla="*/ 212 h 244"/>
                <a:gd name="T8" fmla="*/ 182 w 380"/>
                <a:gd name="T9" fmla="*/ 227 h 244"/>
                <a:gd name="T10" fmla="*/ 216 w 380"/>
                <a:gd name="T11" fmla="*/ 228 h 244"/>
                <a:gd name="T12" fmla="*/ 116 w 380"/>
                <a:gd name="T13" fmla="*/ 56 h 244"/>
                <a:gd name="T14" fmla="*/ 362 w 380"/>
                <a:gd name="T15" fmla="*/ 83 h 244"/>
                <a:gd name="T16" fmla="*/ 351 w 380"/>
                <a:gd name="T17" fmla="*/ 137 h 244"/>
                <a:gd name="T18" fmla="*/ 73 w 380"/>
                <a:gd name="T19" fmla="*/ 155 h 244"/>
                <a:gd name="T20" fmla="*/ 63 w 380"/>
                <a:gd name="T21" fmla="*/ 146 h 244"/>
                <a:gd name="T22" fmla="*/ 53 w 380"/>
                <a:gd name="T23" fmla="*/ 120 h 244"/>
                <a:gd name="T24" fmla="*/ 257 w 380"/>
                <a:gd name="T25" fmla="*/ 206 h 244"/>
                <a:gd name="T26" fmla="*/ 253 w 380"/>
                <a:gd name="T27" fmla="*/ 183 h 244"/>
                <a:gd name="T28" fmla="*/ 245 w 380"/>
                <a:gd name="T29" fmla="*/ 184 h 244"/>
                <a:gd name="T30" fmla="*/ 151 w 380"/>
                <a:gd name="T31" fmla="*/ 204 h 244"/>
                <a:gd name="T32" fmla="*/ 167 w 380"/>
                <a:gd name="T33" fmla="*/ 189 h 244"/>
                <a:gd name="T34" fmla="*/ 113 w 380"/>
                <a:gd name="T35" fmla="*/ 184 h 244"/>
                <a:gd name="T36" fmla="*/ 66 w 380"/>
                <a:gd name="T37" fmla="*/ 164 h 244"/>
                <a:gd name="T38" fmla="*/ 63 w 380"/>
                <a:gd name="T39" fmla="*/ 168 h 244"/>
                <a:gd name="T40" fmla="*/ 56 w 380"/>
                <a:gd name="T41" fmla="*/ 155 h 244"/>
                <a:gd name="T42" fmla="*/ 45 w 380"/>
                <a:gd name="T43" fmla="*/ 115 h 244"/>
                <a:gd name="T44" fmla="*/ 38 w 380"/>
                <a:gd name="T45" fmla="*/ 124 h 244"/>
                <a:gd name="T46" fmla="*/ 30 w 380"/>
                <a:gd name="T47" fmla="*/ 152 h 244"/>
                <a:gd name="T48" fmla="*/ 24 w 380"/>
                <a:gd name="T49" fmla="*/ 183 h 244"/>
                <a:gd name="T50" fmla="*/ 24 w 380"/>
                <a:gd name="T51" fmla="*/ 183 h 244"/>
                <a:gd name="T52" fmla="*/ 51 w 380"/>
                <a:gd name="T53" fmla="*/ 147 h 244"/>
                <a:gd name="T54" fmla="*/ 47 w 380"/>
                <a:gd name="T55" fmla="*/ 141 h 244"/>
                <a:gd name="T56" fmla="*/ 36 w 380"/>
                <a:gd name="T57" fmla="*/ 195 h 244"/>
                <a:gd name="T58" fmla="*/ 54 w 380"/>
                <a:gd name="T59" fmla="*/ 189 h 244"/>
                <a:gd name="T60" fmla="*/ 54 w 380"/>
                <a:gd name="T61" fmla="*/ 203 h 244"/>
                <a:gd name="T62" fmla="*/ 83 w 380"/>
                <a:gd name="T63" fmla="*/ 175 h 244"/>
                <a:gd name="T64" fmla="*/ 92 w 380"/>
                <a:gd name="T65" fmla="*/ 178 h 244"/>
                <a:gd name="T66" fmla="*/ 77 w 380"/>
                <a:gd name="T67" fmla="*/ 193 h 244"/>
                <a:gd name="T68" fmla="*/ 93 w 380"/>
                <a:gd name="T69" fmla="*/ 198 h 244"/>
                <a:gd name="T70" fmla="*/ 98 w 380"/>
                <a:gd name="T71" fmla="*/ 213 h 244"/>
                <a:gd name="T72" fmla="*/ 136 w 380"/>
                <a:gd name="T73" fmla="*/ 188 h 244"/>
                <a:gd name="T74" fmla="*/ 136 w 380"/>
                <a:gd name="T75" fmla="*/ 188 h 244"/>
                <a:gd name="T76" fmla="*/ 123 w 380"/>
                <a:gd name="T77" fmla="*/ 215 h 244"/>
                <a:gd name="T78" fmla="*/ 157 w 380"/>
                <a:gd name="T79" fmla="*/ 217 h 244"/>
                <a:gd name="T80" fmla="*/ 162 w 380"/>
                <a:gd name="T81" fmla="*/ 206 h 244"/>
                <a:gd name="T82" fmla="*/ 182 w 380"/>
                <a:gd name="T83" fmla="*/ 189 h 244"/>
                <a:gd name="T84" fmla="*/ 177 w 380"/>
                <a:gd name="T85" fmla="*/ 218 h 244"/>
                <a:gd name="T86" fmla="*/ 177 w 380"/>
                <a:gd name="T87" fmla="*/ 218 h 244"/>
                <a:gd name="T88" fmla="*/ 214 w 380"/>
                <a:gd name="T89" fmla="*/ 188 h 244"/>
                <a:gd name="T90" fmla="*/ 212 w 380"/>
                <a:gd name="T91" fmla="*/ 220 h 244"/>
                <a:gd name="T92" fmla="*/ 212 w 380"/>
                <a:gd name="T93" fmla="*/ 220 h 244"/>
                <a:gd name="T94" fmla="*/ 256 w 380"/>
                <a:gd name="T95" fmla="*/ 191 h 244"/>
                <a:gd name="T96" fmla="*/ 252 w 380"/>
                <a:gd name="T97" fmla="*/ 220 h 244"/>
                <a:gd name="T98" fmla="*/ 276 w 380"/>
                <a:gd name="T99" fmla="*/ 218 h 244"/>
                <a:gd name="T100" fmla="*/ 304 w 380"/>
                <a:gd name="T101" fmla="*/ 171 h 244"/>
                <a:gd name="T102" fmla="*/ 287 w 380"/>
                <a:gd name="T103" fmla="*/ 215 h 244"/>
                <a:gd name="T104" fmla="*/ 287 w 380"/>
                <a:gd name="T105" fmla="*/ 215 h 244"/>
                <a:gd name="T106" fmla="*/ 319 w 380"/>
                <a:gd name="T107" fmla="*/ 167 h 244"/>
                <a:gd name="T108" fmla="*/ 297 w 380"/>
                <a:gd name="T109" fmla="*/ 197 h 244"/>
                <a:gd name="T110" fmla="*/ 325 w 380"/>
                <a:gd name="T111" fmla="*/ 192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80" h="244">
                  <a:moveTo>
                    <a:pt x="356" y="147"/>
                  </a:moveTo>
                  <a:cubicBezTo>
                    <a:pt x="368" y="137"/>
                    <a:pt x="378" y="124"/>
                    <a:pt x="377" y="107"/>
                  </a:cubicBezTo>
                  <a:cubicBezTo>
                    <a:pt x="380" y="58"/>
                    <a:pt x="324" y="17"/>
                    <a:pt x="282" y="8"/>
                  </a:cubicBezTo>
                  <a:cubicBezTo>
                    <a:pt x="257" y="3"/>
                    <a:pt x="231" y="4"/>
                    <a:pt x="206" y="8"/>
                  </a:cubicBezTo>
                  <a:cubicBezTo>
                    <a:pt x="197" y="9"/>
                    <a:pt x="126" y="23"/>
                    <a:pt x="131" y="32"/>
                  </a:cubicBezTo>
                  <a:cubicBezTo>
                    <a:pt x="130" y="34"/>
                    <a:pt x="131" y="36"/>
                    <a:pt x="134" y="38"/>
                  </a:cubicBezTo>
                  <a:cubicBezTo>
                    <a:pt x="102" y="47"/>
                    <a:pt x="64" y="64"/>
                    <a:pt x="50" y="95"/>
                  </a:cubicBezTo>
                  <a:cubicBezTo>
                    <a:pt x="42" y="100"/>
                    <a:pt x="34" y="117"/>
                    <a:pt x="29" y="124"/>
                  </a:cubicBezTo>
                  <a:cubicBezTo>
                    <a:pt x="26" y="128"/>
                    <a:pt x="0" y="168"/>
                    <a:pt x="11" y="164"/>
                  </a:cubicBezTo>
                  <a:cubicBezTo>
                    <a:pt x="9" y="185"/>
                    <a:pt x="24" y="199"/>
                    <a:pt x="42" y="207"/>
                  </a:cubicBezTo>
                  <a:cubicBezTo>
                    <a:pt x="41" y="209"/>
                    <a:pt x="40" y="210"/>
                    <a:pt x="39" y="212"/>
                  </a:cubicBezTo>
                  <a:cubicBezTo>
                    <a:pt x="32" y="222"/>
                    <a:pt x="54" y="213"/>
                    <a:pt x="55" y="212"/>
                  </a:cubicBezTo>
                  <a:cubicBezTo>
                    <a:pt x="86" y="222"/>
                    <a:pt x="126" y="224"/>
                    <a:pt x="155" y="225"/>
                  </a:cubicBezTo>
                  <a:cubicBezTo>
                    <a:pt x="154" y="234"/>
                    <a:pt x="165" y="227"/>
                    <a:pt x="167" y="226"/>
                  </a:cubicBezTo>
                  <a:cubicBezTo>
                    <a:pt x="172" y="226"/>
                    <a:pt x="177" y="226"/>
                    <a:pt x="182" y="227"/>
                  </a:cubicBezTo>
                  <a:cubicBezTo>
                    <a:pt x="174" y="244"/>
                    <a:pt x="193" y="231"/>
                    <a:pt x="198" y="228"/>
                  </a:cubicBezTo>
                  <a:cubicBezTo>
                    <a:pt x="201" y="228"/>
                    <a:pt x="205" y="228"/>
                    <a:pt x="208" y="228"/>
                  </a:cubicBezTo>
                  <a:cubicBezTo>
                    <a:pt x="210" y="232"/>
                    <a:pt x="214" y="230"/>
                    <a:pt x="216" y="228"/>
                  </a:cubicBezTo>
                  <a:cubicBezTo>
                    <a:pt x="246" y="229"/>
                    <a:pt x="280" y="230"/>
                    <a:pt x="307" y="217"/>
                  </a:cubicBezTo>
                  <a:cubicBezTo>
                    <a:pt x="334" y="203"/>
                    <a:pt x="346" y="174"/>
                    <a:pt x="356" y="147"/>
                  </a:cubicBezTo>
                  <a:close/>
                  <a:moveTo>
                    <a:pt x="116" y="56"/>
                  </a:moveTo>
                  <a:cubicBezTo>
                    <a:pt x="124" y="53"/>
                    <a:pt x="184" y="39"/>
                    <a:pt x="182" y="36"/>
                  </a:cubicBezTo>
                  <a:cubicBezTo>
                    <a:pt x="188" y="24"/>
                    <a:pt x="145" y="35"/>
                    <a:pt x="142" y="35"/>
                  </a:cubicBezTo>
                  <a:cubicBezTo>
                    <a:pt x="254" y="0"/>
                    <a:pt x="327" y="15"/>
                    <a:pt x="362" y="83"/>
                  </a:cubicBezTo>
                  <a:cubicBezTo>
                    <a:pt x="367" y="91"/>
                    <a:pt x="369" y="99"/>
                    <a:pt x="369" y="106"/>
                  </a:cubicBezTo>
                  <a:cubicBezTo>
                    <a:pt x="369" y="114"/>
                    <a:pt x="366" y="120"/>
                    <a:pt x="362" y="126"/>
                  </a:cubicBezTo>
                  <a:cubicBezTo>
                    <a:pt x="356" y="118"/>
                    <a:pt x="351" y="137"/>
                    <a:pt x="351" y="137"/>
                  </a:cubicBezTo>
                  <a:cubicBezTo>
                    <a:pt x="295" y="181"/>
                    <a:pt x="188" y="185"/>
                    <a:pt x="121" y="173"/>
                  </a:cubicBezTo>
                  <a:cubicBezTo>
                    <a:pt x="127" y="165"/>
                    <a:pt x="114" y="170"/>
                    <a:pt x="112" y="171"/>
                  </a:cubicBezTo>
                  <a:cubicBezTo>
                    <a:pt x="96" y="168"/>
                    <a:pt x="83" y="162"/>
                    <a:pt x="73" y="155"/>
                  </a:cubicBezTo>
                  <a:cubicBezTo>
                    <a:pt x="75" y="152"/>
                    <a:pt x="71" y="145"/>
                    <a:pt x="67" y="150"/>
                  </a:cubicBezTo>
                  <a:cubicBezTo>
                    <a:pt x="66" y="150"/>
                    <a:pt x="66" y="150"/>
                    <a:pt x="66" y="150"/>
                  </a:cubicBezTo>
                  <a:cubicBezTo>
                    <a:pt x="65" y="149"/>
                    <a:pt x="64" y="148"/>
                    <a:pt x="63" y="146"/>
                  </a:cubicBezTo>
                  <a:cubicBezTo>
                    <a:pt x="63" y="144"/>
                    <a:pt x="62" y="143"/>
                    <a:pt x="60" y="142"/>
                  </a:cubicBezTo>
                  <a:cubicBezTo>
                    <a:pt x="58" y="138"/>
                    <a:pt x="56" y="134"/>
                    <a:pt x="54" y="130"/>
                  </a:cubicBezTo>
                  <a:cubicBezTo>
                    <a:pt x="56" y="127"/>
                    <a:pt x="60" y="119"/>
                    <a:pt x="53" y="120"/>
                  </a:cubicBezTo>
                  <a:cubicBezTo>
                    <a:pt x="54" y="87"/>
                    <a:pt x="89" y="67"/>
                    <a:pt x="116" y="56"/>
                  </a:cubicBezTo>
                  <a:close/>
                  <a:moveTo>
                    <a:pt x="286" y="176"/>
                  </a:moveTo>
                  <a:cubicBezTo>
                    <a:pt x="277" y="187"/>
                    <a:pt x="267" y="198"/>
                    <a:pt x="257" y="206"/>
                  </a:cubicBezTo>
                  <a:cubicBezTo>
                    <a:pt x="262" y="198"/>
                    <a:pt x="266" y="189"/>
                    <a:pt x="270" y="180"/>
                  </a:cubicBezTo>
                  <a:cubicBezTo>
                    <a:pt x="275" y="179"/>
                    <a:pt x="281" y="178"/>
                    <a:pt x="286" y="176"/>
                  </a:cubicBezTo>
                  <a:close/>
                  <a:moveTo>
                    <a:pt x="253" y="183"/>
                  </a:moveTo>
                  <a:cubicBezTo>
                    <a:pt x="249" y="187"/>
                    <a:pt x="245" y="190"/>
                    <a:pt x="242" y="194"/>
                  </a:cubicBezTo>
                  <a:cubicBezTo>
                    <a:pt x="243" y="191"/>
                    <a:pt x="244" y="188"/>
                    <a:pt x="245" y="185"/>
                  </a:cubicBezTo>
                  <a:cubicBezTo>
                    <a:pt x="245" y="185"/>
                    <a:pt x="245" y="185"/>
                    <a:pt x="245" y="184"/>
                  </a:cubicBezTo>
                  <a:cubicBezTo>
                    <a:pt x="247" y="184"/>
                    <a:pt x="250" y="183"/>
                    <a:pt x="253" y="183"/>
                  </a:cubicBezTo>
                  <a:close/>
                  <a:moveTo>
                    <a:pt x="167" y="189"/>
                  </a:moveTo>
                  <a:cubicBezTo>
                    <a:pt x="162" y="195"/>
                    <a:pt x="157" y="199"/>
                    <a:pt x="151" y="204"/>
                  </a:cubicBezTo>
                  <a:cubicBezTo>
                    <a:pt x="155" y="199"/>
                    <a:pt x="159" y="195"/>
                    <a:pt x="163" y="191"/>
                  </a:cubicBezTo>
                  <a:cubicBezTo>
                    <a:pt x="163" y="191"/>
                    <a:pt x="164" y="190"/>
                    <a:pt x="165" y="189"/>
                  </a:cubicBezTo>
                  <a:cubicBezTo>
                    <a:pt x="165" y="189"/>
                    <a:pt x="166" y="189"/>
                    <a:pt x="167" y="189"/>
                  </a:cubicBezTo>
                  <a:close/>
                  <a:moveTo>
                    <a:pt x="124" y="186"/>
                  </a:moveTo>
                  <a:cubicBezTo>
                    <a:pt x="116" y="193"/>
                    <a:pt x="108" y="199"/>
                    <a:pt x="99" y="204"/>
                  </a:cubicBezTo>
                  <a:cubicBezTo>
                    <a:pt x="102" y="197"/>
                    <a:pt x="108" y="190"/>
                    <a:pt x="113" y="184"/>
                  </a:cubicBezTo>
                  <a:cubicBezTo>
                    <a:pt x="117" y="185"/>
                    <a:pt x="121" y="185"/>
                    <a:pt x="124" y="186"/>
                  </a:cubicBezTo>
                  <a:close/>
                  <a:moveTo>
                    <a:pt x="63" y="168"/>
                  </a:moveTo>
                  <a:cubicBezTo>
                    <a:pt x="64" y="166"/>
                    <a:pt x="65" y="165"/>
                    <a:pt x="66" y="164"/>
                  </a:cubicBezTo>
                  <a:cubicBezTo>
                    <a:pt x="67" y="165"/>
                    <a:pt x="68" y="166"/>
                    <a:pt x="70" y="167"/>
                  </a:cubicBezTo>
                  <a:cubicBezTo>
                    <a:pt x="65" y="172"/>
                    <a:pt x="59" y="176"/>
                    <a:pt x="52" y="181"/>
                  </a:cubicBezTo>
                  <a:cubicBezTo>
                    <a:pt x="56" y="176"/>
                    <a:pt x="59" y="172"/>
                    <a:pt x="63" y="168"/>
                  </a:cubicBezTo>
                  <a:close/>
                  <a:moveTo>
                    <a:pt x="36" y="177"/>
                  </a:moveTo>
                  <a:cubicBezTo>
                    <a:pt x="39" y="173"/>
                    <a:pt x="41" y="170"/>
                    <a:pt x="44" y="167"/>
                  </a:cubicBezTo>
                  <a:cubicBezTo>
                    <a:pt x="48" y="163"/>
                    <a:pt x="52" y="159"/>
                    <a:pt x="56" y="155"/>
                  </a:cubicBezTo>
                  <a:cubicBezTo>
                    <a:pt x="57" y="156"/>
                    <a:pt x="58" y="157"/>
                    <a:pt x="59" y="158"/>
                  </a:cubicBezTo>
                  <a:cubicBezTo>
                    <a:pt x="52" y="165"/>
                    <a:pt x="44" y="172"/>
                    <a:pt x="36" y="177"/>
                  </a:cubicBezTo>
                  <a:close/>
                  <a:moveTo>
                    <a:pt x="45" y="115"/>
                  </a:moveTo>
                  <a:cubicBezTo>
                    <a:pt x="45" y="119"/>
                    <a:pt x="45" y="123"/>
                    <a:pt x="45" y="127"/>
                  </a:cubicBezTo>
                  <a:cubicBezTo>
                    <a:pt x="44" y="127"/>
                    <a:pt x="43" y="128"/>
                    <a:pt x="42" y="129"/>
                  </a:cubicBezTo>
                  <a:cubicBezTo>
                    <a:pt x="43" y="126"/>
                    <a:pt x="41" y="125"/>
                    <a:pt x="38" y="124"/>
                  </a:cubicBezTo>
                  <a:cubicBezTo>
                    <a:pt x="41" y="121"/>
                    <a:pt x="43" y="118"/>
                    <a:pt x="45" y="115"/>
                  </a:cubicBezTo>
                  <a:close/>
                  <a:moveTo>
                    <a:pt x="21" y="158"/>
                  </a:moveTo>
                  <a:cubicBezTo>
                    <a:pt x="24" y="156"/>
                    <a:pt x="27" y="154"/>
                    <a:pt x="30" y="152"/>
                  </a:cubicBezTo>
                  <a:cubicBezTo>
                    <a:pt x="26" y="157"/>
                    <a:pt x="22" y="163"/>
                    <a:pt x="19" y="169"/>
                  </a:cubicBezTo>
                  <a:cubicBezTo>
                    <a:pt x="19" y="166"/>
                    <a:pt x="20" y="162"/>
                    <a:pt x="21" y="158"/>
                  </a:cubicBezTo>
                  <a:close/>
                  <a:moveTo>
                    <a:pt x="24" y="183"/>
                  </a:moveTo>
                  <a:cubicBezTo>
                    <a:pt x="23" y="182"/>
                    <a:pt x="22" y="181"/>
                    <a:pt x="22" y="180"/>
                  </a:cubicBezTo>
                  <a:cubicBezTo>
                    <a:pt x="23" y="179"/>
                    <a:pt x="25" y="178"/>
                    <a:pt x="27" y="177"/>
                  </a:cubicBezTo>
                  <a:cubicBezTo>
                    <a:pt x="26" y="179"/>
                    <a:pt x="25" y="181"/>
                    <a:pt x="24" y="183"/>
                  </a:cubicBezTo>
                  <a:close/>
                  <a:moveTo>
                    <a:pt x="47" y="141"/>
                  </a:moveTo>
                  <a:cubicBezTo>
                    <a:pt x="47" y="140"/>
                    <a:pt x="47" y="140"/>
                    <a:pt x="48" y="139"/>
                  </a:cubicBezTo>
                  <a:cubicBezTo>
                    <a:pt x="49" y="142"/>
                    <a:pt x="50" y="145"/>
                    <a:pt x="51" y="147"/>
                  </a:cubicBezTo>
                  <a:cubicBezTo>
                    <a:pt x="47" y="151"/>
                    <a:pt x="42" y="155"/>
                    <a:pt x="38" y="161"/>
                  </a:cubicBezTo>
                  <a:cubicBezTo>
                    <a:pt x="35" y="163"/>
                    <a:pt x="32" y="165"/>
                    <a:pt x="30" y="167"/>
                  </a:cubicBezTo>
                  <a:cubicBezTo>
                    <a:pt x="35" y="158"/>
                    <a:pt x="41" y="149"/>
                    <a:pt x="47" y="141"/>
                  </a:cubicBezTo>
                  <a:close/>
                  <a:moveTo>
                    <a:pt x="30" y="190"/>
                  </a:moveTo>
                  <a:cubicBezTo>
                    <a:pt x="33" y="189"/>
                    <a:pt x="36" y="187"/>
                    <a:pt x="39" y="185"/>
                  </a:cubicBezTo>
                  <a:cubicBezTo>
                    <a:pt x="36" y="188"/>
                    <a:pt x="35" y="191"/>
                    <a:pt x="36" y="195"/>
                  </a:cubicBezTo>
                  <a:cubicBezTo>
                    <a:pt x="34" y="193"/>
                    <a:pt x="32" y="192"/>
                    <a:pt x="30" y="190"/>
                  </a:cubicBezTo>
                  <a:close/>
                  <a:moveTo>
                    <a:pt x="39" y="196"/>
                  </a:moveTo>
                  <a:cubicBezTo>
                    <a:pt x="43" y="197"/>
                    <a:pt x="50" y="191"/>
                    <a:pt x="54" y="189"/>
                  </a:cubicBezTo>
                  <a:cubicBezTo>
                    <a:pt x="51" y="193"/>
                    <a:pt x="49" y="196"/>
                    <a:pt x="46" y="200"/>
                  </a:cubicBezTo>
                  <a:cubicBezTo>
                    <a:pt x="44" y="199"/>
                    <a:pt x="41" y="198"/>
                    <a:pt x="39" y="196"/>
                  </a:cubicBezTo>
                  <a:close/>
                  <a:moveTo>
                    <a:pt x="54" y="203"/>
                  </a:moveTo>
                  <a:cubicBezTo>
                    <a:pt x="54" y="203"/>
                    <a:pt x="54" y="203"/>
                    <a:pt x="54" y="203"/>
                  </a:cubicBezTo>
                  <a:cubicBezTo>
                    <a:pt x="61" y="192"/>
                    <a:pt x="69" y="182"/>
                    <a:pt x="77" y="172"/>
                  </a:cubicBezTo>
                  <a:cubicBezTo>
                    <a:pt x="79" y="173"/>
                    <a:pt x="81" y="174"/>
                    <a:pt x="83" y="175"/>
                  </a:cubicBezTo>
                  <a:cubicBezTo>
                    <a:pt x="73" y="184"/>
                    <a:pt x="65" y="195"/>
                    <a:pt x="54" y="203"/>
                  </a:cubicBezTo>
                  <a:close/>
                  <a:moveTo>
                    <a:pt x="77" y="193"/>
                  </a:moveTo>
                  <a:cubicBezTo>
                    <a:pt x="82" y="188"/>
                    <a:pt x="86" y="183"/>
                    <a:pt x="92" y="178"/>
                  </a:cubicBezTo>
                  <a:cubicBezTo>
                    <a:pt x="95" y="179"/>
                    <a:pt x="98" y="180"/>
                    <a:pt x="101" y="181"/>
                  </a:cubicBezTo>
                  <a:cubicBezTo>
                    <a:pt x="92" y="189"/>
                    <a:pt x="81" y="197"/>
                    <a:pt x="71" y="201"/>
                  </a:cubicBezTo>
                  <a:cubicBezTo>
                    <a:pt x="73" y="199"/>
                    <a:pt x="75" y="196"/>
                    <a:pt x="77" y="193"/>
                  </a:cubicBezTo>
                  <a:close/>
                  <a:moveTo>
                    <a:pt x="88" y="211"/>
                  </a:moveTo>
                  <a:cubicBezTo>
                    <a:pt x="83" y="211"/>
                    <a:pt x="79" y="210"/>
                    <a:pt x="74" y="209"/>
                  </a:cubicBezTo>
                  <a:cubicBezTo>
                    <a:pt x="81" y="206"/>
                    <a:pt x="87" y="202"/>
                    <a:pt x="93" y="198"/>
                  </a:cubicBezTo>
                  <a:cubicBezTo>
                    <a:pt x="91" y="201"/>
                    <a:pt x="87" y="207"/>
                    <a:pt x="88" y="211"/>
                  </a:cubicBezTo>
                  <a:close/>
                  <a:moveTo>
                    <a:pt x="105" y="214"/>
                  </a:moveTo>
                  <a:cubicBezTo>
                    <a:pt x="102" y="213"/>
                    <a:pt x="100" y="213"/>
                    <a:pt x="98" y="213"/>
                  </a:cubicBezTo>
                  <a:cubicBezTo>
                    <a:pt x="101" y="211"/>
                    <a:pt x="105" y="210"/>
                    <a:pt x="108" y="208"/>
                  </a:cubicBezTo>
                  <a:cubicBezTo>
                    <a:pt x="107" y="210"/>
                    <a:pt x="106" y="212"/>
                    <a:pt x="105" y="214"/>
                  </a:cubicBezTo>
                  <a:close/>
                  <a:moveTo>
                    <a:pt x="136" y="188"/>
                  </a:moveTo>
                  <a:cubicBezTo>
                    <a:pt x="141" y="188"/>
                    <a:pt x="147" y="189"/>
                    <a:pt x="152" y="189"/>
                  </a:cubicBezTo>
                  <a:cubicBezTo>
                    <a:pt x="142" y="197"/>
                    <a:pt x="129" y="204"/>
                    <a:pt x="117" y="209"/>
                  </a:cubicBezTo>
                  <a:cubicBezTo>
                    <a:pt x="122" y="201"/>
                    <a:pt x="129" y="195"/>
                    <a:pt x="136" y="188"/>
                  </a:cubicBezTo>
                  <a:close/>
                  <a:moveTo>
                    <a:pt x="136" y="216"/>
                  </a:moveTo>
                  <a:cubicBezTo>
                    <a:pt x="136" y="216"/>
                    <a:pt x="136" y="216"/>
                    <a:pt x="136" y="216"/>
                  </a:cubicBezTo>
                  <a:cubicBezTo>
                    <a:pt x="132" y="216"/>
                    <a:pt x="127" y="216"/>
                    <a:pt x="123" y="215"/>
                  </a:cubicBezTo>
                  <a:cubicBezTo>
                    <a:pt x="129" y="213"/>
                    <a:pt x="135" y="210"/>
                    <a:pt x="141" y="206"/>
                  </a:cubicBezTo>
                  <a:cubicBezTo>
                    <a:pt x="139" y="209"/>
                    <a:pt x="137" y="213"/>
                    <a:pt x="136" y="216"/>
                  </a:cubicBezTo>
                  <a:close/>
                  <a:moveTo>
                    <a:pt x="157" y="217"/>
                  </a:moveTo>
                  <a:cubicBezTo>
                    <a:pt x="156" y="217"/>
                    <a:pt x="156" y="217"/>
                    <a:pt x="156" y="217"/>
                  </a:cubicBezTo>
                  <a:cubicBezTo>
                    <a:pt x="154" y="217"/>
                    <a:pt x="151" y="217"/>
                    <a:pt x="149" y="217"/>
                  </a:cubicBezTo>
                  <a:cubicBezTo>
                    <a:pt x="153" y="214"/>
                    <a:pt x="158" y="210"/>
                    <a:pt x="162" y="206"/>
                  </a:cubicBezTo>
                  <a:cubicBezTo>
                    <a:pt x="160" y="210"/>
                    <a:pt x="158" y="213"/>
                    <a:pt x="157" y="217"/>
                  </a:cubicBezTo>
                  <a:close/>
                  <a:moveTo>
                    <a:pt x="165" y="217"/>
                  </a:moveTo>
                  <a:cubicBezTo>
                    <a:pt x="169" y="207"/>
                    <a:pt x="176" y="198"/>
                    <a:pt x="182" y="189"/>
                  </a:cubicBezTo>
                  <a:cubicBezTo>
                    <a:pt x="187" y="189"/>
                    <a:pt x="192" y="189"/>
                    <a:pt x="197" y="189"/>
                  </a:cubicBezTo>
                  <a:cubicBezTo>
                    <a:pt x="187" y="198"/>
                    <a:pt x="177" y="209"/>
                    <a:pt x="165" y="217"/>
                  </a:cubicBezTo>
                  <a:close/>
                  <a:moveTo>
                    <a:pt x="177" y="218"/>
                  </a:moveTo>
                  <a:cubicBezTo>
                    <a:pt x="184" y="212"/>
                    <a:pt x="191" y="205"/>
                    <a:pt x="198" y="199"/>
                  </a:cubicBezTo>
                  <a:cubicBezTo>
                    <a:pt x="194" y="205"/>
                    <a:pt x="190" y="212"/>
                    <a:pt x="186" y="219"/>
                  </a:cubicBezTo>
                  <a:cubicBezTo>
                    <a:pt x="183" y="219"/>
                    <a:pt x="180" y="219"/>
                    <a:pt x="177" y="218"/>
                  </a:cubicBezTo>
                  <a:close/>
                  <a:moveTo>
                    <a:pt x="195" y="219"/>
                  </a:moveTo>
                  <a:cubicBezTo>
                    <a:pt x="195" y="219"/>
                    <a:pt x="195" y="219"/>
                    <a:pt x="195" y="219"/>
                  </a:cubicBezTo>
                  <a:cubicBezTo>
                    <a:pt x="201" y="209"/>
                    <a:pt x="208" y="199"/>
                    <a:pt x="214" y="188"/>
                  </a:cubicBezTo>
                  <a:cubicBezTo>
                    <a:pt x="223" y="187"/>
                    <a:pt x="229" y="186"/>
                    <a:pt x="233" y="186"/>
                  </a:cubicBezTo>
                  <a:cubicBezTo>
                    <a:pt x="220" y="197"/>
                    <a:pt x="209" y="209"/>
                    <a:pt x="195" y="219"/>
                  </a:cubicBezTo>
                  <a:close/>
                  <a:moveTo>
                    <a:pt x="212" y="220"/>
                  </a:moveTo>
                  <a:cubicBezTo>
                    <a:pt x="210" y="220"/>
                    <a:pt x="209" y="220"/>
                    <a:pt x="207" y="220"/>
                  </a:cubicBezTo>
                  <a:cubicBezTo>
                    <a:pt x="213" y="215"/>
                    <a:pt x="219" y="210"/>
                    <a:pt x="225" y="204"/>
                  </a:cubicBezTo>
                  <a:cubicBezTo>
                    <a:pt x="220" y="210"/>
                    <a:pt x="216" y="215"/>
                    <a:pt x="212" y="220"/>
                  </a:cubicBezTo>
                  <a:close/>
                  <a:moveTo>
                    <a:pt x="238" y="220"/>
                  </a:moveTo>
                  <a:cubicBezTo>
                    <a:pt x="234" y="220"/>
                    <a:pt x="230" y="220"/>
                    <a:pt x="225" y="220"/>
                  </a:cubicBezTo>
                  <a:cubicBezTo>
                    <a:pt x="236" y="211"/>
                    <a:pt x="246" y="201"/>
                    <a:pt x="256" y="191"/>
                  </a:cubicBezTo>
                  <a:cubicBezTo>
                    <a:pt x="252" y="200"/>
                    <a:pt x="240" y="211"/>
                    <a:pt x="238" y="220"/>
                  </a:cubicBezTo>
                  <a:close/>
                  <a:moveTo>
                    <a:pt x="276" y="218"/>
                  </a:moveTo>
                  <a:cubicBezTo>
                    <a:pt x="268" y="219"/>
                    <a:pt x="260" y="219"/>
                    <a:pt x="252" y="220"/>
                  </a:cubicBezTo>
                  <a:cubicBezTo>
                    <a:pt x="255" y="218"/>
                    <a:pt x="259" y="215"/>
                    <a:pt x="262" y="212"/>
                  </a:cubicBezTo>
                  <a:cubicBezTo>
                    <a:pt x="259" y="223"/>
                    <a:pt x="277" y="212"/>
                    <a:pt x="277" y="213"/>
                  </a:cubicBezTo>
                  <a:cubicBezTo>
                    <a:pt x="276" y="214"/>
                    <a:pt x="275" y="216"/>
                    <a:pt x="276" y="218"/>
                  </a:cubicBezTo>
                  <a:close/>
                  <a:moveTo>
                    <a:pt x="275" y="204"/>
                  </a:moveTo>
                  <a:cubicBezTo>
                    <a:pt x="281" y="194"/>
                    <a:pt x="294" y="185"/>
                    <a:pt x="298" y="173"/>
                  </a:cubicBezTo>
                  <a:cubicBezTo>
                    <a:pt x="300" y="173"/>
                    <a:pt x="302" y="172"/>
                    <a:pt x="304" y="171"/>
                  </a:cubicBezTo>
                  <a:cubicBezTo>
                    <a:pt x="303" y="174"/>
                    <a:pt x="301" y="176"/>
                    <a:pt x="300" y="178"/>
                  </a:cubicBezTo>
                  <a:cubicBezTo>
                    <a:pt x="292" y="188"/>
                    <a:pt x="284" y="198"/>
                    <a:pt x="275" y="204"/>
                  </a:cubicBezTo>
                  <a:close/>
                  <a:moveTo>
                    <a:pt x="287" y="215"/>
                  </a:moveTo>
                  <a:cubicBezTo>
                    <a:pt x="292" y="211"/>
                    <a:pt x="297" y="207"/>
                    <a:pt x="302" y="203"/>
                  </a:cubicBezTo>
                  <a:cubicBezTo>
                    <a:pt x="301" y="205"/>
                    <a:pt x="301" y="208"/>
                    <a:pt x="304" y="209"/>
                  </a:cubicBezTo>
                  <a:cubicBezTo>
                    <a:pt x="299" y="212"/>
                    <a:pt x="294" y="214"/>
                    <a:pt x="287" y="215"/>
                  </a:cubicBezTo>
                  <a:close/>
                  <a:moveTo>
                    <a:pt x="297" y="197"/>
                  </a:moveTo>
                  <a:cubicBezTo>
                    <a:pt x="300" y="192"/>
                    <a:pt x="303" y="187"/>
                    <a:pt x="306" y="183"/>
                  </a:cubicBezTo>
                  <a:cubicBezTo>
                    <a:pt x="310" y="177"/>
                    <a:pt x="314" y="172"/>
                    <a:pt x="319" y="167"/>
                  </a:cubicBezTo>
                  <a:cubicBezTo>
                    <a:pt x="320" y="166"/>
                    <a:pt x="322" y="166"/>
                    <a:pt x="323" y="165"/>
                  </a:cubicBezTo>
                  <a:cubicBezTo>
                    <a:pt x="320" y="169"/>
                    <a:pt x="318" y="172"/>
                    <a:pt x="316" y="176"/>
                  </a:cubicBezTo>
                  <a:cubicBezTo>
                    <a:pt x="309" y="184"/>
                    <a:pt x="303" y="190"/>
                    <a:pt x="297" y="197"/>
                  </a:cubicBezTo>
                  <a:close/>
                  <a:moveTo>
                    <a:pt x="338" y="158"/>
                  </a:moveTo>
                  <a:cubicBezTo>
                    <a:pt x="340" y="157"/>
                    <a:pt x="342" y="156"/>
                    <a:pt x="344" y="155"/>
                  </a:cubicBezTo>
                  <a:cubicBezTo>
                    <a:pt x="339" y="169"/>
                    <a:pt x="333" y="181"/>
                    <a:pt x="325" y="192"/>
                  </a:cubicBezTo>
                  <a:cubicBezTo>
                    <a:pt x="326" y="190"/>
                    <a:pt x="331" y="177"/>
                    <a:pt x="322" y="180"/>
                  </a:cubicBezTo>
                  <a:cubicBezTo>
                    <a:pt x="326" y="176"/>
                    <a:pt x="338" y="165"/>
                    <a:pt x="338" y="158"/>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11" name="Group 12"/>
          <p:cNvGrpSpPr>
            <a:grpSpLocks noChangeAspect="1"/>
          </p:cNvGrpSpPr>
          <p:nvPr/>
        </p:nvGrpSpPr>
        <p:grpSpPr bwMode="auto">
          <a:xfrm>
            <a:off x="4318000" y="3484563"/>
            <a:ext cx="596900" cy="495300"/>
            <a:chOff x="2720" y="2195"/>
            <a:chExt cx="376" cy="312"/>
          </a:xfrm>
        </p:grpSpPr>
        <p:sp>
          <p:nvSpPr>
            <p:cNvPr id="12" name="AutoShape 11"/>
            <p:cNvSpPr>
              <a:spLocks noChangeAspect="1" noChangeArrowheads="1" noTextEdit="1"/>
            </p:cNvSpPr>
            <p:nvPr/>
          </p:nvSpPr>
          <p:spPr bwMode="auto">
            <a:xfrm>
              <a:off x="2720" y="2195"/>
              <a:ext cx="376" cy="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 name="Freeform 13"/>
            <p:cNvSpPr>
              <a:spLocks noEditPoints="1"/>
            </p:cNvSpPr>
            <p:nvPr/>
          </p:nvSpPr>
          <p:spPr bwMode="auto">
            <a:xfrm>
              <a:off x="2701" y="2188"/>
              <a:ext cx="397" cy="336"/>
            </a:xfrm>
            <a:custGeom>
              <a:avLst/>
              <a:gdLst>
                <a:gd name="T0" fmla="*/ 144 w 165"/>
                <a:gd name="T1" fmla="*/ 27 h 139"/>
                <a:gd name="T2" fmla="*/ 48 w 165"/>
                <a:gd name="T3" fmla="*/ 13 h 139"/>
                <a:gd name="T4" fmla="*/ 27 w 165"/>
                <a:gd name="T5" fmla="*/ 49 h 139"/>
                <a:gd name="T6" fmla="*/ 14 w 165"/>
                <a:gd name="T7" fmla="*/ 94 h 139"/>
                <a:gd name="T8" fmla="*/ 24 w 165"/>
                <a:gd name="T9" fmla="*/ 105 h 139"/>
                <a:gd name="T10" fmla="*/ 32 w 165"/>
                <a:gd name="T11" fmla="*/ 111 h 139"/>
                <a:gd name="T12" fmla="*/ 58 w 165"/>
                <a:gd name="T13" fmla="*/ 123 h 139"/>
                <a:gd name="T14" fmla="*/ 157 w 165"/>
                <a:gd name="T15" fmla="*/ 91 h 139"/>
                <a:gd name="T16" fmla="*/ 164 w 165"/>
                <a:gd name="T17" fmla="*/ 65 h 139"/>
                <a:gd name="T18" fmla="*/ 29 w 165"/>
                <a:gd name="T19" fmla="*/ 71 h 139"/>
                <a:gd name="T20" fmla="*/ 28 w 165"/>
                <a:gd name="T21" fmla="*/ 71 h 139"/>
                <a:gd name="T22" fmla="*/ 34 w 165"/>
                <a:gd name="T23" fmla="*/ 80 h 139"/>
                <a:gd name="T24" fmla="*/ 27 w 165"/>
                <a:gd name="T25" fmla="*/ 93 h 139"/>
                <a:gd name="T26" fmla="*/ 43 w 165"/>
                <a:gd name="T27" fmla="*/ 108 h 139"/>
                <a:gd name="T28" fmla="*/ 45 w 165"/>
                <a:gd name="T29" fmla="*/ 109 h 139"/>
                <a:gd name="T30" fmla="*/ 37 w 165"/>
                <a:gd name="T31" fmla="*/ 101 h 139"/>
                <a:gd name="T32" fmla="*/ 50 w 165"/>
                <a:gd name="T33" fmla="*/ 94 h 139"/>
                <a:gd name="T34" fmla="*/ 61 w 165"/>
                <a:gd name="T35" fmla="*/ 102 h 139"/>
                <a:gd name="T36" fmla="*/ 58 w 165"/>
                <a:gd name="T37" fmla="*/ 98 h 139"/>
                <a:gd name="T38" fmla="*/ 61 w 165"/>
                <a:gd name="T39" fmla="*/ 102 h 139"/>
                <a:gd name="T40" fmla="*/ 68 w 165"/>
                <a:gd name="T41" fmla="*/ 118 h 139"/>
                <a:gd name="T42" fmla="*/ 69 w 165"/>
                <a:gd name="T43" fmla="*/ 118 h 139"/>
                <a:gd name="T44" fmla="*/ 74 w 165"/>
                <a:gd name="T45" fmla="*/ 106 h 139"/>
                <a:gd name="T46" fmla="*/ 67 w 165"/>
                <a:gd name="T47" fmla="*/ 107 h 139"/>
                <a:gd name="T48" fmla="*/ 76 w 165"/>
                <a:gd name="T49" fmla="*/ 104 h 139"/>
                <a:gd name="T50" fmla="*/ 85 w 165"/>
                <a:gd name="T51" fmla="*/ 122 h 139"/>
                <a:gd name="T52" fmla="*/ 86 w 165"/>
                <a:gd name="T53" fmla="*/ 118 h 139"/>
                <a:gd name="T54" fmla="*/ 88 w 165"/>
                <a:gd name="T55" fmla="*/ 116 h 139"/>
                <a:gd name="T56" fmla="*/ 80 w 165"/>
                <a:gd name="T57" fmla="*/ 113 h 139"/>
                <a:gd name="T58" fmla="*/ 96 w 165"/>
                <a:gd name="T59" fmla="*/ 108 h 139"/>
                <a:gd name="T60" fmla="*/ 99 w 165"/>
                <a:gd name="T61" fmla="*/ 123 h 139"/>
                <a:gd name="T62" fmla="*/ 99 w 165"/>
                <a:gd name="T63" fmla="*/ 123 h 139"/>
                <a:gd name="T64" fmla="*/ 104 w 165"/>
                <a:gd name="T65" fmla="*/ 108 h 139"/>
                <a:gd name="T66" fmla="*/ 105 w 165"/>
                <a:gd name="T67" fmla="*/ 108 h 139"/>
                <a:gd name="T68" fmla="*/ 112 w 165"/>
                <a:gd name="T69" fmla="*/ 123 h 139"/>
                <a:gd name="T70" fmla="*/ 113 w 165"/>
                <a:gd name="T71" fmla="*/ 123 h 139"/>
                <a:gd name="T72" fmla="*/ 117 w 165"/>
                <a:gd name="T73" fmla="*/ 109 h 139"/>
                <a:gd name="T74" fmla="*/ 119 w 165"/>
                <a:gd name="T75" fmla="*/ 106 h 139"/>
                <a:gd name="T76" fmla="*/ 117 w 165"/>
                <a:gd name="T77" fmla="*/ 109 h 139"/>
                <a:gd name="T78" fmla="*/ 128 w 165"/>
                <a:gd name="T79" fmla="*/ 111 h 139"/>
                <a:gd name="T80" fmla="*/ 146 w 165"/>
                <a:gd name="T81" fmla="*/ 96 h 139"/>
                <a:gd name="T82" fmla="*/ 155 w 165"/>
                <a:gd name="T83" fmla="*/ 69 h 139"/>
                <a:gd name="T84" fmla="*/ 96 w 165"/>
                <a:gd name="T85" fmla="*/ 15 h 139"/>
                <a:gd name="T86" fmla="*/ 155 w 165"/>
                <a:gd name="T87" fmla="*/ 6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5" h="139">
                  <a:moveTo>
                    <a:pt x="164" y="65"/>
                  </a:moveTo>
                  <a:cubicBezTo>
                    <a:pt x="165" y="53"/>
                    <a:pt x="158" y="39"/>
                    <a:pt x="144" y="27"/>
                  </a:cubicBezTo>
                  <a:cubicBezTo>
                    <a:pt x="135" y="18"/>
                    <a:pt x="109" y="0"/>
                    <a:pt x="96" y="3"/>
                  </a:cubicBezTo>
                  <a:cubicBezTo>
                    <a:pt x="91" y="2"/>
                    <a:pt x="40" y="0"/>
                    <a:pt x="48" y="13"/>
                  </a:cubicBezTo>
                  <a:cubicBezTo>
                    <a:pt x="43" y="20"/>
                    <a:pt x="54" y="18"/>
                    <a:pt x="57" y="17"/>
                  </a:cubicBezTo>
                  <a:cubicBezTo>
                    <a:pt x="43" y="24"/>
                    <a:pt x="30" y="33"/>
                    <a:pt x="27" y="49"/>
                  </a:cubicBezTo>
                  <a:cubicBezTo>
                    <a:pt x="16" y="59"/>
                    <a:pt x="6" y="73"/>
                    <a:pt x="12" y="89"/>
                  </a:cubicBezTo>
                  <a:cubicBezTo>
                    <a:pt x="0" y="89"/>
                    <a:pt x="16" y="94"/>
                    <a:pt x="14" y="94"/>
                  </a:cubicBezTo>
                  <a:cubicBezTo>
                    <a:pt x="15" y="95"/>
                    <a:pt x="16" y="96"/>
                    <a:pt x="17" y="97"/>
                  </a:cubicBezTo>
                  <a:cubicBezTo>
                    <a:pt x="14" y="105"/>
                    <a:pt x="16" y="110"/>
                    <a:pt x="24" y="105"/>
                  </a:cubicBezTo>
                  <a:cubicBezTo>
                    <a:pt x="25" y="106"/>
                    <a:pt x="26" y="107"/>
                    <a:pt x="27" y="108"/>
                  </a:cubicBezTo>
                  <a:cubicBezTo>
                    <a:pt x="28" y="110"/>
                    <a:pt x="30" y="111"/>
                    <a:pt x="32" y="111"/>
                  </a:cubicBezTo>
                  <a:cubicBezTo>
                    <a:pt x="38" y="115"/>
                    <a:pt x="45" y="118"/>
                    <a:pt x="52" y="121"/>
                  </a:cubicBezTo>
                  <a:cubicBezTo>
                    <a:pt x="52" y="124"/>
                    <a:pt x="56" y="124"/>
                    <a:pt x="58" y="123"/>
                  </a:cubicBezTo>
                  <a:cubicBezTo>
                    <a:pt x="91" y="134"/>
                    <a:pt x="129" y="139"/>
                    <a:pt x="150" y="105"/>
                  </a:cubicBezTo>
                  <a:cubicBezTo>
                    <a:pt x="152" y="103"/>
                    <a:pt x="160" y="95"/>
                    <a:pt x="157" y="91"/>
                  </a:cubicBezTo>
                  <a:cubicBezTo>
                    <a:pt x="158" y="89"/>
                    <a:pt x="158" y="88"/>
                    <a:pt x="157" y="86"/>
                  </a:cubicBezTo>
                  <a:cubicBezTo>
                    <a:pt x="162" y="80"/>
                    <a:pt x="164" y="73"/>
                    <a:pt x="164" y="65"/>
                  </a:cubicBezTo>
                  <a:close/>
                  <a:moveTo>
                    <a:pt x="28" y="71"/>
                  </a:moveTo>
                  <a:cubicBezTo>
                    <a:pt x="28" y="71"/>
                    <a:pt x="28" y="71"/>
                    <a:pt x="29" y="71"/>
                  </a:cubicBezTo>
                  <a:cubicBezTo>
                    <a:pt x="28" y="71"/>
                    <a:pt x="28" y="72"/>
                    <a:pt x="27" y="72"/>
                  </a:cubicBezTo>
                  <a:cubicBezTo>
                    <a:pt x="27" y="72"/>
                    <a:pt x="27" y="72"/>
                    <a:pt x="28" y="71"/>
                  </a:cubicBezTo>
                  <a:close/>
                  <a:moveTo>
                    <a:pt x="27" y="93"/>
                  </a:moveTo>
                  <a:cubicBezTo>
                    <a:pt x="29" y="89"/>
                    <a:pt x="31" y="84"/>
                    <a:pt x="34" y="80"/>
                  </a:cubicBezTo>
                  <a:cubicBezTo>
                    <a:pt x="34" y="81"/>
                    <a:pt x="35" y="82"/>
                    <a:pt x="36" y="83"/>
                  </a:cubicBezTo>
                  <a:cubicBezTo>
                    <a:pt x="33" y="86"/>
                    <a:pt x="30" y="90"/>
                    <a:pt x="27" y="93"/>
                  </a:cubicBezTo>
                  <a:close/>
                  <a:moveTo>
                    <a:pt x="45" y="109"/>
                  </a:moveTo>
                  <a:cubicBezTo>
                    <a:pt x="44" y="109"/>
                    <a:pt x="44" y="109"/>
                    <a:pt x="43" y="108"/>
                  </a:cubicBezTo>
                  <a:cubicBezTo>
                    <a:pt x="44" y="108"/>
                    <a:pt x="45" y="107"/>
                    <a:pt x="46" y="107"/>
                  </a:cubicBezTo>
                  <a:cubicBezTo>
                    <a:pt x="46" y="108"/>
                    <a:pt x="45" y="108"/>
                    <a:pt x="45" y="109"/>
                  </a:cubicBezTo>
                  <a:close/>
                  <a:moveTo>
                    <a:pt x="37" y="102"/>
                  </a:moveTo>
                  <a:cubicBezTo>
                    <a:pt x="37" y="102"/>
                    <a:pt x="37" y="101"/>
                    <a:pt x="37" y="101"/>
                  </a:cubicBezTo>
                  <a:cubicBezTo>
                    <a:pt x="38" y="96"/>
                    <a:pt x="40" y="92"/>
                    <a:pt x="42" y="89"/>
                  </a:cubicBezTo>
                  <a:cubicBezTo>
                    <a:pt x="44" y="91"/>
                    <a:pt x="47" y="92"/>
                    <a:pt x="50" y="94"/>
                  </a:cubicBezTo>
                  <a:cubicBezTo>
                    <a:pt x="45" y="98"/>
                    <a:pt x="41" y="101"/>
                    <a:pt x="37" y="102"/>
                  </a:cubicBezTo>
                  <a:close/>
                  <a:moveTo>
                    <a:pt x="61" y="102"/>
                  </a:moveTo>
                  <a:cubicBezTo>
                    <a:pt x="59" y="104"/>
                    <a:pt x="57" y="105"/>
                    <a:pt x="55" y="106"/>
                  </a:cubicBezTo>
                  <a:cubicBezTo>
                    <a:pt x="56" y="103"/>
                    <a:pt x="57" y="101"/>
                    <a:pt x="58" y="98"/>
                  </a:cubicBezTo>
                  <a:cubicBezTo>
                    <a:pt x="60" y="99"/>
                    <a:pt x="61" y="100"/>
                    <a:pt x="62" y="100"/>
                  </a:cubicBezTo>
                  <a:cubicBezTo>
                    <a:pt x="62" y="101"/>
                    <a:pt x="61" y="101"/>
                    <a:pt x="61" y="102"/>
                  </a:cubicBezTo>
                  <a:close/>
                  <a:moveTo>
                    <a:pt x="69" y="118"/>
                  </a:moveTo>
                  <a:cubicBezTo>
                    <a:pt x="68" y="118"/>
                    <a:pt x="68" y="118"/>
                    <a:pt x="68" y="118"/>
                  </a:cubicBezTo>
                  <a:cubicBezTo>
                    <a:pt x="68" y="117"/>
                    <a:pt x="69" y="117"/>
                    <a:pt x="69" y="117"/>
                  </a:cubicBezTo>
                  <a:cubicBezTo>
                    <a:pt x="69" y="117"/>
                    <a:pt x="69" y="118"/>
                    <a:pt x="69" y="118"/>
                  </a:cubicBezTo>
                  <a:close/>
                  <a:moveTo>
                    <a:pt x="74" y="107"/>
                  </a:moveTo>
                  <a:cubicBezTo>
                    <a:pt x="74" y="107"/>
                    <a:pt x="74" y="107"/>
                    <a:pt x="74" y="106"/>
                  </a:cubicBezTo>
                  <a:cubicBezTo>
                    <a:pt x="70" y="105"/>
                    <a:pt x="67" y="106"/>
                    <a:pt x="66" y="109"/>
                  </a:cubicBezTo>
                  <a:cubicBezTo>
                    <a:pt x="66" y="109"/>
                    <a:pt x="66" y="108"/>
                    <a:pt x="67" y="107"/>
                  </a:cubicBezTo>
                  <a:cubicBezTo>
                    <a:pt x="69" y="106"/>
                    <a:pt x="70" y="105"/>
                    <a:pt x="71" y="103"/>
                  </a:cubicBezTo>
                  <a:cubicBezTo>
                    <a:pt x="72" y="104"/>
                    <a:pt x="74" y="104"/>
                    <a:pt x="76" y="104"/>
                  </a:cubicBezTo>
                  <a:cubicBezTo>
                    <a:pt x="75" y="105"/>
                    <a:pt x="75" y="106"/>
                    <a:pt x="74" y="107"/>
                  </a:cubicBezTo>
                  <a:close/>
                  <a:moveTo>
                    <a:pt x="85" y="122"/>
                  </a:moveTo>
                  <a:cubicBezTo>
                    <a:pt x="84" y="121"/>
                    <a:pt x="83" y="121"/>
                    <a:pt x="82" y="121"/>
                  </a:cubicBezTo>
                  <a:cubicBezTo>
                    <a:pt x="84" y="120"/>
                    <a:pt x="85" y="119"/>
                    <a:pt x="86" y="118"/>
                  </a:cubicBezTo>
                  <a:cubicBezTo>
                    <a:pt x="86" y="119"/>
                    <a:pt x="85" y="120"/>
                    <a:pt x="85" y="122"/>
                  </a:cubicBezTo>
                  <a:close/>
                  <a:moveTo>
                    <a:pt x="88" y="116"/>
                  </a:moveTo>
                  <a:cubicBezTo>
                    <a:pt x="88" y="114"/>
                    <a:pt x="88" y="113"/>
                    <a:pt x="87" y="112"/>
                  </a:cubicBezTo>
                  <a:cubicBezTo>
                    <a:pt x="84" y="111"/>
                    <a:pt x="82" y="111"/>
                    <a:pt x="80" y="113"/>
                  </a:cubicBezTo>
                  <a:cubicBezTo>
                    <a:pt x="82" y="111"/>
                    <a:pt x="83" y="109"/>
                    <a:pt x="85" y="106"/>
                  </a:cubicBezTo>
                  <a:cubicBezTo>
                    <a:pt x="89" y="107"/>
                    <a:pt x="92" y="107"/>
                    <a:pt x="96" y="108"/>
                  </a:cubicBezTo>
                  <a:cubicBezTo>
                    <a:pt x="93" y="110"/>
                    <a:pt x="91" y="112"/>
                    <a:pt x="88" y="116"/>
                  </a:cubicBezTo>
                  <a:close/>
                  <a:moveTo>
                    <a:pt x="99" y="123"/>
                  </a:moveTo>
                  <a:cubicBezTo>
                    <a:pt x="99" y="123"/>
                    <a:pt x="98" y="123"/>
                    <a:pt x="98" y="123"/>
                  </a:cubicBezTo>
                  <a:cubicBezTo>
                    <a:pt x="98" y="123"/>
                    <a:pt x="99" y="123"/>
                    <a:pt x="99" y="123"/>
                  </a:cubicBezTo>
                  <a:cubicBezTo>
                    <a:pt x="99" y="123"/>
                    <a:pt x="99" y="123"/>
                    <a:pt x="99" y="123"/>
                  </a:cubicBezTo>
                  <a:close/>
                  <a:moveTo>
                    <a:pt x="104" y="108"/>
                  </a:moveTo>
                  <a:cubicBezTo>
                    <a:pt x="104" y="108"/>
                    <a:pt x="104" y="108"/>
                    <a:pt x="104" y="108"/>
                  </a:cubicBezTo>
                  <a:cubicBezTo>
                    <a:pt x="104" y="108"/>
                    <a:pt x="105" y="108"/>
                    <a:pt x="105" y="108"/>
                  </a:cubicBezTo>
                  <a:cubicBezTo>
                    <a:pt x="105" y="108"/>
                    <a:pt x="105" y="108"/>
                    <a:pt x="104" y="108"/>
                  </a:cubicBezTo>
                  <a:close/>
                  <a:moveTo>
                    <a:pt x="112" y="123"/>
                  </a:moveTo>
                  <a:cubicBezTo>
                    <a:pt x="112" y="123"/>
                    <a:pt x="113" y="123"/>
                    <a:pt x="113" y="122"/>
                  </a:cubicBezTo>
                  <a:cubicBezTo>
                    <a:pt x="113" y="123"/>
                    <a:pt x="113" y="123"/>
                    <a:pt x="113" y="123"/>
                  </a:cubicBezTo>
                  <a:cubicBezTo>
                    <a:pt x="113" y="123"/>
                    <a:pt x="112" y="123"/>
                    <a:pt x="112" y="123"/>
                  </a:cubicBezTo>
                  <a:close/>
                  <a:moveTo>
                    <a:pt x="117" y="109"/>
                  </a:moveTo>
                  <a:cubicBezTo>
                    <a:pt x="118" y="108"/>
                    <a:pt x="118" y="108"/>
                    <a:pt x="118" y="108"/>
                  </a:cubicBezTo>
                  <a:cubicBezTo>
                    <a:pt x="119" y="107"/>
                    <a:pt x="119" y="107"/>
                    <a:pt x="119" y="106"/>
                  </a:cubicBezTo>
                  <a:cubicBezTo>
                    <a:pt x="120" y="106"/>
                    <a:pt x="120" y="106"/>
                    <a:pt x="121" y="106"/>
                  </a:cubicBezTo>
                  <a:cubicBezTo>
                    <a:pt x="120" y="107"/>
                    <a:pt x="118" y="108"/>
                    <a:pt x="117" y="109"/>
                  </a:cubicBezTo>
                  <a:close/>
                  <a:moveTo>
                    <a:pt x="143" y="100"/>
                  </a:moveTo>
                  <a:cubicBezTo>
                    <a:pt x="139" y="105"/>
                    <a:pt x="134" y="108"/>
                    <a:pt x="128" y="111"/>
                  </a:cubicBezTo>
                  <a:cubicBezTo>
                    <a:pt x="131" y="109"/>
                    <a:pt x="133" y="106"/>
                    <a:pt x="134" y="102"/>
                  </a:cubicBezTo>
                  <a:cubicBezTo>
                    <a:pt x="138" y="100"/>
                    <a:pt x="142" y="98"/>
                    <a:pt x="146" y="96"/>
                  </a:cubicBezTo>
                  <a:cubicBezTo>
                    <a:pt x="145" y="97"/>
                    <a:pt x="144" y="99"/>
                    <a:pt x="143" y="100"/>
                  </a:cubicBezTo>
                  <a:close/>
                  <a:moveTo>
                    <a:pt x="155" y="69"/>
                  </a:moveTo>
                  <a:cubicBezTo>
                    <a:pt x="143" y="113"/>
                    <a:pt x="38" y="102"/>
                    <a:pt x="35" y="57"/>
                  </a:cubicBezTo>
                  <a:cubicBezTo>
                    <a:pt x="37" y="30"/>
                    <a:pt x="76" y="21"/>
                    <a:pt x="96" y="15"/>
                  </a:cubicBezTo>
                  <a:cubicBezTo>
                    <a:pt x="120" y="20"/>
                    <a:pt x="153" y="38"/>
                    <a:pt x="156" y="65"/>
                  </a:cubicBezTo>
                  <a:cubicBezTo>
                    <a:pt x="156" y="67"/>
                    <a:pt x="155" y="68"/>
                    <a:pt x="155" y="69"/>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14" name="组合 13"/>
          <p:cNvGrpSpPr/>
          <p:nvPr/>
        </p:nvGrpSpPr>
        <p:grpSpPr>
          <a:xfrm>
            <a:off x="8013263" y="3473451"/>
            <a:ext cx="5810358" cy="5810358"/>
            <a:chOff x="4753847" y="2003323"/>
            <a:chExt cx="5810358" cy="5810358"/>
          </a:xfrm>
        </p:grpSpPr>
        <p:sp>
          <p:nvSpPr>
            <p:cNvPr id="15" name="椭圆 14"/>
            <p:cNvSpPr/>
            <p:nvPr/>
          </p:nvSpPr>
          <p:spPr>
            <a:xfrm>
              <a:off x="4753847" y="2003323"/>
              <a:ext cx="5810358" cy="5810358"/>
            </a:xfrm>
            <a:prstGeom prst="ellipse">
              <a:avLst/>
            </a:prstGeom>
            <a:solidFill>
              <a:srgbClr val="46D5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5215556" y="2704717"/>
              <a:ext cx="4736126" cy="4736126"/>
            </a:xfrm>
            <a:prstGeom prst="ellipse">
              <a:avLst/>
            </a:prstGeom>
            <a:solidFill>
              <a:srgbClr val="4CB5CD"/>
            </a:solidFill>
            <a:ln w="28575">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5321081" y="3515678"/>
              <a:ext cx="3815081" cy="3815081"/>
            </a:xfrm>
            <a:prstGeom prst="ellipse">
              <a:avLst/>
            </a:prstGeom>
            <a:solidFill>
              <a:srgbClr val="CDF3F3"/>
            </a:solidFill>
            <a:ln w="28575">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a:off x="-1891179" y="-3102893"/>
            <a:ext cx="6151809" cy="6151809"/>
            <a:chOff x="7543749" y="1141865"/>
            <a:chExt cx="6151809" cy="6151809"/>
          </a:xfrm>
        </p:grpSpPr>
        <p:sp>
          <p:nvSpPr>
            <p:cNvPr id="19" name="椭圆 18"/>
            <p:cNvSpPr/>
            <p:nvPr/>
          </p:nvSpPr>
          <p:spPr>
            <a:xfrm>
              <a:off x="7543749" y="1141865"/>
              <a:ext cx="6151809" cy="6151809"/>
            </a:xfrm>
            <a:prstGeom prst="ellipse">
              <a:avLst/>
            </a:prstGeom>
            <a:solidFill>
              <a:srgbClr val="D335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8075931" y="1883624"/>
              <a:ext cx="4972446" cy="4972446"/>
            </a:xfrm>
            <a:prstGeom prst="ellipse">
              <a:avLst/>
            </a:prstGeom>
            <a:solidFill>
              <a:srgbClr val="DF6792"/>
            </a:solidFill>
            <a:ln w="28575">
              <a:solidFill>
                <a:srgbClr val="FEFFE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8870716" y="2623145"/>
              <a:ext cx="3405578" cy="3405578"/>
            </a:xfrm>
            <a:prstGeom prst="ellipse">
              <a:avLst/>
            </a:prstGeom>
            <a:solidFill>
              <a:srgbClr val="F7C3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694352006"/>
      </p:ext>
    </p:extLst>
  </p:cSld>
  <p:clrMapOvr>
    <a:masterClrMapping/>
  </p:clrMapOvr>
  <mc:AlternateContent xmlns:mc="http://schemas.openxmlformats.org/markup-compatibility/2006" xmlns:p14="http://schemas.microsoft.com/office/powerpoint/2010/main">
    <mc:Choice Requires="p14">
      <p:transition spd="slow" p14:dur="1750" advTm="3000">
        <p:push dir="u"/>
      </p:transition>
    </mc:Choice>
    <mc:Fallback xmlns="">
      <p:transition spd="slow" advTm="300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2" presetClass="entr" presetSubtype="2"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1000" fill="hold"/>
                                        <p:tgtEl>
                                          <p:spTgt spid="4"/>
                                        </p:tgtEl>
                                        <p:attrNameLst>
                                          <p:attrName>ppt_x</p:attrName>
                                        </p:attrNameLst>
                                      </p:cBhvr>
                                      <p:tavLst>
                                        <p:tav tm="0">
                                          <p:val>
                                            <p:strVal val="1+#ppt_w/2"/>
                                          </p:val>
                                        </p:tav>
                                        <p:tav tm="100000">
                                          <p:val>
                                            <p:strVal val="#ppt_x"/>
                                          </p:val>
                                        </p:tav>
                                      </p:tavLst>
                                    </p:anim>
                                    <p:anim calcmode="lin" valueType="num">
                                      <p:cBhvr additive="base">
                                        <p:cTn id="20" dur="1000" fill="hold"/>
                                        <p:tgtEl>
                                          <p:spTgt spid="4"/>
                                        </p:tgtEl>
                                        <p:attrNameLst>
                                          <p:attrName>ppt_y</p:attrName>
                                        </p:attrNameLst>
                                      </p:cBhvr>
                                      <p:tavLst>
                                        <p:tav tm="0">
                                          <p:val>
                                            <p:strVal val="#ppt_y"/>
                                          </p:val>
                                        </p:tav>
                                        <p:tav tm="100000">
                                          <p:val>
                                            <p:strVal val="#ppt_y"/>
                                          </p:val>
                                        </p:tav>
                                      </p:tavLst>
                                    </p:anim>
                                  </p:childTnLst>
                                </p:cTn>
                              </p:par>
                            </p:childTnLst>
                          </p:cTn>
                        </p:par>
                        <p:par>
                          <p:cTn id="21" fill="hold">
                            <p:stCondLst>
                              <p:cond delay="2500"/>
                            </p:stCondLst>
                            <p:childTnLst>
                              <p:par>
                                <p:cTn id="22" presetID="10" presetClass="entr" presetSubtype="0"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500"/>
                                        <p:tgtEl>
                                          <p:spTgt spid="3"/>
                                        </p:tgtEl>
                                      </p:cBhvr>
                                    </p:animEffect>
                                  </p:childTnLst>
                                </p:cTn>
                              </p:par>
                              <p:par>
                                <p:cTn id="25" presetID="8" presetClass="emph" presetSubtype="0" fill="hold" nodeType="withEffect">
                                  <p:stCondLst>
                                    <p:cond delay="0"/>
                                  </p:stCondLst>
                                  <p:childTnLst>
                                    <p:animRot by="21600000">
                                      <p:cBhvr>
                                        <p:cTn id="26" dur="2500" fill="hold"/>
                                        <p:tgtEl>
                                          <p:spTgt spid="14"/>
                                        </p:tgtEl>
                                        <p:attrNameLst>
                                          <p:attrName>r</p:attrName>
                                        </p:attrNameLst>
                                      </p:cBhvr>
                                    </p:animRot>
                                  </p:childTnLst>
                                </p:cTn>
                              </p:par>
                              <p:par>
                                <p:cTn id="27" presetID="8" presetClass="emph" presetSubtype="0" fill="hold" nodeType="withEffect">
                                  <p:stCondLst>
                                    <p:cond delay="0"/>
                                  </p:stCondLst>
                                  <p:childTnLst>
                                    <p:animRot by="21600000">
                                      <p:cBhvr>
                                        <p:cTn id="28" dur="2500" fill="hold"/>
                                        <p:tgtEl>
                                          <p:spTgt spid="1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520396" y="1327020"/>
            <a:ext cx="1107492" cy="727887"/>
            <a:chOff x="3445717" y="1790962"/>
            <a:chExt cx="1107492" cy="727887"/>
          </a:xfrm>
        </p:grpSpPr>
        <p:cxnSp>
          <p:nvCxnSpPr>
            <p:cNvPr id="3" name="直接连接符 2"/>
            <p:cNvCxnSpPr/>
            <p:nvPr/>
          </p:nvCxnSpPr>
          <p:spPr>
            <a:xfrm flipH="1" flipV="1">
              <a:off x="3969548" y="1790962"/>
              <a:ext cx="583661" cy="727887"/>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H="1">
              <a:off x="3445717" y="1790962"/>
              <a:ext cx="523831" cy="0"/>
            </a:xfrm>
            <a:prstGeom prst="line">
              <a:avLst/>
            </a:prstGeom>
            <a:ln w="38100">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5" name="文本框 4"/>
          <p:cNvSpPr txBox="1"/>
          <p:nvPr/>
        </p:nvSpPr>
        <p:spPr>
          <a:xfrm flipH="1">
            <a:off x="625541" y="1108328"/>
            <a:ext cx="2830945" cy="1215717"/>
          </a:xfrm>
          <a:prstGeom prst="rect">
            <a:avLst/>
          </a:prstGeom>
          <a:noFill/>
        </p:spPr>
        <p:txBody>
          <a:bodyPr wrap="square" rtlCol="0">
            <a:spAutoFit/>
          </a:bodyPr>
          <a:lstStyle/>
          <a:p>
            <a:pPr algn="r">
              <a:spcBef>
                <a:spcPts val="600"/>
              </a:spcBef>
            </a:pPr>
            <a:r>
              <a:rPr lang="zh-CN" altLang="en-US" sz="3200" spc="300">
                <a:solidFill>
                  <a:srgbClr val="A90100"/>
                </a:solidFill>
                <a:latin typeface="MYuppy-KR-Bold-DDC"/>
                <a:ea typeface="MYuppy-KR-Bold-DDC"/>
                <a:cs typeface="微软雅黑" charset="0"/>
              </a:rPr>
              <a:t>您的标题</a:t>
            </a:r>
            <a:endParaRPr lang="en-US" altLang="zh-CN" sz="3200" spc="300">
              <a:solidFill>
                <a:srgbClr val="A90100"/>
              </a:solidFill>
              <a:latin typeface="MYuppy-KR-Bold-DDC"/>
              <a:ea typeface="MYuppy-KR-Bold-DDC"/>
              <a:cs typeface="微软雅黑" charset="0"/>
            </a:endParaRPr>
          </a:p>
          <a:p>
            <a:pPr algn="r">
              <a:spcBef>
                <a:spcPts val="600"/>
              </a:spcBef>
            </a:pPr>
            <a:r>
              <a:rPr lang="en-US" altLang="zh-CN" sz="1200">
                <a:solidFill>
                  <a:prstClr val="black">
                    <a:lumMod val="65000"/>
                    <a:lumOff val="35000"/>
                  </a:prstClr>
                </a:solidFill>
                <a:ea typeface="微软雅黑" charset="0"/>
                <a:cs typeface="微软雅黑" charset="0"/>
              </a:rPr>
              <a:t>This </a:t>
            </a:r>
            <a:r>
              <a:rPr lang="en-US" altLang="zh-CN" sz="1200" dirty="0">
                <a:solidFill>
                  <a:prstClr val="black">
                    <a:lumMod val="65000"/>
                    <a:lumOff val="35000"/>
                  </a:prstClr>
                </a:solidFill>
                <a:ea typeface="微软雅黑" charset="0"/>
                <a:cs typeface="微软雅黑" charset="0"/>
              </a:rPr>
              <a:t>power-point is a multi purpose power point template perfect for your business report or personal use. </a:t>
            </a:r>
            <a:endParaRPr lang="zh-CN" altLang="en-US" sz="1200" dirty="0">
              <a:solidFill>
                <a:prstClr val="black">
                  <a:lumMod val="65000"/>
                  <a:lumOff val="35000"/>
                </a:prstClr>
              </a:solidFill>
              <a:ea typeface="微软雅黑" charset="0"/>
              <a:cs typeface="微软雅黑" charset="0"/>
            </a:endParaRPr>
          </a:p>
        </p:txBody>
      </p:sp>
      <p:sp>
        <p:nvSpPr>
          <p:cNvPr id="6" name="文本框 5"/>
          <p:cNvSpPr txBox="1"/>
          <p:nvPr/>
        </p:nvSpPr>
        <p:spPr>
          <a:xfrm flipH="1">
            <a:off x="625540" y="3683690"/>
            <a:ext cx="2830945" cy="1215717"/>
          </a:xfrm>
          <a:prstGeom prst="rect">
            <a:avLst/>
          </a:prstGeom>
          <a:noFill/>
        </p:spPr>
        <p:txBody>
          <a:bodyPr wrap="square" rtlCol="0">
            <a:spAutoFit/>
          </a:bodyPr>
          <a:lstStyle/>
          <a:p>
            <a:pPr algn="r">
              <a:spcBef>
                <a:spcPts val="600"/>
              </a:spcBef>
            </a:pPr>
            <a:r>
              <a:rPr lang="zh-CN" altLang="en-US" sz="3200" spc="300">
                <a:solidFill>
                  <a:srgbClr val="F8540D"/>
                </a:solidFill>
                <a:latin typeface="MYuppy-KR-Bold-DDC"/>
                <a:ea typeface="MYuppy-KR-Bold-DDC"/>
                <a:cs typeface="微软雅黑" charset="0"/>
              </a:rPr>
              <a:t>您的标题</a:t>
            </a:r>
            <a:endParaRPr lang="en-US" altLang="zh-CN" sz="3200" spc="300" dirty="0">
              <a:solidFill>
                <a:srgbClr val="F8540D"/>
              </a:solidFill>
              <a:latin typeface="MYuppy-KR-Bold-DDC"/>
              <a:ea typeface="MYuppy-KR-Bold-DDC"/>
              <a:cs typeface="微软雅黑" charset="0"/>
            </a:endParaRPr>
          </a:p>
          <a:p>
            <a:pPr algn="r">
              <a:spcBef>
                <a:spcPts val="600"/>
              </a:spcBef>
            </a:pPr>
            <a:r>
              <a:rPr lang="en-US" altLang="zh-CN" sz="1200" dirty="0">
                <a:solidFill>
                  <a:prstClr val="black">
                    <a:lumMod val="65000"/>
                    <a:lumOff val="35000"/>
                  </a:prstClr>
                </a:solidFill>
                <a:ea typeface="微软雅黑" charset="0"/>
                <a:cs typeface="微软雅黑" charset="0"/>
              </a:rPr>
              <a:t>This power-point is a multi purpose power point template perfect for your business report or personal use. </a:t>
            </a:r>
            <a:endParaRPr lang="zh-CN" altLang="en-US" sz="1200" dirty="0">
              <a:solidFill>
                <a:prstClr val="black">
                  <a:lumMod val="65000"/>
                  <a:lumOff val="35000"/>
                </a:prstClr>
              </a:solidFill>
              <a:ea typeface="微软雅黑" charset="0"/>
              <a:cs typeface="微软雅黑" charset="0"/>
            </a:endParaRPr>
          </a:p>
        </p:txBody>
      </p:sp>
      <p:grpSp>
        <p:nvGrpSpPr>
          <p:cNvPr id="7" name="组合 6"/>
          <p:cNvGrpSpPr/>
          <p:nvPr/>
        </p:nvGrpSpPr>
        <p:grpSpPr>
          <a:xfrm>
            <a:off x="3587499" y="3285414"/>
            <a:ext cx="1493268" cy="599508"/>
            <a:chOff x="3512820" y="3749356"/>
            <a:chExt cx="1493268" cy="599508"/>
          </a:xfrm>
        </p:grpSpPr>
        <p:cxnSp>
          <p:nvCxnSpPr>
            <p:cNvPr id="8" name="直接连接符 7"/>
            <p:cNvCxnSpPr/>
            <p:nvPr/>
          </p:nvCxnSpPr>
          <p:spPr>
            <a:xfrm flipH="1">
              <a:off x="4100329" y="3749356"/>
              <a:ext cx="905759" cy="599508"/>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3512820" y="4348864"/>
              <a:ext cx="587509" cy="0"/>
            </a:xfrm>
            <a:prstGeom prst="line">
              <a:avLst/>
            </a:prstGeom>
            <a:ln w="38100">
              <a:solidFill>
                <a:schemeClr val="bg1">
                  <a:lumMod val="75000"/>
                </a:schemeClr>
              </a:solidFill>
              <a:headEnd type="oval"/>
            </a:ln>
          </p:spPr>
          <p:style>
            <a:lnRef idx="1">
              <a:schemeClr val="accent1"/>
            </a:lnRef>
            <a:fillRef idx="0">
              <a:schemeClr val="accent1"/>
            </a:fillRef>
            <a:effectRef idx="0">
              <a:schemeClr val="accent1"/>
            </a:effectRef>
            <a:fontRef idx="minor">
              <a:schemeClr val="tx1"/>
            </a:fontRef>
          </p:style>
        </p:cxnSp>
      </p:grpSp>
      <p:grpSp>
        <p:nvGrpSpPr>
          <p:cNvPr id="10" name="组合 9"/>
          <p:cNvGrpSpPr/>
          <p:nvPr/>
        </p:nvGrpSpPr>
        <p:grpSpPr>
          <a:xfrm flipH="1">
            <a:off x="7760178" y="1327020"/>
            <a:ext cx="1107492" cy="727887"/>
            <a:chOff x="3445717" y="1790962"/>
            <a:chExt cx="1107492" cy="727887"/>
          </a:xfrm>
        </p:grpSpPr>
        <p:cxnSp>
          <p:nvCxnSpPr>
            <p:cNvPr id="11" name="直接连接符 10"/>
            <p:cNvCxnSpPr/>
            <p:nvPr/>
          </p:nvCxnSpPr>
          <p:spPr>
            <a:xfrm flipH="1" flipV="1">
              <a:off x="3969548" y="1790962"/>
              <a:ext cx="583661" cy="727887"/>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3445717" y="1790962"/>
              <a:ext cx="523831" cy="0"/>
            </a:xfrm>
            <a:prstGeom prst="line">
              <a:avLst/>
            </a:prstGeom>
            <a:ln w="38100">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13" name="文本框 12"/>
          <p:cNvSpPr txBox="1"/>
          <p:nvPr/>
        </p:nvSpPr>
        <p:spPr>
          <a:xfrm>
            <a:off x="8931580" y="1108328"/>
            <a:ext cx="2830945" cy="1215717"/>
          </a:xfrm>
          <a:prstGeom prst="rect">
            <a:avLst/>
          </a:prstGeom>
          <a:noFill/>
        </p:spPr>
        <p:txBody>
          <a:bodyPr wrap="square" rtlCol="0">
            <a:spAutoFit/>
          </a:bodyPr>
          <a:lstStyle/>
          <a:p>
            <a:pPr>
              <a:spcBef>
                <a:spcPts val="600"/>
              </a:spcBef>
            </a:pPr>
            <a:r>
              <a:rPr lang="zh-CN" altLang="en-US" sz="3200" spc="300">
                <a:solidFill>
                  <a:srgbClr val="A4AB39"/>
                </a:solidFill>
                <a:latin typeface="MYuppy-KR-Bold-DDC"/>
                <a:ea typeface="MYuppy-KR-Bold-DDC"/>
                <a:cs typeface="微软雅黑" charset="0"/>
              </a:rPr>
              <a:t>您的标题</a:t>
            </a:r>
            <a:endParaRPr lang="en-US" altLang="zh-CN" sz="3200" spc="300" dirty="0">
              <a:solidFill>
                <a:srgbClr val="A4AB39"/>
              </a:solidFill>
              <a:latin typeface="MYuppy-KR-Bold-DDC"/>
              <a:ea typeface="MYuppy-KR-Bold-DDC"/>
              <a:cs typeface="微软雅黑" charset="0"/>
            </a:endParaRPr>
          </a:p>
          <a:p>
            <a:pPr>
              <a:spcBef>
                <a:spcPts val="600"/>
              </a:spcBef>
            </a:pPr>
            <a:r>
              <a:rPr lang="en-US" altLang="zh-CN" sz="1200" dirty="0">
                <a:solidFill>
                  <a:prstClr val="black">
                    <a:lumMod val="65000"/>
                    <a:lumOff val="35000"/>
                  </a:prstClr>
                </a:solidFill>
                <a:ea typeface="微软雅黑" charset="0"/>
                <a:cs typeface="微软雅黑" charset="0"/>
              </a:rPr>
              <a:t>This power-point is a multi purpose power point template perfect for your business report or personal use. </a:t>
            </a:r>
            <a:endParaRPr lang="zh-CN" altLang="en-US" sz="1200" dirty="0">
              <a:solidFill>
                <a:prstClr val="black">
                  <a:lumMod val="65000"/>
                  <a:lumOff val="35000"/>
                </a:prstClr>
              </a:solidFill>
              <a:ea typeface="微软雅黑" charset="0"/>
              <a:cs typeface="微软雅黑" charset="0"/>
            </a:endParaRPr>
          </a:p>
        </p:txBody>
      </p:sp>
      <p:sp>
        <p:nvSpPr>
          <p:cNvPr id="14" name="文本框 13"/>
          <p:cNvSpPr txBox="1"/>
          <p:nvPr/>
        </p:nvSpPr>
        <p:spPr>
          <a:xfrm>
            <a:off x="8931581" y="3683690"/>
            <a:ext cx="2830945" cy="1215717"/>
          </a:xfrm>
          <a:prstGeom prst="rect">
            <a:avLst/>
          </a:prstGeom>
          <a:noFill/>
        </p:spPr>
        <p:txBody>
          <a:bodyPr wrap="square" rtlCol="0">
            <a:spAutoFit/>
          </a:bodyPr>
          <a:lstStyle/>
          <a:p>
            <a:pPr>
              <a:spcBef>
                <a:spcPts val="600"/>
              </a:spcBef>
            </a:pPr>
            <a:r>
              <a:rPr lang="zh-CN" altLang="en-US" sz="3200" spc="300">
                <a:solidFill>
                  <a:srgbClr val="F5B86D"/>
                </a:solidFill>
                <a:latin typeface="MYuppy-KR-Bold-DDC"/>
                <a:ea typeface="MYuppy-KR-Bold-DDC"/>
                <a:cs typeface="微软雅黑" charset="0"/>
              </a:rPr>
              <a:t>您的标题</a:t>
            </a:r>
            <a:endParaRPr lang="en-US" altLang="zh-CN" sz="3200" spc="300" dirty="0">
              <a:solidFill>
                <a:srgbClr val="F5B86D"/>
              </a:solidFill>
              <a:latin typeface="MYuppy-KR-Bold-DDC"/>
              <a:ea typeface="MYuppy-KR-Bold-DDC"/>
              <a:cs typeface="微软雅黑" charset="0"/>
            </a:endParaRPr>
          </a:p>
          <a:p>
            <a:pPr>
              <a:spcBef>
                <a:spcPts val="600"/>
              </a:spcBef>
            </a:pPr>
            <a:r>
              <a:rPr lang="en-US" altLang="zh-CN" sz="1200" dirty="0">
                <a:solidFill>
                  <a:prstClr val="black">
                    <a:lumMod val="65000"/>
                    <a:lumOff val="35000"/>
                  </a:prstClr>
                </a:solidFill>
                <a:ea typeface="微软雅黑" charset="0"/>
                <a:cs typeface="微软雅黑" charset="0"/>
              </a:rPr>
              <a:t>This power-point is a multi purpose power point template perfect for your business report or personal use. </a:t>
            </a:r>
            <a:endParaRPr lang="zh-CN" altLang="en-US" sz="1200" dirty="0">
              <a:solidFill>
                <a:prstClr val="black">
                  <a:lumMod val="65000"/>
                  <a:lumOff val="35000"/>
                </a:prstClr>
              </a:solidFill>
              <a:ea typeface="微软雅黑" charset="0"/>
              <a:cs typeface="微软雅黑" charset="0"/>
            </a:endParaRPr>
          </a:p>
        </p:txBody>
      </p:sp>
      <p:grpSp>
        <p:nvGrpSpPr>
          <p:cNvPr id="15" name="组合 14"/>
          <p:cNvGrpSpPr/>
          <p:nvPr/>
        </p:nvGrpSpPr>
        <p:grpSpPr>
          <a:xfrm flipH="1">
            <a:off x="7307299" y="3285414"/>
            <a:ext cx="1493268" cy="599508"/>
            <a:chOff x="3512820" y="3749356"/>
            <a:chExt cx="1493268" cy="599508"/>
          </a:xfrm>
        </p:grpSpPr>
        <p:cxnSp>
          <p:nvCxnSpPr>
            <p:cNvPr id="16" name="直接连接符 15"/>
            <p:cNvCxnSpPr/>
            <p:nvPr/>
          </p:nvCxnSpPr>
          <p:spPr>
            <a:xfrm flipH="1">
              <a:off x="4100329" y="3749356"/>
              <a:ext cx="905759" cy="599508"/>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3512820" y="4348864"/>
              <a:ext cx="587509" cy="0"/>
            </a:xfrm>
            <a:prstGeom prst="line">
              <a:avLst/>
            </a:prstGeom>
            <a:ln w="38100">
              <a:solidFill>
                <a:schemeClr val="bg1">
                  <a:lumMod val="75000"/>
                </a:schemeClr>
              </a:solidFill>
              <a:headEnd type="oval"/>
            </a:ln>
          </p:spPr>
          <p:style>
            <a:lnRef idx="1">
              <a:schemeClr val="accent1"/>
            </a:lnRef>
            <a:fillRef idx="0">
              <a:schemeClr val="accent1"/>
            </a:fillRef>
            <a:effectRef idx="0">
              <a:schemeClr val="accent1"/>
            </a:effectRef>
            <a:fontRef idx="minor">
              <a:schemeClr val="tx1"/>
            </a:fontRef>
          </p:style>
        </p:cxnSp>
      </p:grpSp>
      <p:pic>
        <p:nvPicPr>
          <p:cNvPr id="18" name="图片 17"/>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446745" y="0"/>
            <a:ext cx="5298510" cy="6858000"/>
          </a:xfrm>
          <a:prstGeom prst="rect">
            <a:avLst/>
          </a:prstGeom>
        </p:spPr>
      </p:pic>
    </p:spTree>
    <p:extLst>
      <p:ext uri="{BB962C8B-B14F-4D97-AF65-F5344CB8AC3E}">
        <p14:creationId xmlns:p14="http://schemas.microsoft.com/office/powerpoint/2010/main" val="135605607"/>
      </p:ext>
    </p:extLst>
  </p:cSld>
  <p:clrMapOvr>
    <a:masterClrMapping/>
  </p:clrMapOvr>
  <mc:AlternateContent xmlns:mc="http://schemas.openxmlformats.org/markup-compatibility/2006" xmlns:p14="http://schemas.microsoft.com/office/powerpoint/2010/main">
    <mc:Choice Requires="p14">
      <p:transition spd="slow" p14:dur="1750" advTm="3000">
        <p:push dir="u"/>
      </p:transition>
    </mc:Choice>
    <mc:Fallback xmlns="">
      <p:transition spd="slow" advTm="300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300"/>
                                        <p:tgtEl>
                                          <p:spTgt spid="2"/>
                                        </p:tgtEl>
                                      </p:cBhvr>
                                    </p:animEffect>
                                  </p:childTnLst>
                                </p:cTn>
                              </p:par>
                            </p:childTnLst>
                          </p:cTn>
                        </p:par>
                        <p:par>
                          <p:cTn id="8" fill="hold">
                            <p:stCondLst>
                              <p:cond delay="300"/>
                            </p:stCondLst>
                            <p:childTnLst>
                              <p:par>
                                <p:cTn id="9" presetID="12" presetClass="entr" presetSubtype="2"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300"/>
                                        <p:tgtEl>
                                          <p:spTgt spid="5"/>
                                        </p:tgtEl>
                                        <p:attrNameLst>
                                          <p:attrName>ppt_x</p:attrName>
                                        </p:attrNameLst>
                                      </p:cBhvr>
                                      <p:tavLst>
                                        <p:tav tm="0">
                                          <p:val>
                                            <p:strVal val="#ppt_x+#ppt_w*1.125000"/>
                                          </p:val>
                                        </p:tav>
                                        <p:tav tm="100000">
                                          <p:val>
                                            <p:strVal val="#ppt_x"/>
                                          </p:val>
                                        </p:tav>
                                      </p:tavLst>
                                    </p:anim>
                                    <p:animEffect transition="in" filter="wipe(left)">
                                      <p:cBhvr>
                                        <p:cTn id="12" dur="300"/>
                                        <p:tgtEl>
                                          <p:spTgt spid="5"/>
                                        </p:tgtEl>
                                      </p:cBhvr>
                                    </p:animEffect>
                                  </p:childTnLst>
                                </p:cTn>
                              </p:par>
                            </p:childTnLst>
                          </p:cTn>
                        </p:par>
                        <p:par>
                          <p:cTn id="13" fill="hold">
                            <p:stCondLst>
                              <p:cond delay="600"/>
                            </p:stCondLst>
                            <p:childTnLst>
                              <p:par>
                                <p:cTn id="14" presetID="22" presetClass="entr" presetSubtype="2"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right)">
                                      <p:cBhvr>
                                        <p:cTn id="16" dur="300"/>
                                        <p:tgtEl>
                                          <p:spTgt spid="7"/>
                                        </p:tgtEl>
                                      </p:cBhvr>
                                    </p:animEffect>
                                  </p:childTnLst>
                                </p:cTn>
                              </p:par>
                            </p:childTnLst>
                          </p:cTn>
                        </p:par>
                        <p:par>
                          <p:cTn id="17" fill="hold">
                            <p:stCondLst>
                              <p:cond delay="900"/>
                            </p:stCondLst>
                            <p:childTnLst>
                              <p:par>
                                <p:cTn id="18" presetID="12" presetClass="entr" presetSubtype="2"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300"/>
                                        <p:tgtEl>
                                          <p:spTgt spid="6"/>
                                        </p:tgtEl>
                                        <p:attrNameLst>
                                          <p:attrName>ppt_x</p:attrName>
                                        </p:attrNameLst>
                                      </p:cBhvr>
                                      <p:tavLst>
                                        <p:tav tm="0">
                                          <p:val>
                                            <p:strVal val="#ppt_x+#ppt_w*1.125000"/>
                                          </p:val>
                                        </p:tav>
                                        <p:tav tm="100000">
                                          <p:val>
                                            <p:strVal val="#ppt_x"/>
                                          </p:val>
                                        </p:tav>
                                      </p:tavLst>
                                    </p:anim>
                                    <p:animEffect transition="in" filter="wipe(left)">
                                      <p:cBhvr>
                                        <p:cTn id="21" dur="300"/>
                                        <p:tgtEl>
                                          <p:spTgt spid="6"/>
                                        </p:tgtEl>
                                      </p:cBhvr>
                                    </p:animEffect>
                                  </p:childTnLst>
                                </p:cTn>
                              </p:par>
                            </p:childTnLst>
                          </p:cTn>
                        </p:par>
                        <p:par>
                          <p:cTn id="22" fill="hold">
                            <p:stCondLst>
                              <p:cond delay="1200"/>
                            </p:stCondLst>
                            <p:childTnLst>
                              <p:par>
                                <p:cTn id="23" presetID="22" presetClass="entr" presetSubtype="8"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left)">
                                      <p:cBhvr>
                                        <p:cTn id="25" dur="300"/>
                                        <p:tgtEl>
                                          <p:spTgt spid="15"/>
                                        </p:tgtEl>
                                      </p:cBhvr>
                                    </p:animEffect>
                                  </p:childTnLst>
                                </p:cTn>
                              </p:par>
                            </p:childTnLst>
                          </p:cTn>
                        </p:par>
                        <p:par>
                          <p:cTn id="26" fill="hold">
                            <p:stCondLst>
                              <p:cond delay="1500"/>
                            </p:stCondLst>
                            <p:childTnLst>
                              <p:par>
                                <p:cTn id="27" presetID="12" presetClass="entr" presetSubtype="8"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additive="base">
                                        <p:cTn id="29" dur="300"/>
                                        <p:tgtEl>
                                          <p:spTgt spid="14"/>
                                        </p:tgtEl>
                                        <p:attrNameLst>
                                          <p:attrName>ppt_x</p:attrName>
                                        </p:attrNameLst>
                                      </p:cBhvr>
                                      <p:tavLst>
                                        <p:tav tm="0">
                                          <p:val>
                                            <p:strVal val="#ppt_x-#ppt_w*1.125000"/>
                                          </p:val>
                                        </p:tav>
                                        <p:tav tm="100000">
                                          <p:val>
                                            <p:strVal val="#ppt_x"/>
                                          </p:val>
                                        </p:tav>
                                      </p:tavLst>
                                    </p:anim>
                                    <p:animEffect transition="in" filter="wipe(right)">
                                      <p:cBhvr>
                                        <p:cTn id="30" dur="300"/>
                                        <p:tgtEl>
                                          <p:spTgt spid="14"/>
                                        </p:tgtEl>
                                      </p:cBhvr>
                                    </p:animEffect>
                                  </p:childTnLst>
                                </p:cTn>
                              </p:par>
                            </p:childTnLst>
                          </p:cTn>
                        </p:par>
                        <p:par>
                          <p:cTn id="31" fill="hold">
                            <p:stCondLst>
                              <p:cond delay="1800"/>
                            </p:stCondLst>
                            <p:childTnLst>
                              <p:par>
                                <p:cTn id="32" presetID="22" presetClass="entr" presetSubtype="8" fill="hold"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left)">
                                      <p:cBhvr>
                                        <p:cTn id="34" dur="300"/>
                                        <p:tgtEl>
                                          <p:spTgt spid="10"/>
                                        </p:tgtEl>
                                      </p:cBhvr>
                                    </p:animEffect>
                                  </p:childTnLst>
                                </p:cTn>
                              </p:par>
                            </p:childTnLst>
                          </p:cTn>
                        </p:par>
                        <p:par>
                          <p:cTn id="35" fill="hold">
                            <p:stCondLst>
                              <p:cond delay="2100"/>
                            </p:stCondLst>
                            <p:childTnLst>
                              <p:par>
                                <p:cTn id="36" presetID="12" presetClass="entr" presetSubtype="8"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300"/>
                                        <p:tgtEl>
                                          <p:spTgt spid="13"/>
                                        </p:tgtEl>
                                        <p:attrNameLst>
                                          <p:attrName>ppt_x</p:attrName>
                                        </p:attrNameLst>
                                      </p:cBhvr>
                                      <p:tavLst>
                                        <p:tav tm="0">
                                          <p:val>
                                            <p:strVal val="#ppt_x-#ppt_w*1.125000"/>
                                          </p:val>
                                        </p:tav>
                                        <p:tav tm="100000">
                                          <p:val>
                                            <p:strVal val="#ppt_x"/>
                                          </p:val>
                                        </p:tav>
                                      </p:tavLst>
                                    </p:anim>
                                    <p:animEffect transition="in" filter="wipe(right)">
                                      <p:cBhvr>
                                        <p:cTn id="39" dur="3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3" grpId="0"/>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589643" y="1273327"/>
            <a:ext cx="7277099" cy="4482055"/>
          </a:xfrm>
          <a:prstGeom prst="rect">
            <a:avLst/>
          </a:prstGeom>
        </p:spPr>
      </p:pic>
      <p:sp>
        <p:nvSpPr>
          <p:cNvPr id="3" name="PA_文本框 95"/>
          <p:cNvSpPr txBox="1"/>
          <p:nvPr>
            <p:custDataLst>
              <p:tags r:id="rId1"/>
            </p:custDataLst>
          </p:nvPr>
        </p:nvSpPr>
        <p:spPr>
          <a:xfrm>
            <a:off x="1899421" y="1873735"/>
            <a:ext cx="5162902" cy="743409"/>
          </a:xfrm>
          <a:prstGeom prst="rect">
            <a:avLst/>
          </a:prstGeom>
          <a:noFill/>
        </p:spPr>
        <p:txBody>
          <a:bodyPr wrap="square" rtlCol="0">
            <a:spAutoFit/>
          </a:bodyPr>
          <a:lstStyle/>
          <a:p>
            <a:pPr>
              <a:lnSpc>
                <a:spcPct val="150000"/>
              </a:lnSpc>
            </a:pPr>
            <a:r>
              <a:rPr lang="zh-CN" altLang="en-US" sz="3200" spc="300">
                <a:solidFill>
                  <a:srgbClr val="B4783C"/>
                </a:solidFill>
                <a:latin typeface="MYuppy-KR-Bold-DDC"/>
                <a:ea typeface="MYuppy-KR-Bold-DDC"/>
              </a:rPr>
              <a:t>您的标题</a:t>
            </a:r>
            <a:endParaRPr lang="en-US" altLang="zh-CN" sz="3200" spc="300">
              <a:solidFill>
                <a:srgbClr val="B4783C"/>
              </a:solidFill>
              <a:latin typeface="MYuppy-KR-Bold-DDC"/>
              <a:ea typeface="MYuppy-KR-Bold-DDC"/>
            </a:endParaRPr>
          </a:p>
        </p:txBody>
      </p:sp>
      <p:sp>
        <p:nvSpPr>
          <p:cNvPr id="4" name="PA_文本框 95"/>
          <p:cNvSpPr txBox="1"/>
          <p:nvPr>
            <p:custDataLst>
              <p:tags r:id="rId2"/>
            </p:custDataLst>
          </p:nvPr>
        </p:nvSpPr>
        <p:spPr>
          <a:xfrm>
            <a:off x="1950221" y="2616973"/>
            <a:ext cx="5162902" cy="417871"/>
          </a:xfrm>
          <a:prstGeom prst="rect">
            <a:avLst/>
          </a:prstGeom>
          <a:noFill/>
        </p:spPr>
        <p:txBody>
          <a:bodyPr wrap="square" rtlCol="0">
            <a:spAutoFit/>
          </a:bodyPr>
          <a:lstStyle/>
          <a:p>
            <a:pPr>
              <a:lnSpc>
                <a:spcPct val="150000"/>
              </a:lnSpc>
            </a:pPr>
            <a:r>
              <a:rPr lang="en-US" altLang="zh-CN" sz="1600" spc="300">
                <a:solidFill>
                  <a:prstClr val="black">
                    <a:lumMod val="50000"/>
                    <a:lumOff val="50000"/>
                  </a:prstClr>
                </a:solidFill>
                <a:latin typeface="MYuppy-KR-Bold-DDC"/>
                <a:ea typeface="MYuppy-KR-Bold-DDC"/>
              </a:rPr>
              <a:t>YOUR TITLE</a:t>
            </a:r>
          </a:p>
        </p:txBody>
      </p:sp>
      <p:sp>
        <p:nvSpPr>
          <p:cNvPr id="5" name="矩形 4"/>
          <p:cNvSpPr/>
          <p:nvPr/>
        </p:nvSpPr>
        <p:spPr>
          <a:xfrm>
            <a:off x="1950221" y="3142182"/>
            <a:ext cx="2578100" cy="1815882"/>
          </a:xfrm>
          <a:prstGeom prst="rect">
            <a:avLst/>
          </a:prstGeom>
        </p:spPr>
        <p:txBody>
          <a:bodyPr wrap="square">
            <a:spAutoFit/>
          </a:bodyPr>
          <a:lstStyle/>
          <a:p>
            <a:r>
              <a:rPr lang="zh-CN" altLang="en-US" sz="1400">
                <a:solidFill>
                  <a:prstClr val="black">
                    <a:lumMod val="50000"/>
                    <a:lumOff val="50000"/>
                  </a:prstClr>
                </a:solidFill>
              </a:rPr>
              <a:t>Lorem ipsum dolor sit amet, consectetur adipisicing elit, sed do eiusmod tempor incididunt ut labore et dolore magna aliqua.</a:t>
            </a:r>
          </a:p>
          <a:p>
            <a:r>
              <a:rPr lang="zh-CN" altLang="en-US" sz="1400">
                <a:solidFill>
                  <a:prstClr val="black">
                    <a:lumMod val="50000"/>
                    <a:lumOff val="50000"/>
                  </a:prstClr>
                </a:solidFill>
              </a:rPr>
              <a:t>Ut enim ad minim veniam, quis nostrud exercitation ullamco</a:t>
            </a:r>
          </a:p>
        </p:txBody>
      </p:sp>
      <p:sp>
        <p:nvSpPr>
          <p:cNvPr id="6" name="矩形 5"/>
          <p:cNvSpPr/>
          <p:nvPr/>
        </p:nvSpPr>
        <p:spPr>
          <a:xfrm>
            <a:off x="4480872" y="3120698"/>
            <a:ext cx="2578100" cy="1169551"/>
          </a:xfrm>
          <a:prstGeom prst="rect">
            <a:avLst/>
          </a:prstGeom>
        </p:spPr>
        <p:txBody>
          <a:bodyPr wrap="square">
            <a:spAutoFit/>
          </a:bodyPr>
          <a:lstStyle/>
          <a:p>
            <a:r>
              <a:rPr lang="zh-CN" altLang="en-US" sz="1400">
                <a:solidFill>
                  <a:prstClr val="black">
                    <a:lumMod val="50000"/>
                    <a:lumOff val="50000"/>
                  </a:prstClr>
                </a:solidFill>
              </a:rPr>
              <a:t>Lorem ipsum dolor sit amet, consectetur adipisicing elit, sed do eiusmod tempor incididunt ut labore et dolore magna aliqua.</a:t>
            </a:r>
          </a:p>
        </p:txBody>
      </p:sp>
      <p:sp>
        <p:nvSpPr>
          <p:cNvPr id="8" name="PA_矩形 3"/>
          <p:cNvSpPr/>
          <p:nvPr>
            <p:custDataLst>
              <p:tags r:id="rId3"/>
            </p:custDataLst>
          </p:nvPr>
        </p:nvSpPr>
        <p:spPr>
          <a:xfrm>
            <a:off x="-52768" y="-11091"/>
            <a:ext cx="824248" cy="199623"/>
          </a:xfrm>
          <a:prstGeom prst="rect">
            <a:avLst/>
          </a:prstGeom>
          <a:solidFill>
            <a:srgbClr val="ACC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PA_矩形 5"/>
          <p:cNvSpPr/>
          <p:nvPr>
            <p:custDataLst>
              <p:tags r:id="rId4"/>
            </p:custDataLst>
          </p:nvPr>
        </p:nvSpPr>
        <p:spPr>
          <a:xfrm>
            <a:off x="4879838" y="-11091"/>
            <a:ext cx="824248" cy="199623"/>
          </a:xfrm>
          <a:prstGeom prst="rect">
            <a:avLst/>
          </a:prstGeom>
          <a:solidFill>
            <a:srgbClr val="9DD9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PA_矩形 6"/>
          <p:cNvSpPr/>
          <p:nvPr>
            <p:custDataLst>
              <p:tags r:id="rId5"/>
            </p:custDataLst>
          </p:nvPr>
        </p:nvSpPr>
        <p:spPr>
          <a:xfrm>
            <a:off x="6524040" y="-11091"/>
            <a:ext cx="824248" cy="199623"/>
          </a:xfrm>
          <a:prstGeom prst="rect">
            <a:avLst/>
          </a:prstGeom>
          <a:solidFill>
            <a:srgbClr val="ACC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PA_矩形 7"/>
          <p:cNvSpPr/>
          <p:nvPr>
            <p:custDataLst>
              <p:tags r:id="rId6"/>
            </p:custDataLst>
          </p:nvPr>
        </p:nvSpPr>
        <p:spPr>
          <a:xfrm>
            <a:off x="7346141" y="-11091"/>
            <a:ext cx="824248" cy="199623"/>
          </a:xfrm>
          <a:prstGeom prst="rect">
            <a:avLst/>
          </a:prstGeom>
          <a:solidFill>
            <a:srgbClr val="E962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PA_矩形 8"/>
          <p:cNvSpPr/>
          <p:nvPr>
            <p:custDataLst>
              <p:tags r:id="rId7"/>
            </p:custDataLst>
          </p:nvPr>
        </p:nvSpPr>
        <p:spPr>
          <a:xfrm>
            <a:off x="8168242" y="-11091"/>
            <a:ext cx="824248" cy="199623"/>
          </a:xfrm>
          <a:prstGeom prst="rect">
            <a:avLst/>
          </a:prstGeom>
          <a:solidFill>
            <a:srgbClr val="94AF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PA_矩形 9"/>
          <p:cNvSpPr/>
          <p:nvPr>
            <p:custDataLst>
              <p:tags r:id="rId8"/>
            </p:custDataLst>
          </p:nvPr>
        </p:nvSpPr>
        <p:spPr>
          <a:xfrm>
            <a:off x="8990343" y="-11091"/>
            <a:ext cx="824248" cy="199623"/>
          </a:xfrm>
          <a:prstGeom prst="rect">
            <a:avLst/>
          </a:prstGeom>
          <a:solidFill>
            <a:srgbClr val="FDE5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PA_矩形 10"/>
          <p:cNvSpPr/>
          <p:nvPr>
            <p:custDataLst>
              <p:tags r:id="rId9"/>
            </p:custDataLst>
          </p:nvPr>
        </p:nvSpPr>
        <p:spPr>
          <a:xfrm>
            <a:off x="9812444" y="-11091"/>
            <a:ext cx="824248" cy="199623"/>
          </a:xfrm>
          <a:prstGeom prst="rect">
            <a:avLst/>
          </a:prstGeom>
          <a:solidFill>
            <a:srgbClr val="D2BE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PA_矩形 11"/>
          <p:cNvSpPr/>
          <p:nvPr>
            <p:custDataLst>
              <p:tags r:id="rId10"/>
            </p:custDataLst>
          </p:nvPr>
        </p:nvSpPr>
        <p:spPr>
          <a:xfrm>
            <a:off x="769333" y="-11091"/>
            <a:ext cx="824248" cy="199623"/>
          </a:xfrm>
          <a:prstGeom prst="rect">
            <a:avLst/>
          </a:prstGeom>
          <a:solidFill>
            <a:srgbClr val="F7BE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614D"/>
              </a:solidFill>
            </a:endParaRPr>
          </a:p>
        </p:txBody>
      </p:sp>
      <p:sp>
        <p:nvSpPr>
          <p:cNvPr id="16" name="PA_矩形 12"/>
          <p:cNvSpPr/>
          <p:nvPr>
            <p:custDataLst>
              <p:tags r:id="rId11"/>
            </p:custDataLst>
          </p:nvPr>
        </p:nvSpPr>
        <p:spPr>
          <a:xfrm>
            <a:off x="11456652" y="-11091"/>
            <a:ext cx="824248" cy="199623"/>
          </a:xfrm>
          <a:prstGeom prst="rect">
            <a:avLst/>
          </a:prstGeom>
          <a:solidFill>
            <a:srgbClr val="9DD9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PA_矩形 13"/>
          <p:cNvSpPr/>
          <p:nvPr>
            <p:custDataLst>
              <p:tags r:id="rId12"/>
            </p:custDataLst>
          </p:nvPr>
        </p:nvSpPr>
        <p:spPr>
          <a:xfrm>
            <a:off x="1591434" y="-11091"/>
            <a:ext cx="824248" cy="199623"/>
          </a:xfrm>
          <a:prstGeom prst="rect">
            <a:avLst/>
          </a:prstGeom>
          <a:solidFill>
            <a:srgbClr val="94D3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PA_矩形 14"/>
          <p:cNvSpPr/>
          <p:nvPr>
            <p:custDataLst>
              <p:tags r:id="rId13"/>
            </p:custDataLst>
          </p:nvPr>
        </p:nvSpPr>
        <p:spPr>
          <a:xfrm>
            <a:off x="2413535" y="-11091"/>
            <a:ext cx="824248" cy="199623"/>
          </a:xfrm>
          <a:prstGeom prst="rect">
            <a:avLst/>
          </a:prstGeom>
          <a:solidFill>
            <a:srgbClr val="FDE5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PA_矩形 15"/>
          <p:cNvSpPr/>
          <p:nvPr>
            <p:custDataLst>
              <p:tags r:id="rId14"/>
            </p:custDataLst>
          </p:nvPr>
        </p:nvSpPr>
        <p:spPr>
          <a:xfrm>
            <a:off x="3235636" y="-11091"/>
            <a:ext cx="824248" cy="199623"/>
          </a:xfrm>
          <a:prstGeom prst="rect">
            <a:avLst/>
          </a:prstGeom>
          <a:solidFill>
            <a:srgbClr val="D2BE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PA_矩形 16"/>
          <p:cNvSpPr/>
          <p:nvPr>
            <p:custDataLst>
              <p:tags r:id="rId15"/>
            </p:custDataLst>
          </p:nvPr>
        </p:nvSpPr>
        <p:spPr>
          <a:xfrm>
            <a:off x="4057737" y="-11091"/>
            <a:ext cx="824248" cy="199623"/>
          </a:xfrm>
          <a:prstGeom prst="rect">
            <a:avLst/>
          </a:prstGeom>
          <a:solidFill>
            <a:srgbClr val="9375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PA_矩形 17"/>
          <p:cNvSpPr/>
          <p:nvPr>
            <p:custDataLst>
              <p:tags r:id="rId16"/>
            </p:custDataLst>
          </p:nvPr>
        </p:nvSpPr>
        <p:spPr>
          <a:xfrm>
            <a:off x="5701939" y="-11091"/>
            <a:ext cx="824248" cy="199623"/>
          </a:xfrm>
          <a:prstGeom prst="rect">
            <a:avLst/>
          </a:prstGeom>
          <a:solidFill>
            <a:srgbClr val="E5E5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PA_矩形 18"/>
          <p:cNvSpPr/>
          <p:nvPr>
            <p:custDataLst>
              <p:tags r:id="rId17"/>
            </p:custDataLst>
          </p:nvPr>
        </p:nvSpPr>
        <p:spPr>
          <a:xfrm>
            <a:off x="10634545" y="-11091"/>
            <a:ext cx="824248" cy="199623"/>
          </a:xfrm>
          <a:prstGeom prst="rect">
            <a:avLst/>
          </a:prstGeom>
          <a:solidFill>
            <a:srgbClr val="9375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3" name="组合 22"/>
          <p:cNvGrpSpPr/>
          <p:nvPr/>
        </p:nvGrpSpPr>
        <p:grpSpPr>
          <a:xfrm>
            <a:off x="0" y="6540751"/>
            <a:ext cx="588901" cy="634498"/>
            <a:chOff x="1269150" y="5674116"/>
            <a:chExt cx="983811" cy="983811"/>
          </a:xfrm>
        </p:grpSpPr>
        <p:sp>
          <p:nvSpPr>
            <p:cNvPr id="24" name="椭圆 23"/>
            <p:cNvSpPr/>
            <p:nvPr/>
          </p:nvSpPr>
          <p:spPr>
            <a:xfrm>
              <a:off x="1269150" y="5674116"/>
              <a:ext cx="983811" cy="983811"/>
            </a:xfrm>
            <a:prstGeom prst="ellipse">
              <a:avLst/>
            </a:prstGeom>
            <a:solidFill>
              <a:srgbClr val="FFE9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1447267" y="5874214"/>
              <a:ext cx="627575" cy="627575"/>
            </a:xfrm>
            <a:prstGeom prst="ellipse">
              <a:avLst/>
            </a:prstGeom>
            <a:solidFill>
              <a:srgbClr val="FAD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983354" y="5809200"/>
            <a:ext cx="983811" cy="983811"/>
            <a:chOff x="-445036" y="1588643"/>
            <a:chExt cx="983811" cy="983811"/>
          </a:xfrm>
        </p:grpSpPr>
        <p:sp>
          <p:nvSpPr>
            <p:cNvPr id="27" name="椭圆 26"/>
            <p:cNvSpPr/>
            <p:nvPr/>
          </p:nvSpPr>
          <p:spPr>
            <a:xfrm>
              <a:off x="-445036" y="1588643"/>
              <a:ext cx="983811" cy="983811"/>
            </a:xfrm>
            <a:prstGeom prst="ellipse">
              <a:avLst/>
            </a:prstGeom>
            <a:solidFill>
              <a:srgbClr val="FCD1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266919" y="1766760"/>
              <a:ext cx="627575" cy="627575"/>
            </a:xfrm>
            <a:prstGeom prst="ellipse">
              <a:avLst/>
            </a:prstGeom>
            <a:solidFill>
              <a:srgbClr val="FBB8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p:cNvGrpSpPr/>
          <p:nvPr/>
        </p:nvGrpSpPr>
        <p:grpSpPr>
          <a:xfrm>
            <a:off x="2933411" y="6366154"/>
            <a:ext cx="588901" cy="634498"/>
            <a:chOff x="1269150" y="5674116"/>
            <a:chExt cx="983811" cy="983811"/>
          </a:xfrm>
        </p:grpSpPr>
        <p:sp>
          <p:nvSpPr>
            <p:cNvPr id="30" name="椭圆 29"/>
            <p:cNvSpPr/>
            <p:nvPr/>
          </p:nvSpPr>
          <p:spPr>
            <a:xfrm>
              <a:off x="1269150" y="5674116"/>
              <a:ext cx="983811" cy="983811"/>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1447267" y="5874214"/>
              <a:ext cx="627575" cy="627575"/>
            </a:xfrm>
            <a:prstGeom prst="ellipse">
              <a:avLst/>
            </a:prstGeom>
            <a:solidFill>
              <a:srgbClr val="E8A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2" name="组合 31"/>
          <p:cNvGrpSpPr/>
          <p:nvPr/>
        </p:nvGrpSpPr>
        <p:grpSpPr>
          <a:xfrm>
            <a:off x="8313107" y="6172689"/>
            <a:ext cx="588901" cy="634498"/>
            <a:chOff x="1269150" y="5674116"/>
            <a:chExt cx="983811" cy="983811"/>
          </a:xfrm>
        </p:grpSpPr>
        <p:sp>
          <p:nvSpPr>
            <p:cNvPr id="33" name="椭圆 32"/>
            <p:cNvSpPr/>
            <p:nvPr/>
          </p:nvSpPr>
          <p:spPr>
            <a:xfrm>
              <a:off x="1269150" y="5674116"/>
              <a:ext cx="983811" cy="983811"/>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1447267" y="5874214"/>
              <a:ext cx="627575" cy="627575"/>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4974295" y="6035304"/>
            <a:ext cx="588901" cy="634498"/>
            <a:chOff x="1269150" y="5674116"/>
            <a:chExt cx="983811" cy="983811"/>
          </a:xfrm>
        </p:grpSpPr>
        <p:sp>
          <p:nvSpPr>
            <p:cNvPr id="36" name="椭圆 35"/>
            <p:cNvSpPr/>
            <p:nvPr/>
          </p:nvSpPr>
          <p:spPr>
            <a:xfrm>
              <a:off x="1269150" y="5674116"/>
              <a:ext cx="983811" cy="983811"/>
            </a:xfrm>
            <a:prstGeom prst="ellipse">
              <a:avLst/>
            </a:prstGeom>
            <a:solidFill>
              <a:srgbClr val="FFE9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1447267" y="5874214"/>
              <a:ext cx="627575" cy="627575"/>
            </a:xfrm>
            <a:prstGeom prst="ellipse">
              <a:avLst/>
            </a:prstGeom>
            <a:solidFill>
              <a:srgbClr val="FAD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组合 37"/>
          <p:cNvGrpSpPr/>
          <p:nvPr/>
        </p:nvGrpSpPr>
        <p:grpSpPr>
          <a:xfrm>
            <a:off x="6538395" y="6475762"/>
            <a:ext cx="588901" cy="634498"/>
            <a:chOff x="1269150" y="5674116"/>
            <a:chExt cx="983811" cy="983811"/>
          </a:xfrm>
        </p:grpSpPr>
        <p:sp>
          <p:nvSpPr>
            <p:cNvPr id="39" name="椭圆 38"/>
            <p:cNvSpPr/>
            <p:nvPr/>
          </p:nvSpPr>
          <p:spPr>
            <a:xfrm>
              <a:off x="1269150" y="5674116"/>
              <a:ext cx="983811" cy="983811"/>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1447267" y="5874214"/>
              <a:ext cx="627575" cy="627575"/>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组合 40"/>
          <p:cNvGrpSpPr/>
          <p:nvPr/>
        </p:nvGrpSpPr>
        <p:grpSpPr>
          <a:xfrm>
            <a:off x="11020784" y="5987317"/>
            <a:ext cx="983811" cy="983811"/>
            <a:chOff x="-445036" y="1588643"/>
            <a:chExt cx="983811" cy="983811"/>
          </a:xfrm>
        </p:grpSpPr>
        <p:sp>
          <p:nvSpPr>
            <p:cNvPr id="42" name="椭圆 41"/>
            <p:cNvSpPr/>
            <p:nvPr/>
          </p:nvSpPr>
          <p:spPr>
            <a:xfrm>
              <a:off x="-445036" y="1588643"/>
              <a:ext cx="983811" cy="983811"/>
            </a:xfrm>
            <a:prstGeom prst="ellipse">
              <a:avLst/>
            </a:prstGeom>
            <a:solidFill>
              <a:srgbClr val="FCD1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266919" y="1766760"/>
              <a:ext cx="627575" cy="627575"/>
            </a:xfrm>
            <a:prstGeom prst="ellipse">
              <a:avLst/>
            </a:prstGeom>
            <a:solidFill>
              <a:srgbClr val="FBB8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4" name="图片 43"/>
          <p:cNvPicPr>
            <a:picLocks noChangeAspect="1"/>
          </p:cNvPicPr>
          <p:nvPr/>
        </p:nvPicPr>
        <p:blipFill>
          <a:blip r:embed="rId21">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7346141" y="674516"/>
            <a:ext cx="5372100" cy="5248275"/>
          </a:xfrm>
          <a:prstGeom prst="rect">
            <a:avLst/>
          </a:prstGeom>
        </p:spPr>
      </p:pic>
    </p:spTree>
    <p:extLst>
      <p:ext uri="{BB962C8B-B14F-4D97-AF65-F5344CB8AC3E}">
        <p14:creationId xmlns:p14="http://schemas.microsoft.com/office/powerpoint/2010/main" val="547029014"/>
      </p:ext>
    </p:extLst>
  </p:cSld>
  <p:clrMapOvr>
    <a:masterClrMapping/>
  </p:clrMapOvr>
  <mc:AlternateContent xmlns:mc="http://schemas.openxmlformats.org/markup-compatibility/2006" xmlns:p14="http://schemas.microsoft.com/office/powerpoint/2010/main">
    <mc:Choice Requires="p14">
      <p:transition spd="slow" p14:dur="1750" advTm="3000">
        <p:push dir="u"/>
      </p:transition>
    </mc:Choice>
    <mc:Fallback xmlns="">
      <p:transition spd="slow" advTm="300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iterate type="lt">
                                    <p:tmPct val="3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style.rotation</p:attrName>
                                        </p:attrNameLst>
                                      </p:cBhvr>
                                      <p:tavLst>
                                        <p:tav tm="0">
                                          <p:val>
                                            <p:fltVal val="90"/>
                                          </p:val>
                                        </p:tav>
                                        <p:tav tm="100000">
                                          <p:val>
                                            <p:fltVal val="0"/>
                                          </p:val>
                                        </p:tav>
                                      </p:tavLst>
                                    </p:anim>
                                    <p:animEffect transition="in" filter="fade">
                                      <p:cBhvr>
                                        <p:cTn id="10" dur="500"/>
                                        <p:tgtEl>
                                          <p:spTgt spid="3"/>
                                        </p:tgtEl>
                                      </p:cBhvr>
                                    </p:animEffect>
                                  </p:childTnLst>
                                </p:cTn>
                              </p:par>
                            </p:childTnLst>
                          </p:cTn>
                        </p:par>
                        <p:par>
                          <p:cTn id="11" fill="hold">
                            <p:stCondLst>
                              <p:cond delay="950"/>
                            </p:stCondLst>
                            <p:childTnLst>
                              <p:par>
                                <p:cTn id="12" presetID="10" presetClass="entr" presetSubtype="0"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childTnLst>
                          </p:cTn>
                        </p:par>
                        <p:par>
                          <p:cTn id="15" fill="hold">
                            <p:stCondLst>
                              <p:cond delay="1450"/>
                            </p:stCondLst>
                            <p:childTnLst>
                              <p:par>
                                <p:cTn id="16" presetID="22" presetClass="entr" presetSubtype="1"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up)">
                                      <p:cBhvr>
                                        <p:cTn id="18" dur="500"/>
                                        <p:tgtEl>
                                          <p:spTgt spid="5"/>
                                        </p:tgtEl>
                                      </p:cBhvr>
                                    </p:animEffect>
                                  </p:childTnLst>
                                </p:cTn>
                              </p:par>
                            </p:childTnLst>
                          </p:cTn>
                        </p:par>
                        <p:par>
                          <p:cTn id="19" fill="hold">
                            <p:stCondLst>
                              <p:cond delay="1950"/>
                            </p:stCondLst>
                            <p:childTnLst>
                              <p:par>
                                <p:cTn id="20" presetID="22" presetClass="entr" presetSubtype="1"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up)">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clrChange>
              <a:clrFrom>
                <a:srgbClr val="EEEEEE"/>
              </a:clrFrom>
              <a:clrTo>
                <a:srgbClr val="EEEEEE">
                  <a:alpha val="0"/>
                </a:srgbClr>
              </a:clrTo>
            </a:clrChange>
            <a:extLst>
              <a:ext uri="{28A0092B-C50C-407E-A947-70E740481C1C}">
                <a14:useLocalDpi xmlns:a14="http://schemas.microsoft.com/office/drawing/2010/main" val="0"/>
              </a:ext>
            </a:extLst>
          </a:blip>
          <a:stretch>
            <a:fillRect/>
          </a:stretch>
        </p:blipFill>
        <p:spPr>
          <a:xfrm>
            <a:off x="0" y="0"/>
            <a:ext cx="5291261" cy="6858000"/>
          </a:xfrm>
          <a:prstGeom prst="rect">
            <a:avLst/>
          </a:prstGeom>
        </p:spPr>
      </p:pic>
      <p:pic>
        <p:nvPicPr>
          <p:cNvPr id="3" name="图片 2"/>
          <p:cNvPicPr>
            <a:picLocks noChangeAspect="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p:blipFill>
        <p:spPr>
          <a:xfrm flipH="1">
            <a:off x="7618483" y="4700016"/>
            <a:ext cx="4387985" cy="3694930"/>
          </a:xfrm>
          <a:prstGeom prst="rect">
            <a:avLst/>
          </a:prstGeom>
        </p:spPr>
      </p:pic>
      <p:cxnSp>
        <p:nvCxnSpPr>
          <p:cNvPr id="24" name="直接连接符 23"/>
          <p:cNvCxnSpPr/>
          <p:nvPr/>
        </p:nvCxnSpPr>
        <p:spPr>
          <a:xfrm flipV="1">
            <a:off x="5291261" y="3853070"/>
            <a:ext cx="6900739" cy="3004930"/>
          </a:xfrm>
          <a:prstGeom prst="line">
            <a:avLst/>
          </a:prstGeom>
          <a:ln w="57150">
            <a:solidFill>
              <a:srgbClr val="95A8B6"/>
            </a:solidFill>
            <a:prstDash val="sysDot"/>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6233415" y="725354"/>
            <a:ext cx="767594" cy="628446"/>
            <a:chOff x="6233415" y="725354"/>
            <a:chExt cx="767594" cy="628446"/>
          </a:xfrm>
        </p:grpSpPr>
        <p:grpSp>
          <p:nvGrpSpPr>
            <p:cNvPr id="13" name="组合 12"/>
            <p:cNvGrpSpPr/>
            <p:nvPr/>
          </p:nvGrpSpPr>
          <p:grpSpPr>
            <a:xfrm>
              <a:off x="6233415" y="725354"/>
              <a:ext cx="767594" cy="628446"/>
              <a:chOff x="5997642" y="651393"/>
              <a:chExt cx="767594" cy="628446"/>
            </a:xfrm>
          </p:grpSpPr>
          <p:sp>
            <p:nvSpPr>
              <p:cNvPr id="14" name="椭圆 13"/>
              <p:cNvSpPr/>
              <p:nvPr/>
            </p:nvSpPr>
            <p:spPr>
              <a:xfrm>
                <a:off x="6136790" y="651393"/>
                <a:ext cx="628446" cy="628446"/>
              </a:xfrm>
              <a:prstGeom prst="ellipse">
                <a:avLst/>
              </a:prstGeom>
              <a:solidFill>
                <a:srgbClr val="3CB44A"/>
              </a:solidFill>
              <a:ln>
                <a:solidFill>
                  <a:srgbClr val="D5DCC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5" name="椭圆 14"/>
              <p:cNvSpPr/>
              <p:nvPr/>
            </p:nvSpPr>
            <p:spPr>
              <a:xfrm>
                <a:off x="5997642" y="651393"/>
                <a:ext cx="628446" cy="628446"/>
              </a:xfrm>
              <a:prstGeom prst="ellipse">
                <a:avLst/>
              </a:prstGeom>
              <a:noFill/>
              <a:ln>
                <a:solidFill>
                  <a:srgbClr val="D5DCC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27" name="文本框 26"/>
            <p:cNvSpPr txBox="1"/>
            <p:nvPr/>
          </p:nvSpPr>
          <p:spPr>
            <a:xfrm>
              <a:off x="6456185" y="811887"/>
              <a:ext cx="365811" cy="461665"/>
            </a:xfrm>
            <a:prstGeom prst="rect">
              <a:avLst/>
            </a:prstGeom>
            <a:noFill/>
          </p:spPr>
          <p:txBody>
            <a:bodyPr wrap="square" rtlCol="0">
              <a:spAutoFit/>
            </a:bodyPr>
            <a:lstStyle/>
            <a:p>
              <a:r>
                <a:rPr lang="en-US" altLang="zh-CN" sz="2400" dirty="0">
                  <a:solidFill>
                    <a:schemeClr val="bg1"/>
                  </a:solidFill>
                  <a:latin typeface="+mj-ea"/>
                  <a:ea typeface="+mj-ea"/>
                </a:rPr>
                <a:t>1</a:t>
              </a:r>
              <a:endParaRPr lang="zh-CN" altLang="en-US" sz="2400" dirty="0">
                <a:solidFill>
                  <a:schemeClr val="bg1"/>
                </a:solidFill>
                <a:latin typeface="+mj-ea"/>
                <a:ea typeface="+mj-ea"/>
              </a:endParaRPr>
            </a:p>
          </p:txBody>
        </p:sp>
      </p:grpSp>
      <p:grpSp>
        <p:nvGrpSpPr>
          <p:cNvPr id="7" name="组合 6"/>
          <p:cNvGrpSpPr/>
          <p:nvPr/>
        </p:nvGrpSpPr>
        <p:grpSpPr>
          <a:xfrm>
            <a:off x="6233415" y="1767926"/>
            <a:ext cx="767594" cy="628446"/>
            <a:chOff x="6233415" y="1767926"/>
            <a:chExt cx="767594" cy="628446"/>
          </a:xfrm>
        </p:grpSpPr>
        <p:grpSp>
          <p:nvGrpSpPr>
            <p:cNvPr id="16" name="组合 15"/>
            <p:cNvGrpSpPr/>
            <p:nvPr/>
          </p:nvGrpSpPr>
          <p:grpSpPr>
            <a:xfrm>
              <a:off x="6233415" y="1767926"/>
              <a:ext cx="767594" cy="628446"/>
              <a:chOff x="5997642" y="651393"/>
              <a:chExt cx="767594" cy="628446"/>
            </a:xfrm>
          </p:grpSpPr>
          <p:sp>
            <p:nvSpPr>
              <p:cNvPr id="18" name="椭圆 17"/>
              <p:cNvSpPr/>
              <p:nvPr/>
            </p:nvSpPr>
            <p:spPr>
              <a:xfrm>
                <a:off x="5997642" y="651393"/>
                <a:ext cx="628446" cy="628446"/>
              </a:xfrm>
              <a:prstGeom prst="ellipse">
                <a:avLst/>
              </a:prstGeom>
              <a:solidFill>
                <a:srgbClr val="166EB4"/>
              </a:solidFill>
              <a:ln>
                <a:solidFill>
                  <a:srgbClr val="A38C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7" name="椭圆 16"/>
              <p:cNvSpPr/>
              <p:nvPr/>
            </p:nvSpPr>
            <p:spPr>
              <a:xfrm>
                <a:off x="6136790" y="651393"/>
                <a:ext cx="628446" cy="628446"/>
              </a:xfrm>
              <a:prstGeom prst="ellipse">
                <a:avLst/>
              </a:prstGeom>
              <a:noFill/>
              <a:ln>
                <a:solidFill>
                  <a:srgbClr val="A38C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29" name="文本框 28"/>
            <p:cNvSpPr txBox="1"/>
            <p:nvPr/>
          </p:nvSpPr>
          <p:spPr>
            <a:xfrm>
              <a:off x="6456185" y="1852821"/>
              <a:ext cx="365811" cy="461665"/>
            </a:xfrm>
            <a:prstGeom prst="rect">
              <a:avLst/>
            </a:prstGeom>
            <a:noFill/>
          </p:spPr>
          <p:txBody>
            <a:bodyPr wrap="square" rtlCol="0">
              <a:spAutoFit/>
            </a:bodyPr>
            <a:lstStyle/>
            <a:p>
              <a:r>
                <a:rPr lang="en-US" altLang="zh-CN" sz="2400" dirty="0">
                  <a:solidFill>
                    <a:schemeClr val="bg1"/>
                  </a:solidFill>
                  <a:latin typeface="+mj-ea"/>
                  <a:ea typeface="+mj-ea"/>
                </a:rPr>
                <a:t>2</a:t>
              </a:r>
              <a:endParaRPr lang="zh-CN" altLang="en-US" sz="2400" dirty="0">
                <a:solidFill>
                  <a:schemeClr val="bg1"/>
                </a:solidFill>
                <a:latin typeface="+mj-ea"/>
                <a:ea typeface="+mj-ea"/>
              </a:endParaRPr>
            </a:p>
          </p:txBody>
        </p:sp>
      </p:grpSp>
      <p:grpSp>
        <p:nvGrpSpPr>
          <p:cNvPr id="8" name="组合 7"/>
          <p:cNvGrpSpPr/>
          <p:nvPr/>
        </p:nvGrpSpPr>
        <p:grpSpPr>
          <a:xfrm>
            <a:off x="6233415" y="2810498"/>
            <a:ext cx="767594" cy="628446"/>
            <a:chOff x="6233415" y="2810498"/>
            <a:chExt cx="767594" cy="628446"/>
          </a:xfrm>
        </p:grpSpPr>
        <p:grpSp>
          <p:nvGrpSpPr>
            <p:cNvPr id="19" name="组合 18"/>
            <p:cNvGrpSpPr/>
            <p:nvPr/>
          </p:nvGrpSpPr>
          <p:grpSpPr>
            <a:xfrm>
              <a:off x="6233415" y="2810498"/>
              <a:ext cx="767594" cy="628446"/>
              <a:chOff x="5997642" y="651393"/>
              <a:chExt cx="767594" cy="628446"/>
            </a:xfrm>
            <a:noFill/>
          </p:grpSpPr>
          <p:sp>
            <p:nvSpPr>
              <p:cNvPr id="20" name="椭圆 19"/>
              <p:cNvSpPr/>
              <p:nvPr/>
            </p:nvSpPr>
            <p:spPr>
              <a:xfrm>
                <a:off x="6136790" y="651393"/>
                <a:ext cx="628446" cy="628446"/>
              </a:xfrm>
              <a:prstGeom prst="ellipse">
                <a:avLst/>
              </a:prstGeom>
              <a:solidFill>
                <a:srgbClr val="E6A2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1" name="椭圆 20"/>
              <p:cNvSpPr/>
              <p:nvPr/>
            </p:nvSpPr>
            <p:spPr>
              <a:xfrm>
                <a:off x="5997642" y="651393"/>
                <a:ext cx="628446" cy="628446"/>
              </a:xfrm>
              <a:prstGeom prst="ellipse">
                <a:avLst/>
              </a:prstGeom>
              <a:grpFill/>
              <a:ln>
                <a:solidFill>
                  <a:srgbClr val="F9E0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30" name="文本框 29"/>
            <p:cNvSpPr txBox="1"/>
            <p:nvPr/>
          </p:nvSpPr>
          <p:spPr>
            <a:xfrm>
              <a:off x="6456185" y="2893755"/>
              <a:ext cx="365811" cy="461665"/>
            </a:xfrm>
            <a:prstGeom prst="rect">
              <a:avLst/>
            </a:prstGeom>
            <a:noFill/>
          </p:spPr>
          <p:txBody>
            <a:bodyPr wrap="square" rtlCol="0">
              <a:spAutoFit/>
            </a:bodyPr>
            <a:lstStyle/>
            <a:p>
              <a:r>
                <a:rPr lang="en-US" altLang="zh-CN" sz="2400" dirty="0">
                  <a:solidFill>
                    <a:schemeClr val="bg1"/>
                  </a:solidFill>
                  <a:latin typeface="+mj-ea"/>
                  <a:ea typeface="+mj-ea"/>
                </a:rPr>
                <a:t>3</a:t>
              </a:r>
              <a:endParaRPr lang="zh-CN" altLang="en-US" sz="2400" dirty="0">
                <a:solidFill>
                  <a:schemeClr val="bg1"/>
                </a:solidFill>
                <a:latin typeface="+mj-ea"/>
                <a:ea typeface="+mj-ea"/>
              </a:endParaRPr>
            </a:p>
          </p:txBody>
        </p:sp>
      </p:grpSp>
      <p:grpSp>
        <p:nvGrpSpPr>
          <p:cNvPr id="9" name="组合 8"/>
          <p:cNvGrpSpPr/>
          <p:nvPr/>
        </p:nvGrpSpPr>
        <p:grpSpPr>
          <a:xfrm>
            <a:off x="6233415" y="3853070"/>
            <a:ext cx="767594" cy="628446"/>
            <a:chOff x="6233415" y="3853070"/>
            <a:chExt cx="767594" cy="628446"/>
          </a:xfrm>
        </p:grpSpPr>
        <p:grpSp>
          <p:nvGrpSpPr>
            <p:cNvPr id="12" name="组合 11"/>
            <p:cNvGrpSpPr/>
            <p:nvPr/>
          </p:nvGrpSpPr>
          <p:grpSpPr>
            <a:xfrm>
              <a:off x="6233415" y="3853070"/>
              <a:ext cx="767594" cy="628446"/>
              <a:chOff x="5997642" y="651393"/>
              <a:chExt cx="767594" cy="628446"/>
            </a:xfrm>
          </p:grpSpPr>
          <p:sp>
            <p:nvSpPr>
              <p:cNvPr id="4" name="椭圆 3"/>
              <p:cNvSpPr/>
              <p:nvPr/>
            </p:nvSpPr>
            <p:spPr>
              <a:xfrm>
                <a:off x="5997642" y="651393"/>
                <a:ext cx="628446" cy="628446"/>
              </a:xfrm>
              <a:prstGeom prst="ellipse">
                <a:avLst/>
              </a:prstGeom>
              <a:solidFill>
                <a:srgbClr val="E0191D"/>
              </a:solidFill>
              <a:ln>
                <a:solidFill>
                  <a:srgbClr val="CADE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5" name="椭圆 4"/>
              <p:cNvSpPr/>
              <p:nvPr/>
            </p:nvSpPr>
            <p:spPr>
              <a:xfrm>
                <a:off x="6136790" y="651393"/>
                <a:ext cx="628446" cy="628446"/>
              </a:xfrm>
              <a:prstGeom prst="ellipse">
                <a:avLst/>
              </a:prstGeom>
              <a:noFill/>
              <a:ln>
                <a:solidFill>
                  <a:srgbClr val="CADE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31" name="文本框 30"/>
            <p:cNvSpPr txBox="1"/>
            <p:nvPr/>
          </p:nvSpPr>
          <p:spPr>
            <a:xfrm>
              <a:off x="6456185" y="3934688"/>
              <a:ext cx="365811" cy="461665"/>
            </a:xfrm>
            <a:prstGeom prst="rect">
              <a:avLst/>
            </a:prstGeom>
            <a:noFill/>
          </p:spPr>
          <p:txBody>
            <a:bodyPr wrap="square" rtlCol="0">
              <a:spAutoFit/>
            </a:bodyPr>
            <a:lstStyle/>
            <a:p>
              <a:r>
                <a:rPr lang="en-US" altLang="zh-CN" sz="2400" dirty="0">
                  <a:solidFill>
                    <a:schemeClr val="bg1"/>
                  </a:solidFill>
                  <a:latin typeface="+mj-ea"/>
                  <a:ea typeface="+mj-ea"/>
                </a:rPr>
                <a:t>4</a:t>
              </a:r>
              <a:endParaRPr lang="zh-CN" altLang="en-US" sz="2400" dirty="0">
                <a:solidFill>
                  <a:schemeClr val="bg1"/>
                </a:solidFill>
                <a:latin typeface="+mj-ea"/>
                <a:ea typeface="+mj-ea"/>
              </a:endParaRPr>
            </a:p>
          </p:txBody>
        </p:sp>
      </p:grpSp>
      <p:sp>
        <p:nvSpPr>
          <p:cNvPr id="32" name="文本框 31"/>
          <p:cNvSpPr txBox="1"/>
          <p:nvPr/>
        </p:nvSpPr>
        <p:spPr>
          <a:xfrm>
            <a:off x="7231199" y="725354"/>
            <a:ext cx="2581275" cy="584775"/>
          </a:xfrm>
          <a:prstGeom prst="rect">
            <a:avLst/>
          </a:prstGeom>
          <a:noFill/>
        </p:spPr>
        <p:txBody>
          <a:bodyPr wrap="square" rtlCol="0">
            <a:spAutoFit/>
          </a:bodyPr>
          <a:lstStyle/>
          <a:p>
            <a:pPr algn="ctr"/>
            <a:r>
              <a:rPr lang="zh-CN" altLang="en-US" sz="1600" spc="300" dirty="0">
                <a:latin typeface="+mj-ea"/>
                <a:ea typeface="+mj-ea"/>
              </a:rPr>
              <a:t>请输入您的标题</a:t>
            </a:r>
            <a:endParaRPr lang="en-US" altLang="zh-CN" sz="1600" spc="300" dirty="0">
              <a:latin typeface="+mj-ea"/>
              <a:ea typeface="+mj-ea"/>
            </a:endParaRPr>
          </a:p>
          <a:p>
            <a:pPr algn="ctr"/>
            <a:r>
              <a:rPr lang="en-US" altLang="zh-CN" sz="1600" spc="300" dirty="0">
                <a:latin typeface="+mj-ea"/>
                <a:ea typeface="+mj-ea"/>
              </a:rPr>
              <a:t>YOUR TITLE HERE</a:t>
            </a:r>
            <a:endParaRPr lang="zh-CN" altLang="en-US" sz="1600" spc="300" dirty="0">
              <a:latin typeface="+mj-ea"/>
              <a:ea typeface="+mj-ea"/>
            </a:endParaRPr>
          </a:p>
        </p:txBody>
      </p:sp>
      <p:sp>
        <p:nvSpPr>
          <p:cNvPr id="33" name="文本框 32"/>
          <p:cNvSpPr txBox="1"/>
          <p:nvPr/>
        </p:nvSpPr>
        <p:spPr>
          <a:xfrm>
            <a:off x="7231199" y="1784638"/>
            <a:ext cx="2581275" cy="584775"/>
          </a:xfrm>
          <a:prstGeom prst="rect">
            <a:avLst/>
          </a:prstGeom>
          <a:noFill/>
        </p:spPr>
        <p:txBody>
          <a:bodyPr wrap="square" rtlCol="0">
            <a:spAutoFit/>
          </a:bodyPr>
          <a:lstStyle/>
          <a:p>
            <a:pPr algn="ctr"/>
            <a:r>
              <a:rPr lang="zh-CN" altLang="en-US" sz="1600" spc="300" dirty="0">
                <a:latin typeface="+mj-ea"/>
                <a:ea typeface="+mj-ea"/>
              </a:rPr>
              <a:t>请输入您的标题</a:t>
            </a:r>
            <a:endParaRPr lang="en-US" altLang="zh-CN" sz="1600" spc="300" dirty="0">
              <a:latin typeface="+mj-ea"/>
              <a:ea typeface="+mj-ea"/>
            </a:endParaRPr>
          </a:p>
          <a:p>
            <a:pPr algn="ctr"/>
            <a:r>
              <a:rPr lang="en-US" altLang="zh-CN" sz="1600" spc="300" dirty="0">
                <a:latin typeface="+mj-ea"/>
                <a:ea typeface="+mj-ea"/>
              </a:rPr>
              <a:t>YOUR TITLE HERE</a:t>
            </a:r>
            <a:endParaRPr lang="zh-CN" altLang="en-US" sz="1600" spc="300" dirty="0">
              <a:latin typeface="+mj-ea"/>
              <a:ea typeface="+mj-ea"/>
            </a:endParaRPr>
          </a:p>
        </p:txBody>
      </p:sp>
      <p:sp>
        <p:nvSpPr>
          <p:cNvPr id="34" name="文本框 33"/>
          <p:cNvSpPr txBox="1"/>
          <p:nvPr/>
        </p:nvSpPr>
        <p:spPr>
          <a:xfrm>
            <a:off x="7231199" y="2843922"/>
            <a:ext cx="2581275" cy="584775"/>
          </a:xfrm>
          <a:prstGeom prst="rect">
            <a:avLst/>
          </a:prstGeom>
          <a:noFill/>
        </p:spPr>
        <p:txBody>
          <a:bodyPr wrap="square" rtlCol="0">
            <a:spAutoFit/>
          </a:bodyPr>
          <a:lstStyle/>
          <a:p>
            <a:pPr algn="ctr"/>
            <a:r>
              <a:rPr lang="zh-CN" altLang="en-US" sz="1600" spc="300" dirty="0">
                <a:latin typeface="+mj-ea"/>
                <a:ea typeface="+mj-ea"/>
              </a:rPr>
              <a:t>请输入您的标题</a:t>
            </a:r>
            <a:endParaRPr lang="en-US" altLang="zh-CN" sz="1600" spc="300" dirty="0">
              <a:latin typeface="+mj-ea"/>
              <a:ea typeface="+mj-ea"/>
            </a:endParaRPr>
          </a:p>
          <a:p>
            <a:pPr algn="ctr"/>
            <a:r>
              <a:rPr lang="en-US" altLang="zh-CN" sz="1600" spc="300" dirty="0">
                <a:latin typeface="+mj-ea"/>
                <a:ea typeface="+mj-ea"/>
              </a:rPr>
              <a:t>YOUR TITLE HERE</a:t>
            </a:r>
            <a:endParaRPr lang="zh-CN" altLang="en-US" sz="1600" spc="300" dirty="0">
              <a:latin typeface="+mj-ea"/>
              <a:ea typeface="+mj-ea"/>
            </a:endParaRPr>
          </a:p>
        </p:txBody>
      </p:sp>
      <p:sp>
        <p:nvSpPr>
          <p:cNvPr id="35" name="文本框 34"/>
          <p:cNvSpPr txBox="1"/>
          <p:nvPr/>
        </p:nvSpPr>
        <p:spPr>
          <a:xfrm>
            <a:off x="7231199" y="3903206"/>
            <a:ext cx="2581275" cy="584775"/>
          </a:xfrm>
          <a:prstGeom prst="rect">
            <a:avLst/>
          </a:prstGeom>
          <a:noFill/>
        </p:spPr>
        <p:txBody>
          <a:bodyPr wrap="square" rtlCol="0">
            <a:spAutoFit/>
          </a:bodyPr>
          <a:lstStyle/>
          <a:p>
            <a:pPr algn="ctr"/>
            <a:r>
              <a:rPr lang="zh-CN" altLang="en-US" sz="1600" spc="300" dirty="0">
                <a:latin typeface="+mj-ea"/>
                <a:ea typeface="+mj-ea"/>
              </a:rPr>
              <a:t>请输入您的标题</a:t>
            </a:r>
            <a:endParaRPr lang="en-US" altLang="zh-CN" sz="1600" spc="300" dirty="0">
              <a:latin typeface="+mj-ea"/>
              <a:ea typeface="+mj-ea"/>
            </a:endParaRPr>
          </a:p>
          <a:p>
            <a:pPr algn="ctr"/>
            <a:r>
              <a:rPr lang="en-US" altLang="zh-CN" sz="1600" spc="300" dirty="0">
                <a:latin typeface="+mj-ea"/>
                <a:ea typeface="+mj-ea"/>
              </a:rPr>
              <a:t>YOUR TITLE HERE</a:t>
            </a:r>
            <a:endParaRPr lang="zh-CN" altLang="en-US" sz="1600" spc="300" dirty="0">
              <a:latin typeface="+mj-ea"/>
              <a:ea typeface="+mj-ea"/>
            </a:endParaRPr>
          </a:p>
        </p:txBody>
      </p:sp>
      <p:grpSp>
        <p:nvGrpSpPr>
          <p:cNvPr id="38" name="组合 37"/>
          <p:cNvGrpSpPr/>
          <p:nvPr/>
        </p:nvGrpSpPr>
        <p:grpSpPr>
          <a:xfrm>
            <a:off x="10042664" y="-1424826"/>
            <a:ext cx="4473425" cy="4473425"/>
            <a:chOff x="9580494" y="-2528172"/>
            <a:chExt cx="4473425" cy="4473425"/>
          </a:xfrm>
        </p:grpSpPr>
        <p:sp>
          <p:nvSpPr>
            <p:cNvPr id="39" name="椭圆 38"/>
            <p:cNvSpPr/>
            <p:nvPr/>
          </p:nvSpPr>
          <p:spPr>
            <a:xfrm rot="21144932">
              <a:off x="9580494" y="-2528172"/>
              <a:ext cx="4473425" cy="4473425"/>
            </a:xfrm>
            <a:prstGeom prst="ellipse">
              <a:avLst/>
            </a:prstGeom>
            <a:solidFill>
              <a:srgbClr val="263D80"/>
            </a:solidFill>
            <a:ln w="38100">
              <a:noFill/>
              <a:prstDash val="lgDashDot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rot="21144932">
              <a:off x="10230412" y="-2111941"/>
              <a:ext cx="3690694" cy="3690694"/>
            </a:xfrm>
            <a:prstGeom prst="ellipse">
              <a:avLst/>
            </a:prstGeom>
            <a:solidFill>
              <a:schemeClr val="bg1">
                <a:lumMod val="95000"/>
              </a:schemeClr>
            </a:solidFill>
            <a:ln w="28575">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rot="21144932">
              <a:off x="10685820" y="-2023034"/>
              <a:ext cx="3235286" cy="3235286"/>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930072221"/>
      </p:ext>
    </p:extLst>
  </p:cSld>
  <p:clrMapOvr>
    <a:masterClrMapping/>
  </p:clrMapOvr>
  <mc:AlternateContent xmlns:mc="http://schemas.openxmlformats.org/markup-compatibility/2006" xmlns:p14="http://schemas.microsoft.com/office/powerpoint/2010/main">
    <mc:Choice Requires="p14">
      <p:transition spd="slow" p14:dur="1750" advTm="3000">
        <p:push dir="u"/>
      </p:transition>
    </mc:Choice>
    <mc:Fallback xmlns="">
      <p:transition spd="slow" advTm="300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230"/>
                                  </p:stCondLst>
                                  <p:childTnLst>
                                    <p:animRot by="21600000">
                                      <p:cBhvr>
                                        <p:cTn id="6" dur="3000" fill="hold"/>
                                        <p:tgtEl>
                                          <p:spTgt spid="38"/>
                                        </p:tgtEl>
                                        <p:attrNameLst>
                                          <p:attrName>r</p:attrName>
                                        </p:attrNameLst>
                                      </p:cBhvr>
                                    </p:animRot>
                                  </p:childTnLst>
                                </p:cTn>
                              </p:par>
                              <p:par>
                                <p:cTn id="7" presetID="31" presetClass="entr" presetSubtype="0" fill="hold" nodeType="withEffect">
                                  <p:stCondLst>
                                    <p:cond delay="230"/>
                                  </p:stCondLst>
                                  <p:childTnLst>
                                    <p:set>
                                      <p:cBhvr>
                                        <p:cTn id="8" dur="1" fill="hold">
                                          <p:stCondLst>
                                            <p:cond delay="0"/>
                                          </p:stCondLst>
                                        </p:cTn>
                                        <p:tgtEl>
                                          <p:spTgt spid="6"/>
                                        </p:tgtEl>
                                        <p:attrNameLst>
                                          <p:attrName>style.visibility</p:attrName>
                                        </p:attrNameLst>
                                      </p:cBhvr>
                                      <p:to>
                                        <p:strVal val="visible"/>
                                      </p:to>
                                    </p:set>
                                    <p:anim calcmode="lin" valueType="num">
                                      <p:cBhvr>
                                        <p:cTn id="9" dur="750" fill="hold"/>
                                        <p:tgtEl>
                                          <p:spTgt spid="6"/>
                                        </p:tgtEl>
                                        <p:attrNameLst>
                                          <p:attrName>ppt_w</p:attrName>
                                        </p:attrNameLst>
                                      </p:cBhvr>
                                      <p:tavLst>
                                        <p:tav tm="0">
                                          <p:val>
                                            <p:fltVal val="0"/>
                                          </p:val>
                                        </p:tav>
                                        <p:tav tm="100000">
                                          <p:val>
                                            <p:strVal val="#ppt_w"/>
                                          </p:val>
                                        </p:tav>
                                      </p:tavLst>
                                    </p:anim>
                                    <p:anim calcmode="lin" valueType="num">
                                      <p:cBhvr>
                                        <p:cTn id="10" dur="750" fill="hold"/>
                                        <p:tgtEl>
                                          <p:spTgt spid="6"/>
                                        </p:tgtEl>
                                        <p:attrNameLst>
                                          <p:attrName>ppt_h</p:attrName>
                                        </p:attrNameLst>
                                      </p:cBhvr>
                                      <p:tavLst>
                                        <p:tav tm="0">
                                          <p:val>
                                            <p:fltVal val="0"/>
                                          </p:val>
                                        </p:tav>
                                        <p:tav tm="100000">
                                          <p:val>
                                            <p:strVal val="#ppt_h"/>
                                          </p:val>
                                        </p:tav>
                                      </p:tavLst>
                                    </p:anim>
                                    <p:anim calcmode="lin" valueType="num">
                                      <p:cBhvr>
                                        <p:cTn id="11" dur="750" fill="hold"/>
                                        <p:tgtEl>
                                          <p:spTgt spid="6"/>
                                        </p:tgtEl>
                                        <p:attrNameLst>
                                          <p:attrName>style.rotation</p:attrName>
                                        </p:attrNameLst>
                                      </p:cBhvr>
                                      <p:tavLst>
                                        <p:tav tm="0">
                                          <p:val>
                                            <p:fltVal val="90"/>
                                          </p:val>
                                        </p:tav>
                                        <p:tav tm="100000">
                                          <p:val>
                                            <p:fltVal val="0"/>
                                          </p:val>
                                        </p:tav>
                                      </p:tavLst>
                                    </p:anim>
                                    <p:animEffect transition="in" filter="fade">
                                      <p:cBhvr>
                                        <p:cTn id="12" dur="750"/>
                                        <p:tgtEl>
                                          <p:spTgt spid="6"/>
                                        </p:tgtEl>
                                      </p:cBhvr>
                                    </p:animEffect>
                                  </p:childTnLst>
                                </p:cTn>
                              </p:par>
                              <p:par>
                                <p:cTn id="13" presetID="22" presetClass="entr" presetSubtype="8" fill="hold" grpId="0" nodeType="withEffect">
                                  <p:stCondLst>
                                    <p:cond delay="1000"/>
                                  </p:stCondLst>
                                  <p:childTnLst>
                                    <p:set>
                                      <p:cBhvr>
                                        <p:cTn id="14" dur="1" fill="hold">
                                          <p:stCondLst>
                                            <p:cond delay="0"/>
                                          </p:stCondLst>
                                        </p:cTn>
                                        <p:tgtEl>
                                          <p:spTgt spid="32"/>
                                        </p:tgtEl>
                                        <p:attrNameLst>
                                          <p:attrName>style.visibility</p:attrName>
                                        </p:attrNameLst>
                                      </p:cBhvr>
                                      <p:to>
                                        <p:strVal val="visible"/>
                                      </p:to>
                                    </p:set>
                                    <p:animEffect transition="in" filter="wipe(left)">
                                      <p:cBhvr>
                                        <p:cTn id="15" dur="500"/>
                                        <p:tgtEl>
                                          <p:spTgt spid="32"/>
                                        </p:tgtEl>
                                      </p:cBhvr>
                                    </p:animEffect>
                                  </p:childTnLst>
                                </p:cTn>
                              </p:par>
                              <p:par>
                                <p:cTn id="16" presetID="31" presetClass="entr" presetSubtype="0" fill="hold" nodeType="withEffect">
                                  <p:stCondLst>
                                    <p:cond delay="1500"/>
                                  </p:stCondLst>
                                  <p:childTnLst>
                                    <p:set>
                                      <p:cBhvr>
                                        <p:cTn id="17" dur="1" fill="hold">
                                          <p:stCondLst>
                                            <p:cond delay="0"/>
                                          </p:stCondLst>
                                        </p:cTn>
                                        <p:tgtEl>
                                          <p:spTgt spid="7"/>
                                        </p:tgtEl>
                                        <p:attrNameLst>
                                          <p:attrName>style.visibility</p:attrName>
                                        </p:attrNameLst>
                                      </p:cBhvr>
                                      <p:to>
                                        <p:strVal val="visible"/>
                                      </p:to>
                                    </p:set>
                                    <p:anim calcmode="lin" valueType="num">
                                      <p:cBhvr>
                                        <p:cTn id="18" dur="750" fill="hold"/>
                                        <p:tgtEl>
                                          <p:spTgt spid="7"/>
                                        </p:tgtEl>
                                        <p:attrNameLst>
                                          <p:attrName>ppt_w</p:attrName>
                                        </p:attrNameLst>
                                      </p:cBhvr>
                                      <p:tavLst>
                                        <p:tav tm="0">
                                          <p:val>
                                            <p:fltVal val="0"/>
                                          </p:val>
                                        </p:tav>
                                        <p:tav tm="100000">
                                          <p:val>
                                            <p:strVal val="#ppt_w"/>
                                          </p:val>
                                        </p:tav>
                                      </p:tavLst>
                                    </p:anim>
                                    <p:anim calcmode="lin" valueType="num">
                                      <p:cBhvr>
                                        <p:cTn id="19" dur="750" fill="hold"/>
                                        <p:tgtEl>
                                          <p:spTgt spid="7"/>
                                        </p:tgtEl>
                                        <p:attrNameLst>
                                          <p:attrName>ppt_h</p:attrName>
                                        </p:attrNameLst>
                                      </p:cBhvr>
                                      <p:tavLst>
                                        <p:tav tm="0">
                                          <p:val>
                                            <p:fltVal val="0"/>
                                          </p:val>
                                        </p:tav>
                                        <p:tav tm="100000">
                                          <p:val>
                                            <p:strVal val="#ppt_h"/>
                                          </p:val>
                                        </p:tav>
                                      </p:tavLst>
                                    </p:anim>
                                    <p:anim calcmode="lin" valueType="num">
                                      <p:cBhvr>
                                        <p:cTn id="20" dur="750" fill="hold"/>
                                        <p:tgtEl>
                                          <p:spTgt spid="7"/>
                                        </p:tgtEl>
                                        <p:attrNameLst>
                                          <p:attrName>style.rotation</p:attrName>
                                        </p:attrNameLst>
                                      </p:cBhvr>
                                      <p:tavLst>
                                        <p:tav tm="0">
                                          <p:val>
                                            <p:fltVal val="90"/>
                                          </p:val>
                                        </p:tav>
                                        <p:tav tm="100000">
                                          <p:val>
                                            <p:fltVal val="0"/>
                                          </p:val>
                                        </p:tav>
                                      </p:tavLst>
                                    </p:anim>
                                    <p:animEffect transition="in" filter="fade">
                                      <p:cBhvr>
                                        <p:cTn id="21" dur="750"/>
                                        <p:tgtEl>
                                          <p:spTgt spid="7"/>
                                        </p:tgtEl>
                                      </p:cBhvr>
                                    </p:animEffect>
                                  </p:childTnLst>
                                </p:cTn>
                              </p:par>
                              <p:par>
                                <p:cTn id="22" presetID="22" presetClass="entr" presetSubtype="8" fill="hold" grpId="0" nodeType="withEffect">
                                  <p:stCondLst>
                                    <p:cond delay="2250"/>
                                  </p:stCondLst>
                                  <p:childTnLst>
                                    <p:set>
                                      <p:cBhvr>
                                        <p:cTn id="23" dur="1" fill="hold">
                                          <p:stCondLst>
                                            <p:cond delay="0"/>
                                          </p:stCondLst>
                                        </p:cTn>
                                        <p:tgtEl>
                                          <p:spTgt spid="33"/>
                                        </p:tgtEl>
                                        <p:attrNameLst>
                                          <p:attrName>style.visibility</p:attrName>
                                        </p:attrNameLst>
                                      </p:cBhvr>
                                      <p:to>
                                        <p:strVal val="visible"/>
                                      </p:to>
                                    </p:set>
                                    <p:animEffect transition="in" filter="wipe(left)">
                                      <p:cBhvr>
                                        <p:cTn id="24" dur="500"/>
                                        <p:tgtEl>
                                          <p:spTgt spid="33"/>
                                        </p:tgtEl>
                                      </p:cBhvr>
                                    </p:animEffect>
                                  </p:childTnLst>
                                </p:cTn>
                              </p:par>
                              <p:par>
                                <p:cTn id="25" presetID="31" presetClass="entr" presetSubtype="0" fill="hold" nodeType="withEffect">
                                  <p:stCondLst>
                                    <p:cond delay="2750"/>
                                  </p:stCondLst>
                                  <p:childTnLst>
                                    <p:set>
                                      <p:cBhvr>
                                        <p:cTn id="26" dur="1" fill="hold">
                                          <p:stCondLst>
                                            <p:cond delay="0"/>
                                          </p:stCondLst>
                                        </p:cTn>
                                        <p:tgtEl>
                                          <p:spTgt spid="8"/>
                                        </p:tgtEl>
                                        <p:attrNameLst>
                                          <p:attrName>style.visibility</p:attrName>
                                        </p:attrNameLst>
                                      </p:cBhvr>
                                      <p:to>
                                        <p:strVal val="visible"/>
                                      </p:to>
                                    </p:set>
                                    <p:anim calcmode="lin" valueType="num">
                                      <p:cBhvr>
                                        <p:cTn id="27" dur="750" fill="hold"/>
                                        <p:tgtEl>
                                          <p:spTgt spid="8"/>
                                        </p:tgtEl>
                                        <p:attrNameLst>
                                          <p:attrName>ppt_w</p:attrName>
                                        </p:attrNameLst>
                                      </p:cBhvr>
                                      <p:tavLst>
                                        <p:tav tm="0">
                                          <p:val>
                                            <p:fltVal val="0"/>
                                          </p:val>
                                        </p:tav>
                                        <p:tav tm="100000">
                                          <p:val>
                                            <p:strVal val="#ppt_w"/>
                                          </p:val>
                                        </p:tav>
                                      </p:tavLst>
                                    </p:anim>
                                    <p:anim calcmode="lin" valueType="num">
                                      <p:cBhvr>
                                        <p:cTn id="28" dur="750" fill="hold"/>
                                        <p:tgtEl>
                                          <p:spTgt spid="8"/>
                                        </p:tgtEl>
                                        <p:attrNameLst>
                                          <p:attrName>ppt_h</p:attrName>
                                        </p:attrNameLst>
                                      </p:cBhvr>
                                      <p:tavLst>
                                        <p:tav tm="0">
                                          <p:val>
                                            <p:fltVal val="0"/>
                                          </p:val>
                                        </p:tav>
                                        <p:tav tm="100000">
                                          <p:val>
                                            <p:strVal val="#ppt_h"/>
                                          </p:val>
                                        </p:tav>
                                      </p:tavLst>
                                    </p:anim>
                                    <p:anim calcmode="lin" valueType="num">
                                      <p:cBhvr>
                                        <p:cTn id="29" dur="750" fill="hold"/>
                                        <p:tgtEl>
                                          <p:spTgt spid="8"/>
                                        </p:tgtEl>
                                        <p:attrNameLst>
                                          <p:attrName>style.rotation</p:attrName>
                                        </p:attrNameLst>
                                      </p:cBhvr>
                                      <p:tavLst>
                                        <p:tav tm="0">
                                          <p:val>
                                            <p:fltVal val="90"/>
                                          </p:val>
                                        </p:tav>
                                        <p:tav tm="100000">
                                          <p:val>
                                            <p:fltVal val="0"/>
                                          </p:val>
                                        </p:tav>
                                      </p:tavLst>
                                    </p:anim>
                                    <p:animEffect transition="in" filter="fade">
                                      <p:cBhvr>
                                        <p:cTn id="30" dur="750"/>
                                        <p:tgtEl>
                                          <p:spTgt spid="8"/>
                                        </p:tgtEl>
                                      </p:cBhvr>
                                    </p:animEffect>
                                  </p:childTnLst>
                                </p:cTn>
                              </p:par>
                              <p:par>
                                <p:cTn id="31" presetID="22" presetClass="entr" presetSubtype="8" fill="hold" grpId="0" nodeType="withEffect">
                                  <p:stCondLst>
                                    <p:cond delay="3500"/>
                                  </p:stCondLst>
                                  <p:childTnLst>
                                    <p:set>
                                      <p:cBhvr>
                                        <p:cTn id="32" dur="1" fill="hold">
                                          <p:stCondLst>
                                            <p:cond delay="0"/>
                                          </p:stCondLst>
                                        </p:cTn>
                                        <p:tgtEl>
                                          <p:spTgt spid="34"/>
                                        </p:tgtEl>
                                        <p:attrNameLst>
                                          <p:attrName>style.visibility</p:attrName>
                                        </p:attrNameLst>
                                      </p:cBhvr>
                                      <p:to>
                                        <p:strVal val="visible"/>
                                      </p:to>
                                    </p:set>
                                    <p:animEffect transition="in" filter="wipe(left)">
                                      <p:cBhvr>
                                        <p:cTn id="33" dur="500"/>
                                        <p:tgtEl>
                                          <p:spTgt spid="34"/>
                                        </p:tgtEl>
                                      </p:cBhvr>
                                    </p:animEffect>
                                  </p:childTnLst>
                                </p:cTn>
                              </p:par>
                              <p:par>
                                <p:cTn id="34" presetID="31" presetClass="entr" presetSubtype="0" fill="hold" nodeType="withEffect">
                                  <p:stCondLst>
                                    <p:cond delay="4000"/>
                                  </p:stCondLst>
                                  <p:childTnLst>
                                    <p:set>
                                      <p:cBhvr>
                                        <p:cTn id="35" dur="1" fill="hold">
                                          <p:stCondLst>
                                            <p:cond delay="0"/>
                                          </p:stCondLst>
                                        </p:cTn>
                                        <p:tgtEl>
                                          <p:spTgt spid="9"/>
                                        </p:tgtEl>
                                        <p:attrNameLst>
                                          <p:attrName>style.visibility</p:attrName>
                                        </p:attrNameLst>
                                      </p:cBhvr>
                                      <p:to>
                                        <p:strVal val="visible"/>
                                      </p:to>
                                    </p:set>
                                    <p:anim calcmode="lin" valueType="num">
                                      <p:cBhvr>
                                        <p:cTn id="36" dur="750" fill="hold"/>
                                        <p:tgtEl>
                                          <p:spTgt spid="9"/>
                                        </p:tgtEl>
                                        <p:attrNameLst>
                                          <p:attrName>ppt_w</p:attrName>
                                        </p:attrNameLst>
                                      </p:cBhvr>
                                      <p:tavLst>
                                        <p:tav tm="0">
                                          <p:val>
                                            <p:fltVal val="0"/>
                                          </p:val>
                                        </p:tav>
                                        <p:tav tm="100000">
                                          <p:val>
                                            <p:strVal val="#ppt_w"/>
                                          </p:val>
                                        </p:tav>
                                      </p:tavLst>
                                    </p:anim>
                                    <p:anim calcmode="lin" valueType="num">
                                      <p:cBhvr>
                                        <p:cTn id="37" dur="750" fill="hold"/>
                                        <p:tgtEl>
                                          <p:spTgt spid="9"/>
                                        </p:tgtEl>
                                        <p:attrNameLst>
                                          <p:attrName>ppt_h</p:attrName>
                                        </p:attrNameLst>
                                      </p:cBhvr>
                                      <p:tavLst>
                                        <p:tav tm="0">
                                          <p:val>
                                            <p:fltVal val="0"/>
                                          </p:val>
                                        </p:tav>
                                        <p:tav tm="100000">
                                          <p:val>
                                            <p:strVal val="#ppt_h"/>
                                          </p:val>
                                        </p:tav>
                                      </p:tavLst>
                                    </p:anim>
                                    <p:anim calcmode="lin" valueType="num">
                                      <p:cBhvr>
                                        <p:cTn id="38" dur="750" fill="hold"/>
                                        <p:tgtEl>
                                          <p:spTgt spid="9"/>
                                        </p:tgtEl>
                                        <p:attrNameLst>
                                          <p:attrName>style.rotation</p:attrName>
                                        </p:attrNameLst>
                                      </p:cBhvr>
                                      <p:tavLst>
                                        <p:tav tm="0">
                                          <p:val>
                                            <p:fltVal val="90"/>
                                          </p:val>
                                        </p:tav>
                                        <p:tav tm="100000">
                                          <p:val>
                                            <p:fltVal val="0"/>
                                          </p:val>
                                        </p:tav>
                                      </p:tavLst>
                                    </p:anim>
                                    <p:animEffect transition="in" filter="fade">
                                      <p:cBhvr>
                                        <p:cTn id="39" dur="750"/>
                                        <p:tgtEl>
                                          <p:spTgt spid="9"/>
                                        </p:tgtEl>
                                      </p:cBhvr>
                                    </p:animEffect>
                                  </p:childTnLst>
                                </p:cTn>
                              </p:par>
                              <p:par>
                                <p:cTn id="40" presetID="22" presetClass="entr" presetSubtype="8" fill="hold" grpId="0" nodeType="withEffect">
                                  <p:stCondLst>
                                    <p:cond delay="4750"/>
                                  </p:stCondLst>
                                  <p:childTnLst>
                                    <p:set>
                                      <p:cBhvr>
                                        <p:cTn id="41" dur="1" fill="hold">
                                          <p:stCondLst>
                                            <p:cond delay="0"/>
                                          </p:stCondLst>
                                        </p:cTn>
                                        <p:tgtEl>
                                          <p:spTgt spid="35"/>
                                        </p:tgtEl>
                                        <p:attrNameLst>
                                          <p:attrName>style.visibility</p:attrName>
                                        </p:attrNameLst>
                                      </p:cBhvr>
                                      <p:to>
                                        <p:strVal val="visible"/>
                                      </p:to>
                                    </p:set>
                                    <p:animEffect transition="in" filter="wipe(left)">
                                      <p:cBhvr>
                                        <p:cTn id="42"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413228" y="4617149"/>
            <a:ext cx="324000" cy="1460503"/>
          </a:xfrm>
          <a:prstGeom prst="rect">
            <a:avLst/>
          </a:prstGeom>
          <a:solidFill>
            <a:srgbClr val="F8B9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3" name="矩形 2"/>
          <p:cNvSpPr/>
          <p:nvPr/>
        </p:nvSpPr>
        <p:spPr>
          <a:xfrm>
            <a:off x="5475121" y="4075706"/>
            <a:ext cx="324000" cy="1991724"/>
          </a:xfrm>
          <a:prstGeom prst="rect">
            <a:avLst/>
          </a:prstGeom>
          <a:solidFill>
            <a:srgbClr val="3069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4" name="矩形 3"/>
          <p:cNvSpPr/>
          <p:nvPr/>
        </p:nvSpPr>
        <p:spPr>
          <a:xfrm>
            <a:off x="7532637" y="5233478"/>
            <a:ext cx="324000" cy="809227"/>
          </a:xfrm>
          <a:prstGeom prst="rect">
            <a:avLst/>
          </a:prstGeom>
          <a:solidFill>
            <a:srgbClr val="D93B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cxnSp>
        <p:nvCxnSpPr>
          <p:cNvPr id="5" name="直接连接符 4"/>
          <p:cNvCxnSpPr/>
          <p:nvPr/>
        </p:nvCxnSpPr>
        <p:spPr>
          <a:xfrm>
            <a:off x="2362200" y="6076950"/>
            <a:ext cx="7315200" cy="0"/>
          </a:xfrm>
          <a:prstGeom prst="line">
            <a:avLst/>
          </a:prstGeom>
          <a:ln w="76200">
            <a:solidFill>
              <a:srgbClr val="F4C6AC"/>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rot="16200000">
            <a:off x="2638993" y="4452565"/>
            <a:ext cx="2877716" cy="307130"/>
            <a:chOff x="1409700" y="913235"/>
            <a:chExt cx="2877716" cy="307130"/>
          </a:xfrm>
        </p:grpSpPr>
        <p:sp>
          <p:nvSpPr>
            <p:cNvPr id="7" name="矩形 6"/>
            <p:cNvSpPr/>
            <p:nvPr/>
          </p:nvSpPr>
          <p:spPr>
            <a:xfrm>
              <a:off x="1409700" y="914400"/>
              <a:ext cx="2495550" cy="304800"/>
            </a:xfrm>
            <a:prstGeom prst="rect">
              <a:avLst/>
            </a:prstGeom>
            <a:solidFill>
              <a:srgbClr val="F8B9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8" name="矩形 7"/>
            <p:cNvSpPr/>
            <p:nvPr/>
          </p:nvSpPr>
          <p:spPr>
            <a:xfrm>
              <a:off x="3905250" y="914400"/>
              <a:ext cx="76200" cy="30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9" name="等腰三角形 8"/>
            <p:cNvSpPr/>
            <p:nvPr/>
          </p:nvSpPr>
          <p:spPr>
            <a:xfrm rot="5400000">
              <a:off x="3981449" y="913236"/>
              <a:ext cx="305967" cy="305966"/>
            </a:xfrm>
            <a:prstGeom prst="triangle">
              <a:avLst/>
            </a:prstGeom>
            <a:solidFill>
              <a:srgbClr val="EAC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0" name="等腰三角形 9"/>
            <p:cNvSpPr/>
            <p:nvPr/>
          </p:nvSpPr>
          <p:spPr>
            <a:xfrm rot="5400000">
              <a:off x="4152292" y="997768"/>
              <a:ext cx="133350" cy="136897"/>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1" name="平行四边形 10"/>
            <p:cNvSpPr/>
            <p:nvPr/>
          </p:nvSpPr>
          <p:spPr>
            <a:xfrm>
              <a:off x="1411367" y="913235"/>
              <a:ext cx="187250" cy="305965"/>
            </a:xfrm>
            <a:prstGeom prst="parallelogram">
              <a:avLst>
                <a:gd name="adj" fmla="val 6566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平行四边形 11"/>
            <p:cNvSpPr/>
            <p:nvPr/>
          </p:nvSpPr>
          <p:spPr>
            <a:xfrm>
              <a:off x="1574800" y="914400"/>
              <a:ext cx="187250" cy="305965"/>
            </a:xfrm>
            <a:prstGeom prst="parallelogram">
              <a:avLst>
                <a:gd name="adj" fmla="val 6566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平行四边形 12"/>
            <p:cNvSpPr/>
            <p:nvPr/>
          </p:nvSpPr>
          <p:spPr>
            <a:xfrm>
              <a:off x="1739900" y="914400"/>
              <a:ext cx="187250" cy="305965"/>
            </a:xfrm>
            <a:prstGeom prst="parallelogram">
              <a:avLst>
                <a:gd name="adj" fmla="val 6566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平行四边形 13"/>
            <p:cNvSpPr/>
            <p:nvPr/>
          </p:nvSpPr>
          <p:spPr>
            <a:xfrm>
              <a:off x="1905000" y="914400"/>
              <a:ext cx="187250" cy="305965"/>
            </a:xfrm>
            <a:prstGeom prst="parallelogram">
              <a:avLst>
                <a:gd name="adj" fmla="val 6566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平行四边形 14"/>
            <p:cNvSpPr/>
            <p:nvPr/>
          </p:nvSpPr>
          <p:spPr>
            <a:xfrm>
              <a:off x="2070100" y="914400"/>
              <a:ext cx="187250" cy="305965"/>
            </a:xfrm>
            <a:prstGeom prst="parallelogram">
              <a:avLst>
                <a:gd name="adj" fmla="val 6566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平行四边形 15"/>
            <p:cNvSpPr/>
            <p:nvPr/>
          </p:nvSpPr>
          <p:spPr>
            <a:xfrm>
              <a:off x="2235200" y="914400"/>
              <a:ext cx="187250" cy="305965"/>
            </a:xfrm>
            <a:prstGeom prst="parallelogram">
              <a:avLst>
                <a:gd name="adj" fmla="val 6566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平行四边形 16"/>
            <p:cNvSpPr/>
            <p:nvPr/>
          </p:nvSpPr>
          <p:spPr>
            <a:xfrm>
              <a:off x="2400300" y="914400"/>
              <a:ext cx="187250" cy="305965"/>
            </a:xfrm>
            <a:prstGeom prst="parallelogram">
              <a:avLst>
                <a:gd name="adj" fmla="val 6566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平行四边形 17"/>
            <p:cNvSpPr/>
            <p:nvPr/>
          </p:nvSpPr>
          <p:spPr>
            <a:xfrm>
              <a:off x="2565400" y="914400"/>
              <a:ext cx="187250" cy="305965"/>
            </a:xfrm>
            <a:prstGeom prst="parallelogram">
              <a:avLst>
                <a:gd name="adj" fmla="val 6566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平行四边形 18"/>
            <p:cNvSpPr/>
            <p:nvPr/>
          </p:nvSpPr>
          <p:spPr>
            <a:xfrm>
              <a:off x="2730500" y="914400"/>
              <a:ext cx="187250" cy="305965"/>
            </a:xfrm>
            <a:prstGeom prst="parallelogram">
              <a:avLst>
                <a:gd name="adj" fmla="val 6566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平行四边形 19"/>
            <p:cNvSpPr/>
            <p:nvPr/>
          </p:nvSpPr>
          <p:spPr>
            <a:xfrm>
              <a:off x="2895600" y="914400"/>
              <a:ext cx="187250" cy="305965"/>
            </a:xfrm>
            <a:prstGeom prst="parallelogram">
              <a:avLst>
                <a:gd name="adj" fmla="val 6566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平行四边形 20"/>
            <p:cNvSpPr/>
            <p:nvPr/>
          </p:nvSpPr>
          <p:spPr>
            <a:xfrm>
              <a:off x="3060700" y="914400"/>
              <a:ext cx="187250" cy="305965"/>
            </a:xfrm>
            <a:prstGeom prst="parallelogram">
              <a:avLst>
                <a:gd name="adj" fmla="val 6566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平行四边形 21"/>
            <p:cNvSpPr/>
            <p:nvPr/>
          </p:nvSpPr>
          <p:spPr>
            <a:xfrm>
              <a:off x="3225800" y="914400"/>
              <a:ext cx="187250" cy="305965"/>
            </a:xfrm>
            <a:prstGeom prst="parallelogram">
              <a:avLst>
                <a:gd name="adj" fmla="val 6566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平行四边形 22"/>
            <p:cNvSpPr/>
            <p:nvPr/>
          </p:nvSpPr>
          <p:spPr>
            <a:xfrm>
              <a:off x="3390900" y="914400"/>
              <a:ext cx="187250" cy="305965"/>
            </a:xfrm>
            <a:prstGeom prst="parallelogram">
              <a:avLst>
                <a:gd name="adj" fmla="val 6566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平行四边形 23"/>
            <p:cNvSpPr/>
            <p:nvPr/>
          </p:nvSpPr>
          <p:spPr>
            <a:xfrm>
              <a:off x="3556000" y="914400"/>
              <a:ext cx="187250" cy="305965"/>
            </a:xfrm>
            <a:prstGeom prst="parallelogram">
              <a:avLst>
                <a:gd name="adj" fmla="val 6566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平行四边形 24"/>
            <p:cNvSpPr/>
            <p:nvPr/>
          </p:nvSpPr>
          <p:spPr>
            <a:xfrm>
              <a:off x="3721100" y="914400"/>
              <a:ext cx="187250" cy="305965"/>
            </a:xfrm>
            <a:prstGeom prst="parallelogram">
              <a:avLst>
                <a:gd name="adj" fmla="val 6566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6" name="组合 25"/>
          <p:cNvGrpSpPr/>
          <p:nvPr/>
        </p:nvGrpSpPr>
        <p:grpSpPr>
          <a:xfrm rot="16200000">
            <a:off x="4716590" y="4450899"/>
            <a:ext cx="2877716" cy="307130"/>
            <a:chOff x="1409700" y="913235"/>
            <a:chExt cx="2877716" cy="307130"/>
          </a:xfrm>
        </p:grpSpPr>
        <p:sp>
          <p:nvSpPr>
            <p:cNvPr id="27" name="矩形 26"/>
            <p:cNvSpPr/>
            <p:nvPr/>
          </p:nvSpPr>
          <p:spPr>
            <a:xfrm>
              <a:off x="1409700" y="914400"/>
              <a:ext cx="2495550" cy="304800"/>
            </a:xfrm>
            <a:prstGeom prst="rect">
              <a:avLst/>
            </a:prstGeom>
            <a:solidFill>
              <a:srgbClr val="3069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8" name="矩形 27"/>
            <p:cNvSpPr/>
            <p:nvPr/>
          </p:nvSpPr>
          <p:spPr>
            <a:xfrm>
              <a:off x="3905250" y="914400"/>
              <a:ext cx="76200" cy="30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9" name="等腰三角形 28"/>
            <p:cNvSpPr/>
            <p:nvPr/>
          </p:nvSpPr>
          <p:spPr>
            <a:xfrm rot="5400000">
              <a:off x="3981449" y="913236"/>
              <a:ext cx="305967" cy="305966"/>
            </a:xfrm>
            <a:prstGeom prst="triangle">
              <a:avLst/>
            </a:prstGeom>
            <a:solidFill>
              <a:srgbClr val="EAC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30" name="等腰三角形 29"/>
            <p:cNvSpPr/>
            <p:nvPr/>
          </p:nvSpPr>
          <p:spPr>
            <a:xfrm rot="5400000">
              <a:off x="4152292" y="997768"/>
              <a:ext cx="133350" cy="136897"/>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31" name="平行四边形 30"/>
            <p:cNvSpPr/>
            <p:nvPr/>
          </p:nvSpPr>
          <p:spPr>
            <a:xfrm>
              <a:off x="1411367" y="913235"/>
              <a:ext cx="187250" cy="305965"/>
            </a:xfrm>
            <a:prstGeom prst="parallelogram">
              <a:avLst>
                <a:gd name="adj" fmla="val 6566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平行四边形 31"/>
            <p:cNvSpPr/>
            <p:nvPr/>
          </p:nvSpPr>
          <p:spPr>
            <a:xfrm>
              <a:off x="1574800" y="914400"/>
              <a:ext cx="187250" cy="305965"/>
            </a:xfrm>
            <a:prstGeom prst="parallelogram">
              <a:avLst>
                <a:gd name="adj" fmla="val 6566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平行四边形 32"/>
            <p:cNvSpPr/>
            <p:nvPr/>
          </p:nvSpPr>
          <p:spPr>
            <a:xfrm>
              <a:off x="1739900" y="914400"/>
              <a:ext cx="187250" cy="305965"/>
            </a:xfrm>
            <a:prstGeom prst="parallelogram">
              <a:avLst>
                <a:gd name="adj" fmla="val 6566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平行四边形 33"/>
            <p:cNvSpPr/>
            <p:nvPr/>
          </p:nvSpPr>
          <p:spPr>
            <a:xfrm>
              <a:off x="1905000" y="914400"/>
              <a:ext cx="187250" cy="305965"/>
            </a:xfrm>
            <a:prstGeom prst="parallelogram">
              <a:avLst>
                <a:gd name="adj" fmla="val 6566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平行四边形 34"/>
            <p:cNvSpPr/>
            <p:nvPr/>
          </p:nvSpPr>
          <p:spPr>
            <a:xfrm>
              <a:off x="2070100" y="914400"/>
              <a:ext cx="187250" cy="305965"/>
            </a:xfrm>
            <a:prstGeom prst="parallelogram">
              <a:avLst>
                <a:gd name="adj" fmla="val 6566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平行四边形 35"/>
            <p:cNvSpPr/>
            <p:nvPr/>
          </p:nvSpPr>
          <p:spPr>
            <a:xfrm>
              <a:off x="2235200" y="914400"/>
              <a:ext cx="187250" cy="305965"/>
            </a:xfrm>
            <a:prstGeom prst="parallelogram">
              <a:avLst>
                <a:gd name="adj" fmla="val 6566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7" name="平行四边形 36"/>
            <p:cNvSpPr/>
            <p:nvPr/>
          </p:nvSpPr>
          <p:spPr>
            <a:xfrm>
              <a:off x="2400300" y="914400"/>
              <a:ext cx="187250" cy="305965"/>
            </a:xfrm>
            <a:prstGeom prst="parallelogram">
              <a:avLst>
                <a:gd name="adj" fmla="val 6566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8" name="平行四边形 37"/>
            <p:cNvSpPr/>
            <p:nvPr/>
          </p:nvSpPr>
          <p:spPr>
            <a:xfrm>
              <a:off x="2565400" y="914400"/>
              <a:ext cx="187250" cy="305965"/>
            </a:xfrm>
            <a:prstGeom prst="parallelogram">
              <a:avLst>
                <a:gd name="adj" fmla="val 6566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平行四边形 38"/>
            <p:cNvSpPr/>
            <p:nvPr/>
          </p:nvSpPr>
          <p:spPr>
            <a:xfrm>
              <a:off x="2730500" y="914400"/>
              <a:ext cx="187250" cy="305965"/>
            </a:xfrm>
            <a:prstGeom prst="parallelogram">
              <a:avLst>
                <a:gd name="adj" fmla="val 6566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平行四边形 39"/>
            <p:cNvSpPr/>
            <p:nvPr/>
          </p:nvSpPr>
          <p:spPr>
            <a:xfrm>
              <a:off x="2895600" y="914400"/>
              <a:ext cx="187250" cy="305965"/>
            </a:xfrm>
            <a:prstGeom prst="parallelogram">
              <a:avLst>
                <a:gd name="adj" fmla="val 6566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平行四边形 40"/>
            <p:cNvSpPr/>
            <p:nvPr/>
          </p:nvSpPr>
          <p:spPr>
            <a:xfrm>
              <a:off x="3060700" y="914400"/>
              <a:ext cx="187250" cy="305965"/>
            </a:xfrm>
            <a:prstGeom prst="parallelogram">
              <a:avLst>
                <a:gd name="adj" fmla="val 6566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 name="平行四边形 41"/>
            <p:cNvSpPr/>
            <p:nvPr/>
          </p:nvSpPr>
          <p:spPr>
            <a:xfrm>
              <a:off x="3225800" y="914400"/>
              <a:ext cx="187250" cy="305965"/>
            </a:xfrm>
            <a:prstGeom prst="parallelogram">
              <a:avLst>
                <a:gd name="adj" fmla="val 6566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3" name="平行四边形 42"/>
            <p:cNvSpPr/>
            <p:nvPr/>
          </p:nvSpPr>
          <p:spPr>
            <a:xfrm>
              <a:off x="3390900" y="914400"/>
              <a:ext cx="187250" cy="305965"/>
            </a:xfrm>
            <a:prstGeom prst="parallelogram">
              <a:avLst>
                <a:gd name="adj" fmla="val 6566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4" name="平行四边形 43"/>
            <p:cNvSpPr/>
            <p:nvPr/>
          </p:nvSpPr>
          <p:spPr>
            <a:xfrm>
              <a:off x="3556000" y="914400"/>
              <a:ext cx="187250" cy="305965"/>
            </a:xfrm>
            <a:prstGeom prst="parallelogram">
              <a:avLst>
                <a:gd name="adj" fmla="val 6566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5" name="平行四边形 44"/>
            <p:cNvSpPr/>
            <p:nvPr/>
          </p:nvSpPr>
          <p:spPr>
            <a:xfrm>
              <a:off x="3721100" y="914400"/>
              <a:ext cx="187250" cy="305965"/>
            </a:xfrm>
            <a:prstGeom prst="parallelogram">
              <a:avLst>
                <a:gd name="adj" fmla="val 6566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6" name="组合 45"/>
          <p:cNvGrpSpPr/>
          <p:nvPr/>
        </p:nvGrpSpPr>
        <p:grpSpPr>
          <a:xfrm rot="16200000">
            <a:off x="6757237" y="4449233"/>
            <a:ext cx="2877716" cy="307130"/>
            <a:chOff x="1409700" y="913235"/>
            <a:chExt cx="2877716" cy="307130"/>
          </a:xfrm>
        </p:grpSpPr>
        <p:sp>
          <p:nvSpPr>
            <p:cNvPr id="47" name="矩形 46"/>
            <p:cNvSpPr/>
            <p:nvPr/>
          </p:nvSpPr>
          <p:spPr>
            <a:xfrm>
              <a:off x="1409700" y="914400"/>
              <a:ext cx="2495550" cy="304800"/>
            </a:xfrm>
            <a:prstGeom prst="rect">
              <a:avLst/>
            </a:prstGeom>
            <a:solidFill>
              <a:srgbClr val="D93B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48" name="矩形 47"/>
            <p:cNvSpPr/>
            <p:nvPr/>
          </p:nvSpPr>
          <p:spPr>
            <a:xfrm>
              <a:off x="3905250" y="914400"/>
              <a:ext cx="76200" cy="30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49" name="等腰三角形 48"/>
            <p:cNvSpPr/>
            <p:nvPr/>
          </p:nvSpPr>
          <p:spPr>
            <a:xfrm rot="5400000">
              <a:off x="3981449" y="913236"/>
              <a:ext cx="305967" cy="305966"/>
            </a:xfrm>
            <a:prstGeom prst="triangle">
              <a:avLst/>
            </a:prstGeom>
            <a:solidFill>
              <a:srgbClr val="EAC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50" name="等腰三角形 49"/>
            <p:cNvSpPr/>
            <p:nvPr/>
          </p:nvSpPr>
          <p:spPr>
            <a:xfrm rot="5400000">
              <a:off x="4152292" y="997768"/>
              <a:ext cx="133350" cy="136897"/>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51" name="平行四边形 50"/>
            <p:cNvSpPr/>
            <p:nvPr/>
          </p:nvSpPr>
          <p:spPr>
            <a:xfrm>
              <a:off x="1411367" y="913235"/>
              <a:ext cx="187250" cy="305965"/>
            </a:xfrm>
            <a:prstGeom prst="parallelogram">
              <a:avLst>
                <a:gd name="adj" fmla="val 6566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2" name="平行四边形 51"/>
            <p:cNvSpPr/>
            <p:nvPr/>
          </p:nvSpPr>
          <p:spPr>
            <a:xfrm>
              <a:off x="1574800" y="914400"/>
              <a:ext cx="187250" cy="305965"/>
            </a:xfrm>
            <a:prstGeom prst="parallelogram">
              <a:avLst>
                <a:gd name="adj" fmla="val 6566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平行四边形 52"/>
            <p:cNvSpPr/>
            <p:nvPr/>
          </p:nvSpPr>
          <p:spPr>
            <a:xfrm>
              <a:off x="1739900" y="914400"/>
              <a:ext cx="187250" cy="305965"/>
            </a:xfrm>
            <a:prstGeom prst="parallelogram">
              <a:avLst>
                <a:gd name="adj" fmla="val 6566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4" name="平行四边形 53"/>
            <p:cNvSpPr/>
            <p:nvPr/>
          </p:nvSpPr>
          <p:spPr>
            <a:xfrm>
              <a:off x="1905000" y="914400"/>
              <a:ext cx="187250" cy="305965"/>
            </a:xfrm>
            <a:prstGeom prst="parallelogram">
              <a:avLst>
                <a:gd name="adj" fmla="val 6566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5" name="平行四边形 54"/>
            <p:cNvSpPr/>
            <p:nvPr/>
          </p:nvSpPr>
          <p:spPr>
            <a:xfrm>
              <a:off x="2070100" y="914400"/>
              <a:ext cx="187250" cy="305965"/>
            </a:xfrm>
            <a:prstGeom prst="parallelogram">
              <a:avLst>
                <a:gd name="adj" fmla="val 6566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6" name="平行四边形 55"/>
            <p:cNvSpPr/>
            <p:nvPr/>
          </p:nvSpPr>
          <p:spPr>
            <a:xfrm>
              <a:off x="2235200" y="914400"/>
              <a:ext cx="187250" cy="305965"/>
            </a:xfrm>
            <a:prstGeom prst="parallelogram">
              <a:avLst>
                <a:gd name="adj" fmla="val 6566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7" name="平行四边形 56"/>
            <p:cNvSpPr/>
            <p:nvPr/>
          </p:nvSpPr>
          <p:spPr>
            <a:xfrm>
              <a:off x="2400300" y="914400"/>
              <a:ext cx="187250" cy="305965"/>
            </a:xfrm>
            <a:prstGeom prst="parallelogram">
              <a:avLst>
                <a:gd name="adj" fmla="val 6566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 name="平行四边形 57"/>
            <p:cNvSpPr/>
            <p:nvPr/>
          </p:nvSpPr>
          <p:spPr>
            <a:xfrm>
              <a:off x="2565400" y="914400"/>
              <a:ext cx="187250" cy="305965"/>
            </a:xfrm>
            <a:prstGeom prst="parallelogram">
              <a:avLst>
                <a:gd name="adj" fmla="val 6566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9" name="平行四边形 58"/>
            <p:cNvSpPr/>
            <p:nvPr/>
          </p:nvSpPr>
          <p:spPr>
            <a:xfrm>
              <a:off x="2730500" y="914400"/>
              <a:ext cx="187250" cy="305965"/>
            </a:xfrm>
            <a:prstGeom prst="parallelogram">
              <a:avLst>
                <a:gd name="adj" fmla="val 6566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平行四边形 59"/>
            <p:cNvSpPr/>
            <p:nvPr/>
          </p:nvSpPr>
          <p:spPr>
            <a:xfrm>
              <a:off x="2895600" y="914400"/>
              <a:ext cx="187250" cy="305965"/>
            </a:xfrm>
            <a:prstGeom prst="parallelogram">
              <a:avLst>
                <a:gd name="adj" fmla="val 6566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1" name="平行四边形 60"/>
            <p:cNvSpPr/>
            <p:nvPr/>
          </p:nvSpPr>
          <p:spPr>
            <a:xfrm>
              <a:off x="3060700" y="914400"/>
              <a:ext cx="187250" cy="305965"/>
            </a:xfrm>
            <a:prstGeom prst="parallelogram">
              <a:avLst>
                <a:gd name="adj" fmla="val 6566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 name="平行四边形 61"/>
            <p:cNvSpPr/>
            <p:nvPr/>
          </p:nvSpPr>
          <p:spPr>
            <a:xfrm>
              <a:off x="3225800" y="914400"/>
              <a:ext cx="187250" cy="305965"/>
            </a:xfrm>
            <a:prstGeom prst="parallelogram">
              <a:avLst>
                <a:gd name="adj" fmla="val 6566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3" name="平行四边形 62"/>
            <p:cNvSpPr/>
            <p:nvPr/>
          </p:nvSpPr>
          <p:spPr>
            <a:xfrm>
              <a:off x="3390900" y="914400"/>
              <a:ext cx="187250" cy="305965"/>
            </a:xfrm>
            <a:prstGeom prst="parallelogram">
              <a:avLst>
                <a:gd name="adj" fmla="val 6566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4" name="平行四边形 63"/>
            <p:cNvSpPr/>
            <p:nvPr/>
          </p:nvSpPr>
          <p:spPr>
            <a:xfrm>
              <a:off x="3556000" y="914400"/>
              <a:ext cx="187250" cy="305965"/>
            </a:xfrm>
            <a:prstGeom prst="parallelogram">
              <a:avLst>
                <a:gd name="adj" fmla="val 6566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5" name="平行四边形 64"/>
            <p:cNvSpPr/>
            <p:nvPr/>
          </p:nvSpPr>
          <p:spPr>
            <a:xfrm>
              <a:off x="3721100" y="914400"/>
              <a:ext cx="187250" cy="305965"/>
            </a:xfrm>
            <a:prstGeom prst="parallelogram">
              <a:avLst>
                <a:gd name="adj" fmla="val 6566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66" name="矩形 65"/>
          <p:cNvSpPr/>
          <p:nvPr/>
        </p:nvSpPr>
        <p:spPr>
          <a:xfrm>
            <a:off x="513931" y="1409479"/>
            <a:ext cx="11377115" cy="1384995"/>
          </a:xfrm>
          <a:prstGeom prst="rect">
            <a:avLst/>
          </a:prstGeom>
          <a:noFill/>
        </p:spPr>
        <p:txBody>
          <a:bodyPr wrap="square" rtlCol="0">
            <a:spAutoFit/>
          </a:bodyPr>
          <a:lstStyle/>
          <a:p>
            <a:pPr algn="ctr"/>
            <a:r>
              <a:rPr lang="zh-CN" altLang="en-US" sz="1400" dirty="0">
                <a:solidFill>
                  <a:prstClr val="black">
                    <a:lumMod val="75000"/>
                    <a:lumOff val="25000"/>
                  </a:prstClr>
                </a:solidFill>
              </a:rPr>
              <a:t>This power-point is a multipurpose power-point template perfect for your business report</a:t>
            </a:r>
            <a:r>
              <a:rPr lang="en-US" altLang="zh-CN" sz="1400" dirty="0">
                <a:solidFill>
                  <a:prstClr val="black">
                    <a:lumMod val="75000"/>
                    <a:lumOff val="25000"/>
                  </a:prstClr>
                </a:solidFill>
              </a:rPr>
              <a:t>.</a:t>
            </a:r>
          </a:p>
          <a:p>
            <a:pPr algn="ctr"/>
            <a:endParaRPr lang="en-US" altLang="zh-CN" sz="1400" dirty="0">
              <a:solidFill>
                <a:prstClr val="black">
                  <a:lumMod val="75000"/>
                  <a:lumOff val="25000"/>
                </a:prstClr>
              </a:solidFill>
            </a:endParaRPr>
          </a:p>
          <a:p>
            <a:pPr algn="ctr"/>
            <a:r>
              <a:rPr lang="en-US" altLang="zh-CN" sz="1400" dirty="0">
                <a:solidFill>
                  <a:prstClr val="black">
                    <a:lumMod val="75000"/>
                    <a:lumOff val="25000"/>
                  </a:prstClr>
                </a:solidFill>
              </a:rPr>
              <a:t>Click here to modify the text , you may post text here . Click here to modify the text , you may post text here . Click here to modify the text , you may post text here . Click here to modify the </a:t>
            </a:r>
            <a:r>
              <a:rPr lang="en-US" altLang="zh-CN" sz="1400">
                <a:solidFill>
                  <a:prstClr val="black">
                    <a:lumMod val="75000"/>
                    <a:lumOff val="25000"/>
                  </a:prstClr>
                </a:solidFill>
              </a:rPr>
              <a:t>text </a:t>
            </a:r>
          </a:p>
          <a:p>
            <a:pPr algn="ctr"/>
            <a:endParaRPr lang="en-US" altLang="zh-CN" sz="1400">
              <a:solidFill>
                <a:prstClr val="black">
                  <a:lumMod val="75000"/>
                  <a:lumOff val="25000"/>
                </a:prstClr>
              </a:solidFill>
            </a:endParaRPr>
          </a:p>
          <a:p>
            <a:pPr algn="ctr"/>
            <a:r>
              <a:rPr lang="en-US" altLang="zh-CN" sz="1400">
                <a:solidFill>
                  <a:prstClr val="black">
                    <a:lumMod val="75000"/>
                    <a:lumOff val="25000"/>
                  </a:prstClr>
                </a:solidFill>
              </a:rPr>
              <a:t> </a:t>
            </a:r>
            <a:r>
              <a:rPr lang="en-US" altLang="zh-CN" sz="1400" dirty="0">
                <a:solidFill>
                  <a:prstClr val="black">
                    <a:lumMod val="75000"/>
                    <a:lumOff val="25000"/>
                  </a:prstClr>
                </a:solidFill>
              </a:rPr>
              <a:t>you may post text here </a:t>
            </a:r>
            <a:r>
              <a:rPr lang="en-US" altLang="zh-CN" sz="1400">
                <a:solidFill>
                  <a:prstClr val="black">
                    <a:lumMod val="75000"/>
                    <a:lumOff val="25000"/>
                  </a:prstClr>
                </a:solidFill>
              </a:rPr>
              <a:t>. </a:t>
            </a:r>
            <a:endParaRPr lang="zh-CN" altLang="en-US" sz="1400" dirty="0">
              <a:solidFill>
                <a:prstClr val="black">
                  <a:lumMod val="75000"/>
                  <a:lumOff val="25000"/>
                </a:prstClr>
              </a:solidFill>
            </a:endParaRPr>
          </a:p>
        </p:txBody>
      </p:sp>
      <p:sp>
        <p:nvSpPr>
          <p:cNvPr id="67" name="文本框 66"/>
          <p:cNvSpPr txBox="1"/>
          <p:nvPr/>
        </p:nvSpPr>
        <p:spPr>
          <a:xfrm>
            <a:off x="3368200" y="4339020"/>
            <a:ext cx="506681" cy="246221"/>
          </a:xfrm>
          <a:prstGeom prst="rect">
            <a:avLst/>
          </a:prstGeom>
          <a:noFill/>
        </p:spPr>
        <p:txBody>
          <a:bodyPr wrap="square" rtlCol="0">
            <a:spAutoFit/>
          </a:bodyPr>
          <a:lstStyle/>
          <a:p>
            <a:r>
              <a:rPr lang="en-US" altLang="zh-CN" sz="1000" dirty="0">
                <a:solidFill>
                  <a:prstClr val="white">
                    <a:lumMod val="50000"/>
                  </a:prstClr>
                </a:solidFill>
              </a:rPr>
              <a:t>50%</a:t>
            </a:r>
            <a:endParaRPr lang="zh-CN" altLang="en-US" sz="1000" dirty="0">
              <a:solidFill>
                <a:prstClr val="white">
                  <a:lumMod val="50000"/>
                </a:prstClr>
              </a:solidFill>
            </a:endParaRPr>
          </a:p>
        </p:txBody>
      </p:sp>
      <p:sp>
        <p:nvSpPr>
          <p:cNvPr id="68" name="文本框 67"/>
          <p:cNvSpPr txBox="1"/>
          <p:nvPr/>
        </p:nvSpPr>
        <p:spPr>
          <a:xfrm>
            <a:off x="5458251" y="3823475"/>
            <a:ext cx="506681" cy="246221"/>
          </a:xfrm>
          <a:prstGeom prst="rect">
            <a:avLst/>
          </a:prstGeom>
          <a:noFill/>
        </p:spPr>
        <p:txBody>
          <a:bodyPr wrap="square" rtlCol="0">
            <a:spAutoFit/>
          </a:bodyPr>
          <a:lstStyle/>
          <a:p>
            <a:r>
              <a:rPr lang="en-US" altLang="zh-CN" sz="1000" dirty="0">
                <a:solidFill>
                  <a:prstClr val="white">
                    <a:lumMod val="50000"/>
                  </a:prstClr>
                </a:solidFill>
              </a:rPr>
              <a:t>75%</a:t>
            </a:r>
            <a:endParaRPr lang="zh-CN" altLang="en-US" sz="1000" dirty="0">
              <a:solidFill>
                <a:prstClr val="white">
                  <a:lumMod val="50000"/>
                </a:prstClr>
              </a:solidFill>
            </a:endParaRPr>
          </a:p>
        </p:txBody>
      </p:sp>
      <p:sp>
        <p:nvSpPr>
          <p:cNvPr id="69" name="文本框 68"/>
          <p:cNvSpPr txBox="1"/>
          <p:nvPr/>
        </p:nvSpPr>
        <p:spPr>
          <a:xfrm>
            <a:off x="7490562" y="5010171"/>
            <a:ext cx="506681" cy="246221"/>
          </a:xfrm>
          <a:prstGeom prst="rect">
            <a:avLst/>
          </a:prstGeom>
          <a:noFill/>
        </p:spPr>
        <p:txBody>
          <a:bodyPr wrap="square" rtlCol="0">
            <a:spAutoFit/>
          </a:bodyPr>
          <a:lstStyle/>
          <a:p>
            <a:r>
              <a:rPr lang="en-US" altLang="zh-CN" sz="1000" dirty="0">
                <a:solidFill>
                  <a:prstClr val="white">
                    <a:lumMod val="50000"/>
                  </a:prstClr>
                </a:solidFill>
              </a:rPr>
              <a:t>25%</a:t>
            </a:r>
            <a:endParaRPr lang="zh-CN" altLang="en-US" sz="1000" dirty="0">
              <a:solidFill>
                <a:prstClr val="white">
                  <a:lumMod val="50000"/>
                </a:prstClr>
              </a:solidFill>
            </a:endParaRPr>
          </a:p>
        </p:txBody>
      </p:sp>
      <p:sp>
        <p:nvSpPr>
          <p:cNvPr id="70" name="文本框 69"/>
          <p:cNvSpPr txBox="1"/>
          <p:nvPr/>
        </p:nvSpPr>
        <p:spPr>
          <a:xfrm>
            <a:off x="4205932" y="987107"/>
            <a:ext cx="3780136" cy="369332"/>
          </a:xfrm>
          <a:prstGeom prst="rect">
            <a:avLst/>
          </a:prstGeom>
          <a:noFill/>
        </p:spPr>
        <p:txBody>
          <a:bodyPr wrap="square" rtlCol="0">
            <a:spAutoFit/>
          </a:bodyPr>
          <a:lstStyle/>
          <a:p>
            <a:pPr algn="ctr"/>
            <a:r>
              <a:rPr lang="en-US" altLang="zh-CN" dirty="0">
                <a:solidFill>
                  <a:prstClr val="black">
                    <a:lumMod val="50000"/>
                    <a:lumOff val="50000"/>
                  </a:prstClr>
                </a:solidFill>
                <a:cs typeface="+mn-ea"/>
                <a:sym typeface="+mn-lt"/>
              </a:rPr>
              <a:t>YOU TITLE HERE</a:t>
            </a:r>
            <a:endParaRPr lang="zh-CN" altLang="en-US" dirty="0">
              <a:solidFill>
                <a:prstClr val="black">
                  <a:lumMod val="50000"/>
                  <a:lumOff val="50000"/>
                </a:prstClr>
              </a:solidFill>
              <a:cs typeface="+mn-ea"/>
              <a:sym typeface="+mn-lt"/>
            </a:endParaRPr>
          </a:p>
        </p:txBody>
      </p:sp>
      <p:sp>
        <p:nvSpPr>
          <p:cNvPr id="71" name="文本框 70"/>
          <p:cNvSpPr txBox="1"/>
          <p:nvPr/>
        </p:nvSpPr>
        <p:spPr>
          <a:xfrm>
            <a:off x="4221331" y="389032"/>
            <a:ext cx="3780136" cy="584775"/>
          </a:xfrm>
          <a:prstGeom prst="rect">
            <a:avLst/>
          </a:prstGeom>
          <a:noFill/>
        </p:spPr>
        <p:txBody>
          <a:bodyPr wrap="square" rtlCol="0">
            <a:spAutoFit/>
          </a:bodyPr>
          <a:lstStyle/>
          <a:p>
            <a:pPr algn="ctr"/>
            <a:r>
              <a:rPr lang="zh-CN" altLang="en-US" sz="3200" spc="600" dirty="0">
                <a:solidFill>
                  <a:srgbClr val="D54C1C"/>
                </a:solidFill>
                <a:latin typeface="MYuppy-KR-Bold-DDC"/>
                <a:ea typeface="MYuppy-KR-Bold-DDC"/>
                <a:cs typeface="+mn-ea"/>
                <a:sym typeface="+mn-lt"/>
              </a:rPr>
              <a:t>请输入您的标题</a:t>
            </a:r>
          </a:p>
        </p:txBody>
      </p:sp>
      <p:sp>
        <p:nvSpPr>
          <p:cNvPr id="72" name="任意多边形 71"/>
          <p:cNvSpPr/>
          <p:nvPr/>
        </p:nvSpPr>
        <p:spPr>
          <a:xfrm>
            <a:off x="7856637" y="524483"/>
            <a:ext cx="790599" cy="394655"/>
          </a:xfrm>
          <a:custGeom>
            <a:avLst/>
            <a:gdLst>
              <a:gd name="connsiteX0" fmla="*/ 791913 w 1791140"/>
              <a:gd name="connsiteY0" fmla="*/ 0 h 894110"/>
              <a:gd name="connsiteX1" fmla="*/ 1187129 w 1791140"/>
              <a:gd name="connsiteY1" fmla="*/ 213295 h 894110"/>
              <a:gd name="connsiteX2" fmla="*/ 1191896 w 1791140"/>
              <a:gd name="connsiteY2" fmla="*/ 244607 h 894110"/>
              <a:gd name="connsiteX3" fmla="*/ 1252477 w 1791140"/>
              <a:gd name="connsiteY3" fmla="*/ 257059 h 894110"/>
              <a:gd name="connsiteX4" fmla="*/ 1352059 w 1791140"/>
              <a:gd name="connsiteY4" fmla="*/ 297067 h 894110"/>
              <a:gd name="connsiteX5" fmla="*/ 1387847 w 1791140"/>
              <a:gd name="connsiteY5" fmla="*/ 323148 h 894110"/>
              <a:gd name="connsiteX6" fmla="*/ 1469030 w 1791140"/>
              <a:gd name="connsiteY6" fmla="*/ 328567 h 894110"/>
              <a:gd name="connsiteX7" fmla="*/ 1791140 w 1791140"/>
              <a:gd name="connsiteY7" fmla="*/ 590272 h 894110"/>
              <a:gd name="connsiteX8" fmla="*/ 1387728 w 1791140"/>
              <a:gd name="connsiteY8" fmla="*/ 857404 h 894110"/>
              <a:gd name="connsiteX9" fmla="*/ 1102473 w 1791140"/>
              <a:gd name="connsiteY9" fmla="*/ 779163 h 894110"/>
              <a:gd name="connsiteX10" fmla="*/ 1091107 w 1791140"/>
              <a:gd name="connsiteY10" fmla="*/ 770041 h 894110"/>
              <a:gd name="connsiteX11" fmla="*/ 1014150 w 1791140"/>
              <a:gd name="connsiteY11" fmla="*/ 764904 h 894110"/>
              <a:gd name="connsiteX12" fmla="*/ 993206 w 1791140"/>
              <a:gd name="connsiteY12" fmla="*/ 760599 h 894110"/>
              <a:gd name="connsiteX13" fmla="*/ 980308 w 1791140"/>
              <a:gd name="connsiteY13" fmla="*/ 776334 h 894110"/>
              <a:gd name="connsiteX14" fmla="*/ 645792 w 1791140"/>
              <a:gd name="connsiteY14" fmla="*/ 894110 h 894110"/>
              <a:gd name="connsiteX15" fmla="*/ 360537 w 1791140"/>
              <a:gd name="connsiteY15" fmla="*/ 815869 h 894110"/>
              <a:gd name="connsiteX16" fmla="*/ 305080 w 1791140"/>
              <a:gd name="connsiteY16" fmla="*/ 761402 h 894110"/>
              <a:gd name="connsiteX17" fmla="*/ 246386 w 1791140"/>
              <a:gd name="connsiteY17" fmla="*/ 749338 h 894110"/>
              <a:gd name="connsiteX18" fmla="*/ 0 w 1791140"/>
              <a:gd name="connsiteY18" fmla="*/ 503198 h 894110"/>
              <a:gd name="connsiteX19" fmla="*/ 322111 w 1791140"/>
              <a:gd name="connsiteY19" fmla="*/ 241493 h 894110"/>
              <a:gd name="connsiteX20" fmla="*/ 393126 w 1791140"/>
              <a:gd name="connsiteY20" fmla="*/ 236753 h 894110"/>
              <a:gd name="connsiteX21" fmla="*/ 396697 w 1791140"/>
              <a:gd name="connsiteY21" fmla="*/ 213295 h 894110"/>
              <a:gd name="connsiteX22" fmla="*/ 791913 w 1791140"/>
              <a:gd name="connsiteY22" fmla="*/ 0 h 894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791140" h="894110">
                <a:moveTo>
                  <a:pt x="791913" y="0"/>
                </a:moveTo>
                <a:cubicBezTo>
                  <a:pt x="986861" y="0"/>
                  <a:pt x="1149512" y="91568"/>
                  <a:pt x="1187129" y="213295"/>
                </a:cubicBezTo>
                <a:lnTo>
                  <a:pt x="1191896" y="244607"/>
                </a:lnTo>
                <a:lnTo>
                  <a:pt x="1252477" y="257059"/>
                </a:lnTo>
                <a:cubicBezTo>
                  <a:pt x="1288675" y="267198"/>
                  <a:pt x="1322173" y="280735"/>
                  <a:pt x="1352059" y="297067"/>
                </a:cubicBezTo>
                <a:lnTo>
                  <a:pt x="1387847" y="323148"/>
                </a:lnTo>
                <a:lnTo>
                  <a:pt x="1469030" y="328567"/>
                </a:lnTo>
                <a:cubicBezTo>
                  <a:pt x="1652858" y="353476"/>
                  <a:pt x="1791140" y="461181"/>
                  <a:pt x="1791140" y="590272"/>
                </a:cubicBezTo>
                <a:cubicBezTo>
                  <a:pt x="1791140" y="737805"/>
                  <a:pt x="1610526" y="857404"/>
                  <a:pt x="1387728" y="857404"/>
                </a:cubicBezTo>
                <a:cubicBezTo>
                  <a:pt x="1276329" y="857404"/>
                  <a:pt x="1175476" y="827504"/>
                  <a:pt x="1102473" y="779163"/>
                </a:cubicBezTo>
                <a:lnTo>
                  <a:pt x="1091107" y="770041"/>
                </a:lnTo>
                <a:lnTo>
                  <a:pt x="1014150" y="764904"/>
                </a:lnTo>
                <a:lnTo>
                  <a:pt x="993206" y="760599"/>
                </a:lnTo>
                <a:lnTo>
                  <a:pt x="980308" y="776334"/>
                </a:lnTo>
                <a:cubicBezTo>
                  <a:pt x="907812" y="847392"/>
                  <a:pt x="785041" y="894110"/>
                  <a:pt x="645792" y="894110"/>
                </a:cubicBezTo>
                <a:cubicBezTo>
                  <a:pt x="534393" y="894110"/>
                  <a:pt x="433540" y="864210"/>
                  <a:pt x="360537" y="815869"/>
                </a:cubicBezTo>
                <a:lnTo>
                  <a:pt x="305080" y="761402"/>
                </a:lnTo>
                <a:lnTo>
                  <a:pt x="246386" y="749338"/>
                </a:lnTo>
                <a:cubicBezTo>
                  <a:pt x="101595" y="708785"/>
                  <a:pt x="0" y="613848"/>
                  <a:pt x="0" y="503198"/>
                </a:cubicBezTo>
                <a:cubicBezTo>
                  <a:pt x="0" y="374107"/>
                  <a:pt x="138282" y="266402"/>
                  <a:pt x="322111" y="241493"/>
                </a:cubicBezTo>
                <a:lnTo>
                  <a:pt x="393126" y="236753"/>
                </a:lnTo>
                <a:lnTo>
                  <a:pt x="396697" y="213295"/>
                </a:lnTo>
                <a:cubicBezTo>
                  <a:pt x="434314" y="91568"/>
                  <a:pt x="596965" y="0"/>
                  <a:pt x="791913" y="0"/>
                </a:cubicBezTo>
                <a:close/>
              </a:path>
            </a:pathLst>
          </a:custGeom>
          <a:noFill/>
          <a:ln w="254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73" name="任意多边形 72"/>
          <p:cNvSpPr/>
          <p:nvPr/>
        </p:nvSpPr>
        <p:spPr>
          <a:xfrm>
            <a:off x="3501688" y="486163"/>
            <a:ext cx="790599" cy="394655"/>
          </a:xfrm>
          <a:custGeom>
            <a:avLst/>
            <a:gdLst>
              <a:gd name="connsiteX0" fmla="*/ 791913 w 1791140"/>
              <a:gd name="connsiteY0" fmla="*/ 0 h 894110"/>
              <a:gd name="connsiteX1" fmla="*/ 1187129 w 1791140"/>
              <a:gd name="connsiteY1" fmla="*/ 213295 h 894110"/>
              <a:gd name="connsiteX2" fmla="*/ 1191896 w 1791140"/>
              <a:gd name="connsiteY2" fmla="*/ 244607 h 894110"/>
              <a:gd name="connsiteX3" fmla="*/ 1252477 w 1791140"/>
              <a:gd name="connsiteY3" fmla="*/ 257059 h 894110"/>
              <a:gd name="connsiteX4" fmla="*/ 1352059 w 1791140"/>
              <a:gd name="connsiteY4" fmla="*/ 297067 h 894110"/>
              <a:gd name="connsiteX5" fmla="*/ 1387847 w 1791140"/>
              <a:gd name="connsiteY5" fmla="*/ 323148 h 894110"/>
              <a:gd name="connsiteX6" fmla="*/ 1469030 w 1791140"/>
              <a:gd name="connsiteY6" fmla="*/ 328567 h 894110"/>
              <a:gd name="connsiteX7" fmla="*/ 1791140 w 1791140"/>
              <a:gd name="connsiteY7" fmla="*/ 590272 h 894110"/>
              <a:gd name="connsiteX8" fmla="*/ 1387728 w 1791140"/>
              <a:gd name="connsiteY8" fmla="*/ 857404 h 894110"/>
              <a:gd name="connsiteX9" fmla="*/ 1102473 w 1791140"/>
              <a:gd name="connsiteY9" fmla="*/ 779163 h 894110"/>
              <a:gd name="connsiteX10" fmla="*/ 1091107 w 1791140"/>
              <a:gd name="connsiteY10" fmla="*/ 770041 h 894110"/>
              <a:gd name="connsiteX11" fmla="*/ 1014150 w 1791140"/>
              <a:gd name="connsiteY11" fmla="*/ 764904 h 894110"/>
              <a:gd name="connsiteX12" fmla="*/ 993206 w 1791140"/>
              <a:gd name="connsiteY12" fmla="*/ 760599 h 894110"/>
              <a:gd name="connsiteX13" fmla="*/ 980308 w 1791140"/>
              <a:gd name="connsiteY13" fmla="*/ 776334 h 894110"/>
              <a:gd name="connsiteX14" fmla="*/ 645792 w 1791140"/>
              <a:gd name="connsiteY14" fmla="*/ 894110 h 894110"/>
              <a:gd name="connsiteX15" fmla="*/ 360537 w 1791140"/>
              <a:gd name="connsiteY15" fmla="*/ 815869 h 894110"/>
              <a:gd name="connsiteX16" fmla="*/ 305080 w 1791140"/>
              <a:gd name="connsiteY16" fmla="*/ 761402 h 894110"/>
              <a:gd name="connsiteX17" fmla="*/ 246386 w 1791140"/>
              <a:gd name="connsiteY17" fmla="*/ 749338 h 894110"/>
              <a:gd name="connsiteX18" fmla="*/ 0 w 1791140"/>
              <a:gd name="connsiteY18" fmla="*/ 503198 h 894110"/>
              <a:gd name="connsiteX19" fmla="*/ 322111 w 1791140"/>
              <a:gd name="connsiteY19" fmla="*/ 241493 h 894110"/>
              <a:gd name="connsiteX20" fmla="*/ 393126 w 1791140"/>
              <a:gd name="connsiteY20" fmla="*/ 236753 h 894110"/>
              <a:gd name="connsiteX21" fmla="*/ 396697 w 1791140"/>
              <a:gd name="connsiteY21" fmla="*/ 213295 h 894110"/>
              <a:gd name="connsiteX22" fmla="*/ 791913 w 1791140"/>
              <a:gd name="connsiteY22" fmla="*/ 0 h 894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791140" h="894110">
                <a:moveTo>
                  <a:pt x="791913" y="0"/>
                </a:moveTo>
                <a:cubicBezTo>
                  <a:pt x="986861" y="0"/>
                  <a:pt x="1149512" y="91568"/>
                  <a:pt x="1187129" y="213295"/>
                </a:cubicBezTo>
                <a:lnTo>
                  <a:pt x="1191896" y="244607"/>
                </a:lnTo>
                <a:lnTo>
                  <a:pt x="1252477" y="257059"/>
                </a:lnTo>
                <a:cubicBezTo>
                  <a:pt x="1288675" y="267198"/>
                  <a:pt x="1322173" y="280735"/>
                  <a:pt x="1352059" y="297067"/>
                </a:cubicBezTo>
                <a:lnTo>
                  <a:pt x="1387847" y="323148"/>
                </a:lnTo>
                <a:lnTo>
                  <a:pt x="1469030" y="328567"/>
                </a:lnTo>
                <a:cubicBezTo>
                  <a:pt x="1652858" y="353476"/>
                  <a:pt x="1791140" y="461181"/>
                  <a:pt x="1791140" y="590272"/>
                </a:cubicBezTo>
                <a:cubicBezTo>
                  <a:pt x="1791140" y="737805"/>
                  <a:pt x="1610526" y="857404"/>
                  <a:pt x="1387728" y="857404"/>
                </a:cubicBezTo>
                <a:cubicBezTo>
                  <a:pt x="1276329" y="857404"/>
                  <a:pt x="1175476" y="827504"/>
                  <a:pt x="1102473" y="779163"/>
                </a:cubicBezTo>
                <a:lnTo>
                  <a:pt x="1091107" y="770041"/>
                </a:lnTo>
                <a:lnTo>
                  <a:pt x="1014150" y="764904"/>
                </a:lnTo>
                <a:lnTo>
                  <a:pt x="993206" y="760599"/>
                </a:lnTo>
                <a:lnTo>
                  <a:pt x="980308" y="776334"/>
                </a:lnTo>
                <a:cubicBezTo>
                  <a:pt x="907812" y="847392"/>
                  <a:pt x="785041" y="894110"/>
                  <a:pt x="645792" y="894110"/>
                </a:cubicBezTo>
                <a:cubicBezTo>
                  <a:pt x="534393" y="894110"/>
                  <a:pt x="433540" y="864210"/>
                  <a:pt x="360537" y="815869"/>
                </a:cubicBezTo>
                <a:lnTo>
                  <a:pt x="305080" y="761402"/>
                </a:lnTo>
                <a:lnTo>
                  <a:pt x="246386" y="749338"/>
                </a:lnTo>
                <a:cubicBezTo>
                  <a:pt x="101595" y="708785"/>
                  <a:pt x="0" y="613848"/>
                  <a:pt x="0" y="503198"/>
                </a:cubicBezTo>
                <a:cubicBezTo>
                  <a:pt x="0" y="374107"/>
                  <a:pt x="138282" y="266402"/>
                  <a:pt x="322111" y="241493"/>
                </a:cubicBezTo>
                <a:lnTo>
                  <a:pt x="393126" y="236753"/>
                </a:lnTo>
                <a:lnTo>
                  <a:pt x="396697" y="213295"/>
                </a:lnTo>
                <a:cubicBezTo>
                  <a:pt x="434314" y="91568"/>
                  <a:pt x="596965" y="0"/>
                  <a:pt x="791913" y="0"/>
                </a:cubicBezTo>
                <a:close/>
              </a:path>
            </a:pathLst>
          </a:custGeom>
          <a:noFill/>
          <a:ln w="254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Tree>
    <p:extLst>
      <p:ext uri="{BB962C8B-B14F-4D97-AF65-F5344CB8AC3E}">
        <p14:creationId xmlns:p14="http://schemas.microsoft.com/office/powerpoint/2010/main" val="992170916"/>
      </p:ext>
    </p:extLst>
  </p:cSld>
  <p:clrMapOvr>
    <a:masterClrMapping/>
  </p:clrMapOvr>
  <mc:AlternateContent xmlns:mc="http://schemas.openxmlformats.org/markup-compatibility/2006" xmlns:p14="http://schemas.microsoft.com/office/powerpoint/2010/main">
    <mc:Choice Requires="p14">
      <p:transition spd="slow" p14:dur="1750" advTm="3000">
        <p:push dir="u"/>
      </p:transition>
    </mc:Choice>
    <mc:Fallback xmlns="">
      <p:transition spd="slow" advTm="300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71"/>
                                        </p:tgtEl>
                                        <p:attrNameLst>
                                          <p:attrName>style.visibility</p:attrName>
                                        </p:attrNameLst>
                                      </p:cBhvr>
                                      <p:to>
                                        <p:strVal val="visible"/>
                                      </p:to>
                                    </p:set>
                                    <p:anim calcmode="lin" valueType="num">
                                      <p:cBhvr additive="base">
                                        <p:cTn id="7" dur="500"/>
                                        <p:tgtEl>
                                          <p:spTgt spid="71"/>
                                        </p:tgtEl>
                                        <p:attrNameLst>
                                          <p:attrName>ppt_x</p:attrName>
                                        </p:attrNameLst>
                                      </p:cBhvr>
                                      <p:tavLst>
                                        <p:tav tm="0">
                                          <p:val>
                                            <p:strVal val="#ppt_x-#ppt_w*1.125000"/>
                                          </p:val>
                                        </p:tav>
                                        <p:tav tm="100000">
                                          <p:val>
                                            <p:strVal val="#ppt_x"/>
                                          </p:val>
                                        </p:tav>
                                      </p:tavLst>
                                    </p:anim>
                                    <p:animEffect transition="in" filter="wipe(right)">
                                      <p:cBhvr>
                                        <p:cTn id="8" dur="500"/>
                                        <p:tgtEl>
                                          <p:spTgt spid="71"/>
                                        </p:tgtEl>
                                      </p:cBhvr>
                                    </p:animEffect>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70"/>
                                        </p:tgtEl>
                                        <p:attrNameLst>
                                          <p:attrName>style.visibility</p:attrName>
                                        </p:attrNameLst>
                                      </p:cBhvr>
                                      <p:to>
                                        <p:strVal val="visible"/>
                                      </p:to>
                                    </p:set>
                                    <p:anim calcmode="lin" valueType="num">
                                      <p:cBhvr additive="base">
                                        <p:cTn id="12" dur="500"/>
                                        <p:tgtEl>
                                          <p:spTgt spid="70"/>
                                        </p:tgtEl>
                                        <p:attrNameLst>
                                          <p:attrName>ppt_x</p:attrName>
                                        </p:attrNameLst>
                                      </p:cBhvr>
                                      <p:tavLst>
                                        <p:tav tm="0">
                                          <p:val>
                                            <p:strVal val="#ppt_x-#ppt_w*1.125000"/>
                                          </p:val>
                                        </p:tav>
                                        <p:tav tm="100000">
                                          <p:val>
                                            <p:strVal val="#ppt_x"/>
                                          </p:val>
                                        </p:tav>
                                      </p:tavLst>
                                    </p:anim>
                                    <p:animEffect transition="in" filter="wipe(right)">
                                      <p:cBhvr>
                                        <p:cTn id="13" dur="500"/>
                                        <p:tgtEl>
                                          <p:spTgt spid="70"/>
                                        </p:tgtEl>
                                      </p:cBhvr>
                                    </p:animEffect>
                                  </p:childTnLst>
                                </p:cTn>
                              </p:par>
                            </p:childTnLst>
                          </p:cTn>
                        </p:par>
                        <p:par>
                          <p:cTn id="14" fill="hold">
                            <p:stCondLst>
                              <p:cond delay="1000"/>
                            </p:stCondLst>
                            <p:childTnLst>
                              <p:par>
                                <p:cTn id="15" presetID="16" presetClass="entr" presetSubtype="21"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inVertical)">
                                      <p:cBhvr>
                                        <p:cTn id="17" dur="500"/>
                                        <p:tgtEl>
                                          <p:spTgt spid="5"/>
                                        </p:tgtEl>
                                      </p:cBhvr>
                                    </p:animEffect>
                                  </p:childTnLst>
                                </p:cTn>
                              </p:par>
                            </p:childTnLst>
                          </p:cTn>
                        </p:par>
                        <p:par>
                          <p:cTn id="18" fill="hold">
                            <p:stCondLst>
                              <p:cond delay="1500"/>
                            </p:stCondLst>
                            <p:childTnLst>
                              <p:par>
                                <p:cTn id="19" presetID="22" presetClass="entr" presetSubtype="4"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down)">
                                      <p:cBhvr>
                                        <p:cTn id="21" dur="500"/>
                                        <p:tgtEl>
                                          <p:spTgt spid="2"/>
                                        </p:tgtEl>
                                      </p:cBhvr>
                                    </p:animEffect>
                                  </p:childTnLst>
                                </p:cTn>
                              </p:par>
                            </p:childTnLst>
                          </p:cTn>
                        </p:par>
                        <p:par>
                          <p:cTn id="22" fill="hold">
                            <p:stCondLst>
                              <p:cond delay="2000"/>
                            </p:stCondLst>
                            <p:childTnLst>
                              <p:par>
                                <p:cTn id="23" presetID="22" presetClass="entr" presetSubtype="4"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down)">
                                      <p:cBhvr>
                                        <p:cTn id="25" dur="500"/>
                                        <p:tgtEl>
                                          <p:spTgt spid="6"/>
                                        </p:tgtEl>
                                      </p:cBhvr>
                                    </p:animEffect>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67"/>
                                        </p:tgtEl>
                                        <p:attrNameLst>
                                          <p:attrName>style.visibility</p:attrName>
                                        </p:attrNameLst>
                                      </p:cBhvr>
                                      <p:to>
                                        <p:strVal val="visible"/>
                                      </p:to>
                                    </p:set>
                                    <p:animEffect transition="in" filter="fade">
                                      <p:cBhvr>
                                        <p:cTn id="29" dur="500"/>
                                        <p:tgtEl>
                                          <p:spTgt spid="67"/>
                                        </p:tgtEl>
                                      </p:cBhvr>
                                    </p:animEffect>
                                  </p:childTnLst>
                                </p:cTn>
                              </p:par>
                            </p:childTnLst>
                          </p:cTn>
                        </p:par>
                        <p:par>
                          <p:cTn id="30" fill="hold">
                            <p:stCondLst>
                              <p:cond delay="3000"/>
                            </p:stCondLst>
                            <p:childTnLst>
                              <p:par>
                                <p:cTn id="31" presetID="22" presetClass="entr" presetSubtype="4"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wipe(down)">
                                      <p:cBhvr>
                                        <p:cTn id="33" dur="500"/>
                                        <p:tgtEl>
                                          <p:spTgt spid="3"/>
                                        </p:tgtEl>
                                      </p:cBhvr>
                                    </p:animEffect>
                                  </p:childTnLst>
                                </p:cTn>
                              </p:par>
                            </p:childTnLst>
                          </p:cTn>
                        </p:par>
                        <p:par>
                          <p:cTn id="34" fill="hold">
                            <p:stCondLst>
                              <p:cond delay="3500"/>
                            </p:stCondLst>
                            <p:childTnLst>
                              <p:par>
                                <p:cTn id="35" presetID="22" presetClass="entr" presetSubtype="4" fill="hold" nodeType="after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wipe(down)">
                                      <p:cBhvr>
                                        <p:cTn id="37" dur="500"/>
                                        <p:tgtEl>
                                          <p:spTgt spid="26"/>
                                        </p:tgtEl>
                                      </p:cBhvr>
                                    </p:animEffect>
                                  </p:childTnLst>
                                </p:cTn>
                              </p:par>
                            </p:childTnLst>
                          </p:cTn>
                        </p:par>
                        <p:par>
                          <p:cTn id="38" fill="hold">
                            <p:stCondLst>
                              <p:cond delay="4000"/>
                            </p:stCondLst>
                            <p:childTnLst>
                              <p:par>
                                <p:cTn id="39" presetID="10" presetClass="entr" presetSubtype="0" fill="hold" grpId="0" nodeType="afterEffect">
                                  <p:stCondLst>
                                    <p:cond delay="0"/>
                                  </p:stCondLst>
                                  <p:childTnLst>
                                    <p:set>
                                      <p:cBhvr>
                                        <p:cTn id="40" dur="1" fill="hold">
                                          <p:stCondLst>
                                            <p:cond delay="0"/>
                                          </p:stCondLst>
                                        </p:cTn>
                                        <p:tgtEl>
                                          <p:spTgt spid="68"/>
                                        </p:tgtEl>
                                        <p:attrNameLst>
                                          <p:attrName>style.visibility</p:attrName>
                                        </p:attrNameLst>
                                      </p:cBhvr>
                                      <p:to>
                                        <p:strVal val="visible"/>
                                      </p:to>
                                    </p:set>
                                    <p:animEffect transition="in" filter="fade">
                                      <p:cBhvr>
                                        <p:cTn id="41" dur="500"/>
                                        <p:tgtEl>
                                          <p:spTgt spid="68"/>
                                        </p:tgtEl>
                                      </p:cBhvr>
                                    </p:animEffect>
                                  </p:childTnLst>
                                </p:cTn>
                              </p:par>
                            </p:childTnLst>
                          </p:cTn>
                        </p:par>
                        <p:par>
                          <p:cTn id="42" fill="hold">
                            <p:stCondLst>
                              <p:cond delay="4500"/>
                            </p:stCondLst>
                            <p:childTnLst>
                              <p:par>
                                <p:cTn id="43" presetID="22" presetClass="entr" presetSubtype="4" fill="hold" grpId="0" nodeType="after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wipe(down)">
                                      <p:cBhvr>
                                        <p:cTn id="45" dur="500"/>
                                        <p:tgtEl>
                                          <p:spTgt spid="4"/>
                                        </p:tgtEl>
                                      </p:cBhvr>
                                    </p:animEffect>
                                  </p:childTnLst>
                                </p:cTn>
                              </p:par>
                            </p:childTnLst>
                          </p:cTn>
                        </p:par>
                        <p:par>
                          <p:cTn id="46" fill="hold">
                            <p:stCondLst>
                              <p:cond delay="5000"/>
                            </p:stCondLst>
                            <p:childTnLst>
                              <p:par>
                                <p:cTn id="47" presetID="22" presetClass="entr" presetSubtype="4" fill="hold" nodeType="afterEffect">
                                  <p:stCondLst>
                                    <p:cond delay="0"/>
                                  </p:stCondLst>
                                  <p:childTnLst>
                                    <p:set>
                                      <p:cBhvr>
                                        <p:cTn id="48" dur="1" fill="hold">
                                          <p:stCondLst>
                                            <p:cond delay="0"/>
                                          </p:stCondLst>
                                        </p:cTn>
                                        <p:tgtEl>
                                          <p:spTgt spid="46"/>
                                        </p:tgtEl>
                                        <p:attrNameLst>
                                          <p:attrName>style.visibility</p:attrName>
                                        </p:attrNameLst>
                                      </p:cBhvr>
                                      <p:to>
                                        <p:strVal val="visible"/>
                                      </p:to>
                                    </p:set>
                                    <p:animEffect transition="in" filter="wipe(down)">
                                      <p:cBhvr>
                                        <p:cTn id="49" dur="500"/>
                                        <p:tgtEl>
                                          <p:spTgt spid="46"/>
                                        </p:tgtEl>
                                      </p:cBhvr>
                                    </p:animEffect>
                                  </p:childTnLst>
                                </p:cTn>
                              </p:par>
                            </p:childTnLst>
                          </p:cTn>
                        </p:par>
                        <p:par>
                          <p:cTn id="50" fill="hold">
                            <p:stCondLst>
                              <p:cond delay="5500"/>
                            </p:stCondLst>
                            <p:childTnLst>
                              <p:par>
                                <p:cTn id="51" presetID="10" presetClass="entr" presetSubtype="0" fill="hold" grpId="0" nodeType="afterEffect">
                                  <p:stCondLst>
                                    <p:cond delay="0"/>
                                  </p:stCondLst>
                                  <p:childTnLst>
                                    <p:set>
                                      <p:cBhvr>
                                        <p:cTn id="52" dur="1" fill="hold">
                                          <p:stCondLst>
                                            <p:cond delay="0"/>
                                          </p:stCondLst>
                                        </p:cTn>
                                        <p:tgtEl>
                                          <p:spTgt spid="69"/>
                                        </p:tgtEl>
                                        <p:attrNameLst>
                                          <p:attrName>style.visibility</p:attrName>
                                        </p:attrNameLst>
                                      </p:cBhvr>
                                      <p:to>
                                        <p:strVal val="visible"/>
                                      </p:to>
                                    </p:set>
                                    <p:animEffect transition="in" filter="fade">
                                      <p:cBhvr>
                                        <p:cTn id="53" dur="500"/>
                                        <p:tgtEl>
                                          <p:spTgt spid="69"/>
                                        </p:tgtEl>
                                      </p:cBhvr>
                                    </p:animEffect>
                                  </p:childTnLst>
                                </p:cTn>
                              </p:par>
                            </p:childTnLst>
                          </p:cTn>
                        </p:par>
                        <p:par>
                          <p:cTn id="54" fill="hold">
                            <p:stCondLst>
                              <p:cond delay="6000"/>
                            </p:stCondLst>
                            <p:childTnLst>
                              <p:par>
                                <p:cTn id="55" presetID="52" presetClass="entr" presetSubtype="0" fill="hold" grpId="0" nodeType="afterEffect">
                                  <p:stCondLst>
                                    <p:cond delay="0"/>
                                  </p:stCondLst>
                                  <p:childTnLst>
                                    <p:set>
                                      <p:cBhvr>
                                        <p:cTn id="56" dur="1" fill="hold">
                                          <p:stCondLst>
                                            <p:cond delay="0"/>
                                          </p:stCondLst>
                                        </p:cTn>
                                        <p:tgtEl>
                                          <p:spTgt spid="66"/>
                                        </p:tgtEl>
                                        <p:attrNameLst>
                                          <p:attrName>style.visibility</p:attrName>
                                        </p:attrNameLst>
                                      </p:cBhvr>
                                      <p:to>
                                        <p:strVal val="visible"/>
                                      </p:to>
                                    </p:set>
                                    <p:animScale>
                                      <p:cBhvr>
                                        <p:cTn id="57" dur="1250" decel="50000" fill="hold">
                                          <p:stCondLst>
                                            <p:cond delay="0"/>
                                          </p:stCondLst>
                                        </p:cTn>
                                        <p:tgtEl>
                                          <p:spTgt spid="6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8" dur="1250" decel="50000" fill="hold">
                                          <p:stCondLst>
                                            <p:cond delay="0"/>
                                          </p:stCondLst>
                                        </p:cTn>
                                        <p:tgtEl>
                                          <p:spTgt spid="66"/>
                                        </p:tgtEl>
                                        <p:attrNameLst>
                                          <p:attrName>ppt_x</p:attrName>
                                          <p:attrName>ppt_y</p:attrName>
                                        </p:attrNameLst>
                                      </p:cBhvr>
                                    </p:animMotion>
                                    <p:animEffect transition="in" filter="fade">
                                      <p:cBhvr>
                                        <p:cTn id="59" dur="1250"/>
                                        <p:tgtEl>
                                          <p:spTgt spid="66"/>
                                        </p:tgtEl>
                                      </p:cBhvr>
                                    </p:animEffect>
                                  </p:childTnLst>
                                </p:cTn>
                              </p:par>
                              <p:par>
                                <p:cTn id="60" presetID="42" presetClass="entr" presetSubtype="0" fill="hold" grpId="0" nodeType="withEffect">
                                  <p:stCondLst>
                                    <p:cond delay="250"/>
                                  </p:stCondLst>
                                  <p:childTnLst>
                                    <p:set>
                                      <p:cBhvr>
                                        <p:cTn id="61" dur="1" fill="hold">
                                          <p:stCondLst>
                                            <p:cond delay="0"/>
                                          </p:stCondLst>
                                        </p:cTn>
                                        <p:tgtEl>
                                          <p:spTgt spid="72"/>
                                        </p:tgtEl>
                                        <p:attrNameLst>
                                          <p:attrName>style.visibility</p:attrName>
                                        </p:attrNameLst>
                                      </p:cBhvr>
                                      <p:to>
                                        <p:strVal val="visible"/>
                                      </p:to>
                                    </p:set>
                                    <p:animEffect transition="in" filter="fade">
                                      <p:cBhvr>
                                        <p:cTn id="62" dur="750"/>
                                        <p:tgtEl>
                                          <p:spTgt spid="72"/>
                                        </p:tgtEl>
                                      </p:cBhvr>
                                    </p:animEffect>
                                    <p:anim calcmode="lin" valueType="num">
                                      <p:cBhvr>
                                        <p:cTn id="63" dur="750" fill="hold"/>
                                        <p:tgtEl>
                                          <p:spTgt spid="72"/>
                                        </p:tgtEl>
                                        <p:attrNameLst>
                                          <p:attrName>ppt_x</p:attrName>
                                        </p:attrNameLst>
                                      </p:cBhvr>
                                      <p:tavLst>
                                        <p:tav tm="0">
                                          <p:val>
                                            <p:strVal val="#ppt_x"/>
                                          </p:val>
                                        </p:tav>
                                        <p:tav tm="100000">
                                          <p:val>
                                            <p:strVal val="#ppt_x"/>
                                          </p:val>
                                        </p:tav>
                                      </p:tavLst>
                                    </p:anim>
                                    <p:anim calcmode="lin" valueType="num">
                                      <p:cBhvr>
                                        <p:cTn id="64" dur="750" fill="hold"/>
                                        <p:tgtEl>
                                          <p:spTgt spid="72"/>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250"/>
                                  </p:stCondLst>
                                  <p:childTnLst>
                                    <p:set>
                                      <p:cBhvr>
                                        <p:cTn id="66" dur="1" fill="hold">
                                          <p:stCondLst>
                                            <p:cond delay="0"/>
                                          </p:stCondLst>
                                        </p:cTn>
                                        <p:tgtEl>
                                          <p:spTgt spid="73"/>
                                        </p:tgtEl>
                                        <p:attrNameLst>
                                          <p:attrName>style.visibility</p:attrName>
                                        </p:attrNameLst>
                                      </p:cBhvr>
                                      <p:to>
                                        <p:strVal val="visible"/>
                                      </p:to>
                                    </p:set>
                                    <p:animEffect transition="in" filter="fade">
                                      <p:cBhvr>
                                        <p:cTn id="67" dur="750"/>
                                        <p:tgtEl>
                                          <p:spTgt spid="73"/>
                                        </p:tgtEl>
                                      </p:cBhvr>
                                    </p:animEffect>
                                    <p:anim calcmode="lin" valueType="num">
                                      <p:cBhvr>
                                        <p:cTn id="68" dur="750" fill="hold"/>
                                        <p:tgtEl>
                                          <p:spTgt spid="73"/>
                                        </p:tgtEl>
                                        <p:attrNameLst>
                                          <p:attrName>ppt_x</p:attrName>
                                        </p:attrNameLst>
                                      </p:cBhvr>
                                      <p:tavLst>
                                        <p:tav tm="0">
                                          <p:val>
                                            <p:strVal val="#ppt_x"/>
                                          </p:val>
                                        </p:tav>
                                        <p:tav tm="100000">
                                          <p:val>
                                            <p:strVal val="#ppt_x"/>
                                          </p:val>
                                        </p:tav>
                                      </p:tavLst>
                                    </p:anim>
                                    <p:anim calcmode="lin" valueType="num">
                                      <p:cBhvr>
                                        <p:cTn id="69" dur="750" fill="hold"/>
                                        <p:tgtEl>
                                          <p:spTgt spid="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66" grpId="0"/>
      <p:bldP spid="67" grpId="0"/>
      <p:bldP spid="68" grpId="0"/>
      <p:bldP spid="69" grpId="0"/>
      <p:bldP spid="70" grpId="0"/>
      <p:bldP spid="71" grpId="0"/>
      <p:bldP spid="72" grpId="0" animBg="1"/>
      <p:bldP spid="7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rot="8874002">
            <a:off x="1848661" y="2681831"/>
            <a:ext cx="5254194" cy="5254194"/>
            <a:chOff x="9580494" y="-2528172"/>
            <a:chExt cx="4473425" cy="4473425"/>
          </a:xfrm>
        </p:grpSpPr>
        <p:sp>
          <p:nvSpPr>
            <p:cNvPr id="33" name="椭圆 32"/>
            <p:cNvSpPr/>
            <p:nvPr/>
          </p:nvSpPr>
          <p:spPr>
            <a:xfrm rot="21144932">
              <a:off x="9580494" y="-2528172"/>
              <a:ext cx="4473425" cy="4473425"/>
            </a:xfrm>
            <a:prstGeom prst="ellipse">
              <a:avLst/>
            </a:prstGeom>
            <a:solidFill>
              <a:srgbClr val="2F96D8"/>
            </a:solidFill>
            <a:ln w="38100">
              <a:noFill/>
              <a:prstDash val="lgDashDot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rot="21144932">
              <a:off x="10182448" y="-2133450"/>
              <a:ext cx="3690694" cy="3690694"/>
            </a:xfrm>
            <a:prstGeom prst="ellipse">
              <a:avLst/>
            </a:prstGeom>
            <a:solidFill>
              <a:schemeClr val="bg1"/>
            </a:solidFill>
            <a:ln w="28575">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rot="21144932">
              <a:off x="10578248" y="-1906355"/>
              <a:ext cx="3235286" cy="3235286"/>
            </a:xfrm>
            <a:prstGeom prst="ellipse">
              <a:avLst/>
            </a:prstGeom>
            <a:solidFill>
              <a:srgbClr val="71D0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9325250" y="-1177944"/>
            <a:ext cx="4304764" cy="4304764"/>
            <a:chOff x="-1671581" y="-498242"/>
            <a:chExt cx="4304764" cy="4304764"/>
          </a:xfrm>
          <a:solidFill>
            <a:srgbClr val="263D80"/>
          </a:solidFill>
        </p:grpSpPr>
        <p:sp>
          <p:nvSpPr>
            <p:cNvPr id="10" name="椭圆 9"/>
            <p:cNvSpPr/>
            <p:nvPr/>
          </p:nvSpPr>
          <p:spPr>
            <a:xfrm>
              <a:off x="-1671581" y="-498242"/>
              <a:ext cx="4304764" cy="43047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1162317" y="-272869"/>
              <a:ext cx="3661894" cy="3661894"/>
            </a:xfrm>
            <a:prstGeom prst="ellipse">
              <a:avLst/>
            </a:prstGeom>
            <a:solidFill>
              <a:schemeClr val="bg1"/>
            </a:solidFill>
            <a:ln w="28575">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425488" y="-65041"/>
              <a:ext cx="2915992" cy="2915992"/>
            </a:xfrm>
            <a:prstGeom prst="ellipse">
              <a:avLst/>
            </a:prstGeom>
            <a:solidFill>
              <a:srgbClr val="3B5F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p:nvGrpSpPr>
        <p:grpSpPr>
          <a:xfrm>
            <a:off x="-361981" y="311332"/>
            <a:ext cx="983811" cy="983811"/>
            <a:chOff x="-445036" y="1588643"/>
            <a:chExt cx="983811" cy="983811"/>
          </a:xfrm>
        </p:grpSpPr>
        <p:sp>
          <p:nvSpPr>
            <p:cNvPr id="19" name="椭圆 18"/>
            <p:cNvSpPr/>
            <p:nvPr/>
          </p:nvSpPr>
          <p:spPr>
            <a:xfrm>
              <a:off x="-445036" y="1588643"/>
              <a:ext cx="983811" cy="983811"/>
            </a:xfrm>
            <a:prstGeom prst="ellipse">
              <a:avLst/>
            </a:prstGeom>
            <a:solidFill>
              <a:srgbClr val="FCD1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266919" y="1766760"/>
              <a:ext cx="627575" cy="627575"/>
            </a:xfrm>
            <a:prstGeom prst="ellipse">
              <a:avLst/>
            </a:prstGeom>
            <a:solidFill>
              <a:srgbClr val="FBB8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1" name="组合 50"/>
          <p:cNvGrpSpPr/>
          <p:nvPr/>
        </p:nvGrpSpPr>
        <p:grpSpPr>
          <a:xfrm>
            <a:off x="11183181" y="5459252"/>
            <a:ext cx="588901" cy="634498"/>
            <a:chOff x="1269150" y="5674116"/>
            <a:chExt cx="983811" cy="983811"/>
          </a:xfrm>
        </p:grpSpPr>
        <p:sp>
          <p:nvSpPr>
            <p:cNvPr id="52" name="椭圆 51"/>
            <p:cNvSpPr/>
            <p:nvPr/>
          </p:nvSpPr>
          <p:spPr>
            <a:xfrm>
              <a:off x="1269150" y="5674116"/>
              <a:ext cx="983811" cy="983811"/>
            </a:xfrm>
            <a:prstGeom prst="ellipse">
              <a:avLst/>
            </a:prstGeom>
            <a:solidFill>
              <a:srgbClr val="E791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1447267" y="5874214"/>
              <a:ext cx="627575" cy="627575"/>
            </a:xfrm>
            <a:prstGeom prst="ellipse">
              <a:avLst/>
            </a:prstGeom>
            <a:solidFill>
              <a:srgbClr val="E8A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2351955" y="1473260"/>
            <a:ext cx="6151809" cy="6151809"/>
            <a:chOff x="7543749" y="1141865"/>
            <a:chExt cx="6151809" cy="6151809"/>
          </a:xfrm>
        </p:grpSpPr>
        <p:sp>
          <p:nvSpPr>
            <p:cNvPr id="13" name="椭圆 12"/>
            <p:cNvSpPr/>
            <p:nvPr/>
          </p:nvSpPr>
          <p:spPr>
            <a:xfrm>
              <a:off x="7543749" y="1141865"/>
              <a:ext cx="6151809" cy="6151809"/>
            </a:xfrm>
            <a:prstGeom prst="ellipse">
              <a:avLst/>
            </a:prstGeom>
            <a:solidFill>
              <a:srgbClr val="D335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8075931" y="1883624"/>
              <a:ext cx="4972446" cy="4972446"/>
            </a:xfrm>
            <a:prstGeom prst="ellipse">
              <a:avLst/>
            </a:prstGeom>
            <a:solidFill>
              <a:srgbClr val="DF6792"/>
            </a:solidFill>
            <a:ln w="28575">
              <a:solidFill>
                <a:srgbClr val="FEFFE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8870716" y="2623145"/>
              <a:ext cx="3405578" cy="3405578"/>
            </a:xfrm>
            <a:prstGeom prst="ellipse">
              <a:avLst/>
            </a:prstGeom>
            <a:solidFill>
              <a:srgbClr val="F7C3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a:off x="5884694" y="1853132"/>
            <a:ext cx="983811" cy="983811"/>
            <a:chOff x="5693902" y="1589033"/>
            <a:chExt cx="983811" cy="983811"/>
          </a:xfrm>
        </p:grpSpPr>
        <p:grpSp>
          <p:nvGrpSpPr>
            <p:cNvPr id="60" name="组合 59"/>
            <p:cNvGrpSpPr/>
            <p:nvPr/>
          </p:nvGrpSpPr>
          <p:grpSpPr>
            <a:xfrm>
              <a:off x="5693902" y="1589033"/>
              <a:ext cx="983811" cy="983811"/>
              <a:chOff x="-445036" y="1588643"/>
              <a:chExt cx="983811" cy="983811"/>
            </a:xfrm>
          </p:grpSpPr>
          <p:sp>
            <p:nvSpPr>
              <p:cNvPr id="61" name="椭圆 60"/>
              <p:cNvSpPr/>
              <p:nvPr/>
            </p:nvSpPr>
            <p:spPr>
              <a:xfrm>
                <a:off x="-445036" y="1588643"/>
                <a:ext cx="983811" cy="983811"/>
              </a:xfrm>
              <a:prstGeom prst="ellipse">
                <a:avLst/>
              </a:prstGeom>
              <a:solidFill>
                <a:srgbClr val="FCD1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266919" y="1766760"/>
                <a:ext cx="627575" cy="627575"/>
              </a:xfrm>
              <a:prstGeom prst="ellipse">
                <a:avLst/>
              </a:prstGeom>
              <a:solidFill>
                <a:srgbClr val="FBB8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文本框 26"/>
            <p:cNvSpPr txBox="1"/>
            <p:nvPr/>
          </p:nvSpPr>
          <p:spPr>
            <a:xfrm>
              <a:off x="5930186" y="1696216"/>
              <a:ext cx="459210" cy="769441"/>
            </a:xfrm>
            <a:prstGeom prst="rect">
              <a:avLst/>
            </a:prstGeom>
            <a:noFill/>
          </p:spPr>
          <p:txBody>
            <a:bodyPr wrap="square" rtlCol="0">
              <a:spAutoFit/>
            </a:bodyPr>
            <a:lstStyle/>
            <a:p>
              <a:r>
                <a:rPr lang="en-US" altLang="zh-CN" sz="4400" dirty="0">
                  <a:solidFill>
                    <a:schemeClr val="bg1"/>
                  </a:solidFill>
                  <a:latin typeface="华文细黑" panose="02010600040101010101" pitchFamily="2" charset="-122"/>
                  <a:ea typeface="华文细黑" panose="02010600040101010101" pitchFamily="2" charset="-122"/>
                </a:rPr>
                <a:t>4</a:t>
              </a:r>
              <a:endParaRPr lang="zh-CN" altLang="en-US" sz="4400" dirty="0">
                <a:solidFill>
                  <a:schemeClr val="bg1"/>
                </a:solidFill>
                <a:latin typeface="华文细黑" panose="02010600040101010101" pitchFamily="2" charset="-122"/>
                <a:ea typeface="华文细黑" panose="02010600040101010101" pitchFamily="2" charset="-122"/>
              </a:endParaRPr>
            </a:p>
          </p:txBody>
        </p:sp>
      </p:grpSp>
      <p:grpSp>
        <p:nvGrpSpPr>
          <p:cNvPr id="3" name="组合 2"/>
          <p:cNvGrpSpPr/>
          <p:nvPr/>
        </p:nvGrpSpPr>
        <p:grpSpPr>
          <a:xfrm>
            <a:off x="3049073" y="3547879"/>
            <a:ext cx="588901" cy="634498"/>
            <a:chOff x="1269150" y="5674116"/>
            <a:chExt cx="983811" cy="983811"/>
          </a:xfrm>
        </p:grpSpPr>
        <p:sp>
          <p:nvSpPr>
            <p:cNvPr id="49" name="椭圆 48"/>
            <p:cNvSpPr/>
            <p:nvPr/>
          </p:nvSpPr>
          <p:spPr>
            <a:xfrm>
              <a:off x="1269150" y="5674116"/>
              <a:ext cx="983811" cy="983811"/>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1447267" y="5874214"/>
              <a:ext cx="627575" cy="627575"/>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40" name="直接连接符 39"/>
          <p:cNvCxnSpPr/>
          <p:nvPr/>
        </p:nvCxnSpPr>
        <p:spPr>
          <a:xfrm>
            <a:off x="11451190" y="3126820"/>
            <a:ext cx="0" cy="2214061"/>
          </a:xfrm>
          <a:prstGeom prst="line">
            <a:avLst/>
          </a:prstGeom>
          <a:ln w="38100">
            <a:solidFill>
              <a:schemeClr val="accent2">
                <a:lumMod val="40000"/>
                <a:lumOff val="60000"/>
              </a:schemeClr>
            </a:solidFill>
            <a:prstDash val="sysDot"/>
          </a:ln>
        </p:spPr>
        <p:style>
          <a:lnRef idx="1">
            <a:schemeClr val="accent1"/>
          </a:lnRef>
          <a:fillRef idx="0">
            <a:schemeClr val="accent1"/>
          </a:fillRef>
          <a:effectRef idx="0">
            <a:schemeClr val="accent1"/>
          </a:effectRef>
          <a:fontRef idx="minor">
            <a:schemeClr val="tx1"/>
          </a:fontRef>
        </p:style>
      </p:cxnSp>
      <p:sp>
        <p:nvSpPr>
          <p:cNvPr id="42" name="文本框 41"/>
          <p:cNvSpPr txBox="1"/>
          <p:nvPr/>
        </p:nvSpPr>
        <p:spPr>
          <a:xfrm>
            <a:off x="7373396" y="390668"/>
            <a:ext cx="476660" cy="3416320"/>
          </a:xfrm>
          <a:prstGeom prst="rect">
            <a:avLst/>
          </a:prstGeom>
          <a:noFill/>
        </p:spPr>
        <p:txBody>
          <a:bodyPr wrap="square" rtlCol="0">
            <a:spAutoFit/>
          </a:bodyPr>
          <a:lstStyle/>
          <a:p>
            <a:pPr algn="ctr"/>
            <a:r>
              <a:rPr lang="en-US" altLang="zh-CN" sz="5400" spc="300" dirty="0">
                <a:solidFill>
                  <a:schemeClr val="accent2">
                    <a:lumMod val="75000"/>
                  </a:schemeClr>
                </a:solidFill>
                <a:latin typeface="+mj-ea"/>
                <a:ea typeface="+mj-ea"/>
              </a:rPr>
              <a:t>PART</a:t>
            </a:r>
            <a:endParaRPr lang="zh-CN" altLang="en-US" sz="5400" spc="300" dirty="0">
              <a:solidFill>
                <a:schemeClr val="accent2">
                  <a:lumMod val="75000"/>
                </a:schemeClr>
              </a:solidFill>
              <a:latin typeface="+mj-ea"/>
              <a:ea typeface="+mj-ea"/>
            </a:endParaRPr>
          </a:p>
        </p:txBody>
      </p:sp>
      <p:sp>
        <p:nvSpPr>
          <p:cNvPr id="44" name="文本框 43"/>
          <p:cNvSpPr txBox="1"/>
          <p:nvPr/>
        </p:nvSpPr>
        <p:spPr>
          <a:xfrm>
            <a:off x="2696498" y="867294"/>
            <a:ext cx="3594185" cy="646331"/>
          </a:xfrm>
          <a:prstGeom prst="rect">
            <a:avLst/>
          </a:prstGeom>
          <a:noFill/>
        </p:spPr>
        <p:txBody>
          <a:bodyPr wrap="square" rtlCol="0">
            <a:spAutoFit/>
          </a:bodyPr>
          <a:lstStyle/>
          <a:p>
            <a:r>
              <a:rPr lang="zh-CN" altLang="en-US" spc="300" dirty="0">
                <a:solidFill>
                  <a:schemeClr val="accent2">
                    <a:lumMod val="75000"/>
                  </a:schemeClr>
                </a:solidFill>
                <a:latin typeface="+mj-ea"/>
                <a:ea typeface="+mj-ea"/>
              </a:rPr>
              <a:t>请输入您的标题</a:t>
            </a:r>
            <a:endParaRPr lang="en-US" altLang="zh-CN" spc="300" dirty="0">
              <a:solidFill>
                <a:schemeClr val="accent2">
                  <a:lumMod val="75000"/>
                </a:schemeClr>
              </a:solidFill>
              <a:latin typeface="+mj-ea"/>
              <a:ea typeface="+mj-ea"/>
            </a:endParaRPr>
          </a:p>
          <a:p>
            <a:r>
              <a:rPr lang="en-US" altLang="zh-CN" spc="300" dirty="0">
                <a:solidFill>
                  <a:schemeClr val="accent2">
                    <a:lumMod val="75000"/>
                  </a:schemeClr>
                </a:solidFill>
                <a:latin typeface="+mj-ea"/>
                <a:ea typeface="+mj-ea"/>
              </a:rPr>
              <a:t>YOUR TITLE HERE</a:t>
            </a:r>
            <a:endParaRPr lang="zh-CN" altLang="en-US" spc="300" dirty="0">
              <a:solidFill>
                <a:schemeClr val="accent2">
                  <a:lumMod val="75000"/>
                </a:schemeClr>
              </a:solidFill>
              <a:latin typeface="+mj-ea"/>
              <a:ea typeface="+mj-ea"/>
            </a:endParaRPr>
          </a:p>
        </p:txBody>
      </p:sp>
      <p:pic>
        <p:nvPicPr>
          <p:cNvPr id="16" name="图片 15"/>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p:blipFill>
        <p:spPr>
          <a:xfrm>
            <a:off x="7484822" y="311332"/>
            <a:ext cx="2772229" cy="6633028"/>
          </a:xfrm>
          <a:prstGeom prst="rect">
            <a:avLst/>
          </a:prstGeom>
        </p:spPr>
      </p:pic>
      <p:sp>
        <p:nvSpPr>
          <p:cNvPr id="36" name="文本框 35"/>
          <p:cNvSpPr txBox="1"/>
          <p:nvPr/>
        </p:nvSpPr>
        <p:spPr>
          <a:xfrm>
            <a:off x="2710366" y="1483970"/>
            <a:ext cx="3754501" cy="738664"/>
          </a:xfrm>
          <a:prstGeom prst="rect">
            <a:avLst/>
          </a:prstGeom>
          <a:noFill/>
        </p:spPr>
        <p:txBody>
          <a:bodyPr wrap="square" rtlCol="0">
            <a:spAutoFit/>
          </a:bodyPr>
          <a:lstStyle/>
          <a:p>
            <a:r>
              <a:rPr lang="en-US" altLang="zh-CN" sz="1400"/>
              <a:t>Lorem ipsum dolor sit amet, consectetur adipisicing elit, sed do eiusmod tempor incididunt ut.</a:t>
            </a:r>
            <a:endParaRPr lang="zh-CN" altLang="en-US" sz="1400"/>
          </a:p>
        </p:txBody>
      </p:sp>
    </p:spTree>
    <p:extLst>
      <p:ext uri="{BB962C8B-B14F-4D97-AF65-F5344CB8AC3E}">
        <p14:creationId xmlns:p14="http://schemas.microsoft.com/office/powerpoint/2010/main" val="3987614303"/>
      </p:ext>
    </p:extLst>
  </p:cSld>
  <p:clrMapOvr>
    <a:masterClrMapping/>
  </p:clrMapOvr>
  <mc:AlternateContent xmlns:mc="http://schemas.openxmlformats.org/markup-compatibility/2006" xmlns:p14="http://schemas.microsoft.com/office/powerpoint/2010/main">
    <mc:Choice Requires="p14">
      <p:transition spd="slow" p14:dur="1750" advTm="3000">
        <p:push dir="u"/>
      </p:transition>
    </mc:Choice>
    <mc:Fallback xmlns="">
      <p:transition spd="slow" advTm="300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 fill="hold"/>
                                        <p:tgtEl>
                                          <p:spTgt spid="6"/>
                                        </p:tgtEl>
                                        <p:attrNameLst>
                                          <p:attrName>r</p:attrName>
                                        </p:attrNameLst>
                                      </p:cBhvr>
                                    </p:animRot>
                                  </p:childTnLst>
                                </p:cTn>
                              </p:par>
                              <p:par>
                                <p:cTn id="7" presetID="8" presetClass="emph" presetSubtype="0" fill="hold" nodeType="withEffect">
                                  <p:stCondLst>
                                    <p:cond delay="0"/>
                                  </p:stCondLst>
                                  <p:childTnLst>
                                    <p:animRot by="21600000">
                                      <p:cBhvr>
                                        <p:cTn id="8" dur="2000" fill="hold"/>
                                        <p:tgtEl>
                                          <p:spTgt spid="32"/>
                                        </p:tgtEl>
                                        <p:attrNameLst>
                                          <p:attrName>r</p:attrName>
                                        </p:attrNameLst>
                                      </p:cBhvr>
                                    </p:animRot>
                                  </p:childTnLst>
                                </p:cTn>
                              </p:par>
                              <p:par>
                                <p:cTn id="9" presetID="8" presetClass="emph" presetSubtype="0" fill="hold" nodeType="withEffect">
                                  <p:stCondLst>
                                    <p:cond delay="0"/>
                                  </p:stCondLst>
                                  <p:childTnLst>
                                    <p:animRot by="21600000">
                                      <p:cBhvr>
                                        <p:cTn id="10" dur="2000" fill="hold"/>
                                        <p:tgtEl>
                                          <p:spTgt spid="20"/>
                                        </p:tgtEl>
                                        <p:attrNameLst>
                                          <p:attrName>r</p:attrName>
                                        </p:attrNameLst>
                                      </p:cBhvr>
                                    </p:animRot>
                                  </p:childTnLst>
                                </p:cTn>
                              </p:par>
                              <p:par>
                                <p:cTn id="11" presetID="22" presetClass="entr" presetSubtype="1" fill="hold" nodeType="withEffect">
                                  <p:stCondLst>
                                    <p:cond delay="500"/>
                                  </p:stCondLst>
                                  <p:childTnLst>
                                    <p:set>
                                      <p:cBhvr>
                                        <p:cTn id="12" dur="1" fill="hold">
                                          <p:stCondLst>
                                            <p:cond delay="0"/>
                                          </p:stCondLst>
                                        </p:cTn>
                                        <p:tgtEl>
                                          <p:spTgt spid="40"/>
                                        </p:tgtEl>
                                        <p:attrNameLst>
                                          <p:attrName>style.visibility</p:attrName>
                                        </p:attrNameLst>
                                      </p:cBhvr>
                                      <p:to>
                                        <p:strVal val="visible"/>
                                      </p:to>
                                    </p:set>
                                    <p:animEffect transition="in" filter="wipe(up)">
                                      <p:cBhvr>
                                        <p:cTn id="13" dur="500"/>
                                        <p:tgtEl>
                                          <p:spTgt spid="40"/>
                                        </p:tgtEl>
                                      </p:cBhvr>
                                    </p:animEffect>
                                  </p:childTnLst>
                                </p:cTn>
                              </p:par>
                              <p:par>
                                <p:cTn id="14" presetID="31" presetClass="entr" presetSubtype="0" fill="hold" nodeType="withEffect">
                                  <p:stCondLst>
                                    <p:cond delay="1250"/>
                                  </p:stCondLst>
                                  <p:childTnLst>
                                    <p:set>
                                      <p:cBhvr>
                                        <p:cTn id="15" dur="1" fill="hold">
                                          <p:stCondLst>
                                            <p:cond delay="0"/>
                                          </p:stCondLst>
                                        </p:cTn>
                                        <p:tgtEl>
                                          <p:spTgt spid="51"/>
                                        </p:tgtEl>
                                        <p:attrNameLst>
                                          <p:attrName>style.visibility</p:attrName>
                                        </p:attrNameLst>
                                      </p:cBhvr>
                                      <p:to>
                                        <p:strVal val="visible"/>
                                      </p:to>
                                    </p:set>
                                    <p:anim calcmode="lin" valueType="num">
                                      <p:cBhvr>
                                        <p:cTn id="16" dur="1000" fill="hold"/>
                                        <p:tgtEl>
                                          <p:spTgt spid="51"/>
                                        </p:tgtEl>
                                        <p:attrNameLst>
                                          <p:attrName>ppt_w</p:attrName>
                                        </p:attrNameLst>
                                      </p:cBhvr>
                                      <p:tavLst>
                                        <p:tav tm="0">
                                          <p:val>
                                            <p:fltVal val="0"/>
                                          </p:val>
                                        </p:tav>
                                        <p:tav tm="100000">
                                          <p:val>
                                            <p:strVal val="#ppt_w"/>
                                          </p:val>
                                        </p:tav>
                                      </p:tavLst>
                                    </p:anim>
                                    <p:anim calcmode="lin" valueType="num">
                                      <p:cBhvr>
                                        <p:cTn id="17" dur="1000" fill="hold"/>
                                        <p:tgtEl>
                                          <p:spTgt spid="51"/>
                                        </p:tgtEl>
                                        <p:attrNameLst>
                                          <p:attrName>ppt_h</p:attrName>
                                        </p:attrNameLst>
                                      </p:cBhvr>
                                      <p:tavLst>
                                        <p:tav tm="0">
                                          <p:val>
                                            <p:fltVal val="0"/>
                                          </p:val>
                                        </p:tav>
                                        <p:tav tm="100000">
                                          <p:val>
                                            <p:strVal val="#ppt_h"/>
                                          </p:val>
                                        </p:tav>
                                      </p:tavLst>
                                    </p:anim>
                                    <p:anim calcmode="lin" valueType="num">
                                      <p:cBhvr>
                                        <p:cTn id="18" dur="1000" fill="hold"/>
                                        <p:tgtEl>
                                          <p:spTgt spid="51"/>
                                        </p:tgtEl>
                                        <p:attrNameLst>
                                          <p:attrName>style.rotation</p:attrName>
                                        </p:attrNameLst>
                                      </p:cBhvr>
                                      <p:tavLst>
                                        <p:tav tm="0">
                                          <p:val>
                                            <p:fltVal val="90"/>
                                          </p:val>
                                        </p:tav>
                                        <p:tav tm="100000">
                                          <p:val>
                                            <p:fltVal val="0"/>
                                          </p:val>
                                        </p:tav>
                                      </p:tavLst>
                                    </p:anim>
                                    <p:animEffect transition="in" filter="fade">
                                      <p:cBhvr>
                                        <p:cTn id="19" dur="10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p:blipFill>
        <p:spPr>
          <a:xfrm>
            <a:off x="0" y="266700"/>
            <a:ext cx="4952512" cy="6477000"/>
          </a:xfrm>
          <a:prstGeom prst="rect">
            <a:avLst/>
          </a:prstGeom>
        </p:spPr>
      </p:pic>
      <p:grpSp>
        <p:nvGrpSpPr>
          <p:cNvPr id="3" name="组合 2"/>
          <p:cNvGrpSpPr/>
          <p:nvPr/>
        </p:nvGrpSpPr>
        <p:grpSpPr>
          <a:xfrm>
            <a:off x="5570115" y="878800"/>
            <a:ext cx="1287145" cy="2781300"/>
            <a:chOff x="6439158" y="685800"/>
            <a:chExt cx="1287145" cy="2781300"/>
          </a:xfrm>
        </p:grpSpPr>
        <p:sp>
          <p:nvSpPr>
            <p:cNvPr id="4" name="文本框 3"/>
            <p:cNvSpPr txBox="1"/>
            <p:nvPr/>
          </p:nvSpPr>
          <p:spPr>
            <a:xfrm>
              <a:off x="6497955" y="876300"/>
              <a:ext cx="1169551" cy="2590800"/>
            </a:xfrm>
            <a:prstGeom prst="rect">
              <a:avLst/>
            </a:prstGeom>
            <a:noFill/>
          </p:spPr>
          <p:txBody>
            <a:bodyPr vert="eaVert" wrap="square" rtlCol="0">
              <a:spAutoFit/>
            </a:bodyPr>
            <a:lstStyle/>
            <a:p>
              <a:r>
                <a:rPr lang="zh-CN" altLang="en-US" sz="3200" spc="600">
                  <a:solidFill>
                    <a:srgbClr val="B4783C"/>
                  </a:solidFill>
                  <a:latin typeface="MYuppy-KR-Bold-DDC"/>
                  <a:ea typeface="MYuppy-KR-Bold-DDC"/>
                </a:rPr>
                <a:t>请在此输入</a:t>
              </a:r>
              <a:endParaRPr lang="en-US" altLang="zh-CN" sz="3200" spc="600">
                <a:solidFill>
                  <a:srgbClr val="B4783C"/>
                </a:solidFill>
                <a:latin typeface="MYuppy-KR-Bold-DDC"/>
                <a:ea typeface="MYuppy-KR-Bold-DDC"/>
              </a:endParaRPr>
            </a:p>
            <a:p>
              <a:r>
                <a:rPr lang="zh-CN" altLang="en-US" sz="3200" spc="600">
                  <a:solidFill>
                    <a:srgbClr val="B4783C"/>
                  </a:solidFill>
                  <a:latin typeface="MYuppy-KR-Bold-DDC"/>
                  <a:ea typeface="MYuppy-KR-Bold-DDC"/>
                </a:rPr>
                <a:t>您的标题</a:t>
              </a:r>
            </a:p>
          </p:txBody>
        </p:sp>
        <p:sp>
          <p:nvSpPr>
            <p:cNvPr id="5" name="矩形 4"/>
            <p:cNvSpPr/>
            <p:nvPr/>
          </p:nvSpPr>
          <p:spPr>
            <a:xfrm>
              <a:off x="6439158" y="685800"/>
              <a:ext cx="1287145" cy="2781300"/>
            </a:xfrm>
            <a:prstGeom prst="rect">
              <a:avLst/>
            </a:prstGeom>
            <a:noFill/>
            <a:ln w="38100">
              <a:solidFill>
                <a:srgbClr val="97694C"/>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6" name="文本框 5"/>
          <p:cNvSpPr txBox="1"/>
          <p:nvPr/>
        </p:nvSpPr>
        <p:spPr>
          <a:xfrm>
            <a:off x="5465500" y="3850600"/>
            <a:ext cx="5273257" cy="2893100"/>
          </a:xfrm>
          <a:prstGeom prst="rect">
            <a:avLst/>
          </a:prstGeom>
        </p:spPr>
        <p:txBody>
          <a:bodyPr wrap="square">
            <a:spAutoFit/>
          </a:bodyPr>
          <a:lstStyle>
            <a:defPPr>
              <a:defRPr lang="zh-CN"/>
            </a:defPPr>
            <a:lvl1pPr>
              <a:defRPr sz="1400">
                <a:solidFill>
                  <a:schemeClr val="tx1">
                    <a:lumMod val="50000"/>
                    <a:lumOff val="50000"/>
                  </a:schemeClr>
                </a:solidFill>
              </a:defRPr>
            </a:lvl1pPr>
          </a:lstStyle>
          <a:p>
            <a:r>
              <a:rPr lang="en-US" altLang="zh-CN">
                <a:solidFill>
                  <a:prstClr val="black">
                    <a:lumMod val="50000"/>
                    <a:lumOff val="50000"/>
                  </a:prstClr>
                </a:solidFill>
              </a:rPr>
              <a:t>Lorem ipsum dolor sit amet, consectetur adipisicing elit, sed do eiusmod tempor incididunt ut labore et dolore magna aliqua.Lorem ipsum dolor sit amet, consectetur adipisicing elit, sed do eiusmod tempor incididunt ut labore et dolore magna aliqua.</a:t>
            </a:r>
          </a:p>
          <a:p>
            <a:r>
              <a:rPr lang="en-US" altLang="zh-CN">
                <a:solidFill>
                  <a:prstClr val="black">
                    <a:lumMod val="50000"/>
                    <a:lumOff val="50000"/>
                  </a:prstClr>
                </a:solidFill>
              </a:rPr>
              <a:t>Lorem ipsum dolor sit amet, consectetur adipisicing elit, sed do eiusmod tempor incididunt ut labore et dolore magna aliqua.</a:t>
            </a:r>
          </a:p>
          <a:p>
            <a:endParaRPr lang="en-US" altLang="zh-CN">
              <a:solidFill>
                <a:prstClr val="black">
                  <a:lumMod val="50000"/>
                  <a:lumOff val="50000"/>
                </a:prstClr>
              </a:solidFill>
            </a:endParaRPr>
          </a:p>
          <a:p>
            <a:r>
              <a:rPr lang="en-US" altLang="zh-CN">
                <a:solidFill>
                  <a:prstClr val="black">
                    <a:lumMod val="50000"/>
                    <a:lumOff val="50000"/>
                  </a:prstClr>
                </a:solidFill>
              </a:rPr>
              <a:t>Lorem ipsum dolor sit amet, consectetur adipisicing elit, sed do eiusmod tempor incididunt ut labore et dolore magna </a:t>
            </a:r>
          </a:p>
          <a:p>
            <a:r>
              <a:rPr lang="en-US" altLang="zh-CN">
                <a:solidFill>
                  <a:prstClr val="black">
                    <a:lumMod val="50000"/>
                    <a:lumOff val="50000"/>
                  </a:prstClr>
                </a:solidFill>
              </a:rPr>
              <a:t>aliqua.</a:t>
            </a:r>
          </a:p>
          <a:p>
            <a:endParaRPr lang="en-US" altLang="zh-CN">
              <a:solidFill>
                <a:prstClr val="black">
                  <a:lumMod val="50000"/>
                  <a:lumOff val="50000"/>
                </a:prstClr>
              </a:solidFill>
            </a:endParaRPr>
          </a:p>
          <a:p>
            <a:r>
              <a:rPr lang="en-US" altLang="zh-CN">
                <a:solidFill>
                  <a:prstClr val="black">
                    <a:lumMod val="50000"/>
                    <a:lumOff val="50000"/>
                  </a:prstClr>
                </a:solidFill>
              </a:rPr>
              <a:t>Ut enim ad minim</a:t>
            </a:r>
            <a:endParaRPr lang="zh-CN" altLang="en-US" dirty="0">
              <a:solidFill>
                <a:prstClr val="black">
                  <a:lumMod val="50000"/>
                  <a:lumOff val="50000"/>
                </a:prstClr>
              </a:solidFill>
            </a:endParaRPr>
          </a:p>
        </p:txBody>
      </p:sp>
      <p:grpSp>
        <p:nvGrpSpPr>
          <p:cNvPr id="16" name="组合 15"/>
          <p:cNvGrpSpPr/>
          <p:nvPr/>
        </p:nvGrpSpPr>
        <p:grpSpPr>
          <a:xfrm>
            <a:off x="8102128" y="0"/>
            <a:ext cx="2253042" cy="3645022"/>
            <a:chOff x="-1713495" y="-1202736"/>
            <a:chExt cx="4868709" cy="7876708"/>
          </a:xfrm>
        </p:grpSpPr>
        <p:grpSp>
          <p:nvGrpSpPr>
            <p:cNvPr id="7" name="组合 6"/>
            <p:cNvGrpSpPr/>
            <p:nvPr/>
          </p:nvGrpSpPr>
          <p:grpSpPr>
            <a:xfrm>
              <a:off x="-1713495" y="-1202736"/>
              <a:ext cx="4868709" cy="4868709"/>
              <a:chOff x="-4370049" y="3131902"/>
              <a:chExt cx="3036196" cy="3036196"/>
            </a:xfrm>
          </p:grpSpPr>
          <p:sp>
            <p:nvSpPr>
              <p:cNvPr id="8" name="椭圆 7"/>
              <p:cNvSpPr/>
              <p:nvPr/>
            </p:nvSpPr>
            <p:spPr>
              <a:xfrm>
                <a:off x="-4370049" y="3131902"/>
                <a:ext cx="3036196" cy="3036196"/>
              </a:xfrm>
              <a:prstGeom prst="ellipse">
                <a:avLst/>
              </a:prstGeom>
              <a:solidFill>
                <a:srgbClr val="3CA7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4225159" y="3148001"/>
                <a:ext cx="2504942" cy="2504942"/>
              </a:xfrm>
              <a:prstGeom prst="ellipse">
                <a:avLst/>
              </a:prstGeom>
              <a:solidFill>
                <a:srgbClr val="EAF1C7"/>
              </a:solidFill>
              <a:ln w="381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4147572" y="3195386"/>
                <a:ext cx="2195848" cy="2195848"/>
              </a:xfrm>
              <a:prstGeom prst="ellipse">
                <a:avLst/>
              </a:prstGeom>
              <a:solidFill>
                <a:srgbClr val="7CB5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564941" y="6039474"/>
              <a:ext cx="588901" cy="634498"/>
              <a:chOff x="1269150" y="5674116"/>
              <a:chExt cx="983811" cy="983811"/>
            </a:xfrm>
          </p:grpSpPr>
          <p:sp>
            <p:nvSpPr>
              <p:cNvPr id="12" name="椭圆 11"/>
              <p:cNvSpPr/>
              <p:nvPr/>
            </p:nvSpPr>
            <p:spPr>
              <a:xfrm>
                <a:off x="1269150" y="5674116"/>
                <a:ext cx="983811" cy="983811"/>
              </a:xfrm>
              <a:prstGeom prst="ellipse">
                <a:avLst/>
              </a:prstGeom>
              <a:solidFill>
                <a:srgbClr val="FFE9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447267" y="5874214"/>
                <a:ext cx="627575" cy="627575"/>
              </a:xfrm>
              <a:prstGeom prst="ellipse">
                <a:avLst/>
              </a:prstGeom>
              <a:solidFill>
                <a:srgbClr val="FAD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4" name="直接连接符 13"/>
            <p:cNvCxnSpPr/>
            <p:nvPr/>
          </p:nvCxnSpPr>
          <p:spPr>
            <a:xfrm>
              <a:off x="859390" y="3806522"/>
              <a:ext cx="0" cy="2214061"/>
            </a:xfrm>
            <a:prstGeom prst="line">
              <a:avLst/>
            </a:prstGeom>
            <a:ln w="38100">
              <a:solidFill>
                <a:schemeClr val="accent2">
                  <a:lumMod val="40000"/>
                  <a:lumOff val="60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17" name="PA_组合 1"/>
          <p:cNvGrpSpPr/>
          <p:nvPr>
            <p:custDataLst>
              <p:tags r:id="rId1"/>
            </p:custDataLst>
          </p:nvPr>
        </p:nvGrpSpPr>
        <p:grpSpPr>
          <a:xfrm>
            <a:off x="8590039" y="303635"/>
            <a:ext cx="983811" cy="983811"/>
            <a:chOff x="9197300" y="3772828"/>
            <a:chExt cx="983811" cy="983811"/>
          </a:xfrm>
        </p:grpSpPr>
        <p:sp>
          <p:nvSpPr>
            <p:cNvPr id="18" name="PA_椭圆 29"/>
            <p:cNvSpPr/>
            <p:nvPr>
              <p:custDataLst>
                <p:tags r:id="rId2"/>
              </p:custDataLst>
            </p:nvPr>
          </p:nvSpPr>
          <p:spPr>
            <a:xfrm>
              <a:off x="9197300" y="3772828"/>
              <a:ext cx="983811" cy="983811"/>
            </a:xfrm>
            <a:prstGeom prst="ellipse">
              <a:avLst/>
            </a:prstGeom>
            <a:solidFill>
              <a:srgbClr val="FFE9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custDataLst>
                <p:tags r:id="rId3"/>
              </p:custDataLst>
            </p:nvPr>
          </p:nvSpPr>
          <p:spPr>
            <a:xfrm>
              <a:off x="9375417" y="3953496"/>
              <a:ext cx="627576" cy="625026"/>
            </a:xfrm>
            <a:custGeom>
              <a:avLst/>
              <a:gdLst>
                <a:gd name="connsiteX0" fmla="*/ 339081 w 627576"/>
                <a:gd name="connsiteY0" fmla="*/ 0 h 625026"/>
                <a:gd name="connsiteX1" fmla="*/ 377027 w 627576"/>
                <a:gd name="connsiteY1" fmla="*/ 3825 h 625026"/>
                <a:gd name="connsiteX2" fmla="*/ 627576 w 627576"/>
                <a:gd name="connsiteY2" fmla="*/ 311238 h 625026"/>
                <a:gd name="connsiteX3" fmla="*/ 313788 w 627576"/>
                <a:gd name="connsiteY3" fmla="*/ 625026 h 625026"/>
                <a:gd name="connsiteX4" fmla="*/ 0 w 627576"/>
                <a:gd name="connsiteY4" fmla="*/ 311238 h 625026"/>
                <a:gd name="connsiteX5" fmla="*/ 91907 w 627576"/>
                <a:gd name="connsiteY5" fmla="*/ 89357 h 625026"/>
                <a:gd name="connsiteX6" fmla="*/ 129490 w 627576"/>
                <a:gd name="connsiteY6" fmla="*/ 58347 h 625026"/>
                <a:gd name="connsiteX7" fmla="*/ 127995 w 627576"/>
                <a:gd name="connsiteY7" fmla="*/ 65754 h 625026"/>
                <a:gd name="connsiteX8" fmla="*/ 244953 w 627576"/>
                <a:gd name="connsiteY8" fmla="*/ 182712 h 625026"/>
                <a:gd name="connsiteX9" fmla="*/ 361911 w 627576"/>
                <a:gd name="connsiteY9" fmla="*/ 65754 h 625026"/>
                <a:gd name="connsiteX10" fmla="*/ 352720 w 627576"/>
                <a:gd name="connsiteY10" fmla="*/ 20229 h 625026"/>
                <a:gd name="connsiteX11" fmla="*/ 339081 w 627576"/>
                <a:gd name="connsiteY11" fmla="*/ 0 h 625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27576" h="625026">
                  <a:moveTo>
                    <a:pt x="339081" y="0"/>
                  </a:moveTo>
                  <a:lnTo>
                    <a:pt x="377027" y="3825"/>
                  </a:lnTo>
                  <a:cubicBezTo>
                    <a:pt x="520015" y="33085"/>
                    <a:pt x="627576" y="159601"/>
                    <a:pt x="627576" y="311238"/>
                  </a:cubicBezTo>
                  <a:cubicBezTo>
                    <a:pt x="627576" y="484538"/>
                    <a:pt x="487088" y="625026"/>
                    <a:pt x="313788" y="625026"/>
                  </a:cubicBezTo>
                  <a:cubicBezTo>
                    <a:pt x="140488" y="625026"/>
                    <a:pt x="0" y="484538"/>
                    <a:pt x="0" y="311238"/>
                  </a:cubicBezTo>
                  <a:cubicBezTo>
                    <a:pt x="0" y="224588"/>
                    <a:pt x="35122" y="146141"/>
                    <a:pt x="91907" y="89357"/>
                  </a:cubicBezTo>
                  <a:lnTo>
                    <a:pt x="129490" y="58347"/>
                  </a:lnTo>
                  <a:lnTo>
                    <a:pt x="127995" y="65754"/>
                  </a:lnTo>
                  <a:cubicBezTo>
                    <a:pt x="127995" y="130348"/>
                    <a:pt x="180359" y="182712"/>
                    <a:pt x="244953" y="182712"/>
                  </a:cubicBezTo>
                  <a:cubicBezTo>
                    <a:pt x="309547" y="182712"/>
                    <a:pt x="361911" y="130348"/>
                    <a:pt x="361911" y="65754"/>
                  </a:cubicBezTo>
                  <a:cubicBezTo>
                    <a:pt x="361911" y="49606"/>
                    <a:pt x="358638" y="34222"/>
                    <a:pt x="352720" y="20229"/>
                  </a:cubicBezTo>
                  <a:lnTo>
                    <a:pt x="339081" y="0"/>
                  </a:lnTo>
                  <a:close/>
                </a:path>
              </a:pathLst>
            </a:custGeom>
            <a:solidFill>
              <a:srgbClr val="FAD96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Tree>
    <p:extLst>
      <p:ext uri="{BB962C8B-B14F-4D97-AF65-F5344CB8AC3E}">
        <p14:creationId xmlns:p14="http://schemas.microsoft.com/office/powerpoint/2010/main" val="2541473345"/>
      </p:ext>
    </p:extLst>
  </p:cSld>
  <p:clrMapOvr>
    <a:masterClrMapping/>
  </p:clrMapOvr>
  <mc:AlternateContent xmlns:mc="http://schemas.openxmlformats.org/markup-compatibility/2006" xmlns:p14="http://schemas.microsoft.com/office/powerpoint/2010/main">
    <mc:Choice Requires="p14">
      <p:transition spd="slow" p14:dur="1750" advTm="3000">
        <p:push dir="u"/>
      </p:transition>
    </mc:Choice>
    <mc:Fallback xmlns="">
      <p:transition spd="slow" advTm="300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up)">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9188877" y="-604866"/>
            <a:ext cx="2621280" cy="6858000"/>
          </a:xfrm>
          <a:prstGeom prst="rect">
            <a:avLst/>
          </a:prstGeom>
        </p:spPr>
      </p:pic>
      <p:grpSp>
        <p:nvGrpSpPr>
          <p:cNvPr id="3" name="组合 2"/>
          <p:cNvGrpSpPr/>
          <p:nvPr/>
        </p:nvGrpSpPr>
        <p:grpSpPr>
          <a:xfrm>
            <a:off x="1093076" y="3580981"/>
            <a:ext cx="2578100" cy="2675362"/>
            <a:chOff x="524142" y="1087608"/>
            <a:chExt cx="2578100" cy="2675362"/>
          </a:xfrm>
        </p:grpSpPr>
        <p:sp>
          <p:nvSpPr>
            <p:cNvPr id="4" name="PA_椭圆 23"/>
            <p:cNvSpPr/>
            <p:nvPr>
              <p:custDataLst>
                <p:tags r:id="rId5"/>
              </p:custDataLst>
            </p:nvPr>
          </p:nvSpPr>
          <p:spPr>
            <a:xfrm>
              <a:off x="1134009" y="1087608"/>
              <a:ext cx="1358366" cy="135836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solidFill>
                    <a:prstClr val="white"/>
                  </a:solidFill>
                  <a:latin typeface="MYuppy-KR-Bold-DDC"/>
                  <a:ea typeface="MYuppy-KR-Bold-DDC"/>
                </a:rPr>
                <a:t>一</a:t>
              </a:r>
            </a:p>
          </p:txBody>
        </p:sp>
        <p:sp>
          <p:nvSpPr>
            <p:cNvPr id="5" name="矩形 4"/>
            <p:cNvSpPr/>
            <p:nvPr/>
          </p:nvSpPr>
          <p:spPr>
            <a:xfrm>
              <a:off x="524142" y="2593419"/>
              <a:ext cx="2578100" cy="1169551"/>
            </a:xfrm>
            <a:prstGeom prst="rect">
              <a:avLst/>
            </a:prstGeom>
          </p:spPr>
          <p:txBody>
            <a:bodyPr wrap="square">
              <a:spAutoFit/>
            </a:bodyPr>
            <a:lstStyle/>
            <a:p>
              <a:pPr algn="ctr"/>
              <a:r>
                <a:rPr lang="zh-CN" altLang="en-US" sz="1400">
                  <a:solidFill>
                    <a:prstClr val="black">
                      <a:lumMod val="50000"/>
                      <a:lumOff val="50000"/>
                    </a:prstClr>
                  </a:solidFill>
                </a:rPr>
                <a:t>Lorem ipsum dolor sit amet, consectetur adipisicing elit, sed </a:t>
              </a:r>
              <a:endParaRPr lang="en-US" altLang="zh-CN" sz="1400">
                <a:solidFill>
                  <a:prstClr val="black">
                    <a:lumMod val="50000"/>
                    <a:lumOff val="50000"/>
                  </a:prstClr>
                </a:solidFill>
              </a:endParaRPr>
            </a:p>
            <a:p>
              <a:pPr algn="ctr"/>
              <a:endParaRPr lang="en-US" altLang="zh-CN" sz="1400">
                <a:solidFill>
                  <a:prstClr val="black">
                    <a:lumMod val="50000"/>
                    <a:lumOff val="50000"/>
                  </a:prstClr>
                </a:solidFill>
              </a:endParaRPr>
            </a:p>
            <a:p>
              <a:pPr algn="ctr"/>
              <a:r>
                <a:rPr lang="zh-CN" altLang="en-US" sz="1400">
                  <a:solidFill>
                    <a:prstClr val="black">
                      <a:lumMod val="50000"/>
                      <a:lumOff val="50000"/>
                    </a:prstClr>
                  </a:solidFill>
                </a:rPr>
                <a:t>do eiusmod</a:t>
              </a:r>
            </a:p>
          </p:txBody>
        </p:sp>
      </p:grpSp>
      <p:grpSp>
        <p:nvGrpSpPr>
          <p:cNvPr id="6" name="组合 5"/>
          <p:cNvGrpSpPr/>
          <p:nvPr/>
        </p:nvGrpSpPr>
        <p:grpSpPr>
          <a:xfrm>
            <a:off x="3586596" y="3577772"/>
            <a:ext cx="2578100" cy="2675362"/>
            <a:chOff x="524142" y="1087608"/>
            <a:chExt cx="2578100" cy="2675362"/>
          </a:xfrm>
        </p:grpSpPr>
        <p:sp>
          <p:nvSpPr>
            <p:cNvPr id="7" name="PA_椭圆 23"/>
            <p:cNvSpPr/>
            <p:nvPr>
              <p:custDataLst>
                <p:tags r:id="rId4"/>
              </p:custDataLst>
            </p:nvPr>
          </p:nvSpPr>
          <p:spPr>
            <a:xfrm>
              <a:off x="1134009" y="1087608"/>
              <a:ext cx="1358366" cy="135836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solidFill>
                    <a:prstClr val="white"/>
                  </a:solidFill>
                  <a:latin typeface="MYuppy-KR-Bold-DDC"/>
                  <a:ea typeface="MYuppy-KR-Bold-DDC"/>
                </a:rPr>
                <a:t>一</a:t>
              </a:r>
            </a:p>
          </p:txBody>
        </p:sp>
        <p:sp>
          <p:nvSpPr>
            <p:cNvPr id="8" name="矩形 7"/>
            <p:cNvSpPr/>
            <p:nvPr/>
          </p:nvSpPr>
          <p:spPr>
            <a:xfrm>
              <a:off x="524142" y="2593419"/>
              <a:ext cx="2578100" cy="1169551"/>
            </a:xfrm>
            <a:prstGeom prst="rect">
              <a:avLst/>
            </a:prstGeom>
          </p:spPr>
          <p:txBody>
            <a:bodyPr wrap="square">
              <a:spAutoFit/>
            </a:bodyPr>
            <a:lstStyle/>
            <a:p>
              <a:pPr algn="ctr"/>
              <a:r>
                <a:rPr lang="zh-CN" altLang="en-US" sz="1400">
                  <a:solidFill>
                    <a:prstClr val="black">
                      <a:lumMod val="50000"/>
                      <a:lumOff val="50000"/>
                    </a:prstClr>
                  </a:solidFill>
                </a:rPr>
                <a:t>Lorem ipsum dolor sit amet, consectetur adipisicing elit, sed </a:t>
              </a:r>
              <a:endParaRPr lang="en-US" altLang="zh-CN" sz="1400">
                <a:solidFill>
                  <a:prstClr val="black">
                    <a:lumMod val="50000"/>
                    <a:lumOff val="50000"/>
                  </a:prstClr>
                </a:solidFill>
              </a:endParaRPr>
            </a:p>
            <a:p>
              <a:pPr algn="ctr"/>
              <a:endParaRPr lang="en-US" altLang="zh-CN" sz="1400">
                <a:solidFill>
                  <a:prstClr val="black">
                    <a:lumMod val="50000"/>
                    <a:lumOff val="50000"/>
                  </a:prstClr>
                </a:solidFill>
              </a:endParaRPr>
            </a:p>
            <a:p>
              <a:pPr algn="ctr"/>
              <a:r>
                <a:rPr lang="zh-CN" altLang="en-US" sz="1400">
                  <a:solidFill>
                    <a:prstClr val="black">
                      <a:lumMod val="50000"/>
                      <a:lumOff val="50000"/>
                    </a:prstClr>
                  </a:solidFill>
                </a:rPr>
                <a:t>do eiusmod</a:t>
              </a:r>
            </a:p>
          </p:txBody>
        </p:sp>
      </p:grpSp>
      <p:grpSp>
        <p:nvGrpSpPr>
          <p:cNvPr id="9" name="组合 8"/>
          <p:cNvGrpSpPr/>
          <p:nvPr/>
        </p:nvGrpSpPr>
        <p:grpSpPr>
          <a:xfrm>
            <a:off x="6082803" y="3577772"/>
            <a:ext cx="2578100" cy="2675362"/>
            <a:chOff x="524142" y="1087608"/>
            <a:chExt cx="2578100" cy="2675362"/>
          </a:xfrm>
        </p:grpSpPr>
        <p:sp>
          <p:nvSpPr>
            <p:cNvPr id="10" name="PA_椭圆 23"/>
            <p:cNvSpPr/>
            <p:nvPr>
              <p:custDataLst>
                <p:tags r:id="rId3"/>
              </p:custDataLst>
            </p:nvPr>
          </p:nvSpPr>
          <p:spPr>
            <a:xfrm>
              <a:off x="1134009" y="1087608"/>
              <a:ext cx="1358366" cy="135836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solidFill>
                    <a:prstClr val="white"/>
                  </a:solidFill>
                  <a:latin typeface="MYuppy-KR-Bold-DDC"/>
                  <a:ea typeface="MYuppy-KR-Bold-DDC"/>
                </a:rPr>
                <a:t>一</a:t>
              </a:r>
            </a:p>
          </p:txBody>
        </p:sp>
        <p:sp>
          <p:nvSpPr>
            <p:cNvPr id="11" name="矩形 10"/>
            <p:cNvSpPr/>
            <p:nvPr/>
          </p:nvSpPr>
          <p:spPr>
            <a:xfrm>
              <a:off x="524142" y="2593419"/>
              <a:ext cx="2578100" cy="1169551"/>
            </a:xfrm>
            <a:prstGeom prst="rect">
              <a:avLst/>
            </a:prstGeom>
          </p:spPr>
          <p:txBody>
            <a:bodyPr wrap="square">
              <a:spAutoFit/>
            </a:bodyPr>
            <a:lstStyle/>
            <a:p>
              <a:pPr algn="ctr"/>
              <a:r>
                <a:rPr lang="zh-CN" altLang="en-US" sz="1400">
                  <a:solidFill>
                    <a:prstClr val="black">
                      <a:lumMod val="50000"/>
                      <a:lumOff val="50000"/>
                    </a:prstClr>
                  </a:solidFill>
                </a:rPr>
                <a:t>Lorem ipsum dolor sit amet, consectetur adipisicing elit, sed </a:t>
              </a:r>
              <a:endParaRPr lang="en-US" altLang="zh-CN" sz="1400">
                <a:solidFill>
                  <a:prstClr val="black">
                    <a:lumMod val="50000"/>
                    <a:lumOff val="50000"/>
                  </a:prstClr>
                </a:solidFill>
              </a:endParaRPr>
            </a:p>
            <a:p>
              <a:pPr algn="ctr"/>
              <a:endParaRPr lang="en-US" altLang="zh-CN" sz="1400">
                <a:solidFill>
                  <a:prstClr val="black">
                    <a:lumMod val="50000"/>
                    <a:lumOff val="50000"/>
                  </a:prstClr>
                </a:solidFill>
              </a:endParaRPr>
            </a:p>
            <a:p>
              <a:pPr algn="ctr"/>
              <a:r>
                <a:rPr lang="zh-CN" altLang="en-US" sz="1400">
                  <a:solidFill>
                    <a:prstClr val="black">
                      <a:lumMod val="50000"/>
                      <a:lumOff val="50000"/>
                    </a:prstClr>
                  </a:solidFill>
                </a:rPr>
                <a:t>do eiusmod</a:t>
              </a:r>
            </a:p>
          </p:txBody>
        </p:sp>
      </p:grpSp>
      <p:pic>
        <p:nvPicPr>
          <p:cNvPr id="15" name="图片 14"/>
          <p:cNvPicPr>
            <a:picLocks noChangeAspect="1"/>
          </p:cNvPicPr>
          <p:nvPr/>
        </p:nvPicPr>
        <p:blipFill>
          <a:blip r:embed="rId9"/>
          <a:stretch>
            <a:fillRect/>
          </a:stretch>
        </p:blipFill>
        <p:spPr>
          <a:xfrm>
            <a:off x="1921507" y="1970583"/>
            <a:ext cx="4061250" cy="461250"/>
          </a:xfrm>
          <a:prstGeom prst="rect">
            <a:avLst/>
          </a:prstGeom>
        </p:spPr>
      </p:pic>
      <p:sp>
        <p:nvSpPr>
          <p:cNvPr id="16" name="PA_文本框 95"/>
          <p:cNvSpPr txBox="1"/>
          <p:nvPr>
            <p:custDataLst>
              <p:tags r:id="rId1"/>
            </p:custDataLst>
          </p:nvPr>
        </p:nvSpPr>
        <p:spPr>
          <a:xfrm>
            <a:off x="1664843" y="801023"/>
            <a:ext cx="5162902" cy="743409"/>
          </a:xfrm>
          <a:prstGeom prst="rect">
            <a:avLst/>
          </a:prstGeom>
          <a:noFill/>
        </p:spPr>
        <p:txBody>
          <a:bodyPr wrap="square" rtlCol="0">
            <a:spAutoFit/>
          </a:bodyPr>
          <a:lstStyle/>
          <a:p>
            <a:pPr>
              <a:lnSpc>
                <a:spcPct val="150000"/>
              </a:lnSpc>
            </a:pPr>
            <a:r>
              <a:rPr lang="zh-CN" altLang="en-US" sz="3200" spc="300">
                <a:solidFill>
                  <a:schemeClr val="accent3"/>
                </a:solidFill>
                <a:latin typeface="MYuppy-KR-Bold-DDC"/>
                <a:ea typeface="MYuppy-KR-Bold-DDC"/>
              </a:rPr>
              <a:t>您的标题</a:t>
            </a:r>
            <a:endParaRPr lang="en-US" altLang="zh-CN" sz="3200" spc="300">
              <a:solidFill>
                <a:schemeClr val="accent3"/>
              </a:solidFill>
              <a:latin typeface="MYuppy-KR-Bold-DDC"/>
              <a:ea typeface="MYuppy-KR-Bold-DDC"/>
            </a:endParaRPr>
          </a:p>
        </p:txBody>
      </p:sp>
      <p:sp>
        <p:nvSpPr>
          <p:cNvPr id="17" name="PA_文本框 95"/>
          <p:cNvSpPr txBox="1"/>
          <p:nvPr>
            <p:custDataLst>
              <p:tags r:id="rId2"/>
            </p:custDataLst>
          </p:nvPr>
        </p:nvSpPr>
        <p:spPr>
          <a:xfrm>
            <a:off x="1702943" y="1508325"/>
            <a:ext cx="5162902" cy="417871"/>
          </a:xfrm>
          <a:prstGeom prst="rect">
            <a:avLst/>
          </a:prstGeom>
          <a:noFill/>
        </p:spPr>
        <p:txBody>
          <a:bodyPr wrap="square" rtlCol="0">
            <a:spAutoFit/>
          </a:bodyPr>
          <a:lstStyle/>
          <a:p>
            <a:pPr>
              <a:lnSpc>
                <a:spcPct val="150000"/>
              </a:lnSpc>
            </a:pPr>
            <a:r>
              <a:rPr lang="en-US" altLang="zh-CN" sz="1600" spc="300">
                <a:solidFill>
                  <a:srgbClr val="2F1A09"/>
                </a:solidFill>
                <a:latin typeface="MYuppy-KR-Bold-DDC"/>
                <a:ea typeface="MYuppy-KR-Bold-DDC"/>
              </a:rPr>
              <a:t>YOUR TITLE</a:t>
            </a:r>
          </a:p>
        </p:txBody>
      </p:sp>
      <p:sp>
        <p:nvSpPr>
          <p:cNvPr id="18" name="矩形 17"/>
          <p:cNvSpPr/>
          <p:nvPr/>
        </p:nvSpPr>
        <p:spPr>
          <a:xfrm>
            <a:off x="1191194" y="2476220"/>
            <a:ext cx="6096000" cy="954107"/>
          </a:xfrm>
          <a:prstGeom prst="rect">
            <a:avLst/>
          </a:prstGeom>
        </p:spPr>
        <p:txBody>
          <a:bodyPr>
            <a:spAutoFit/>
          </a:bodyPr>
          <a:lstStyle/>
          <a:p>
            <a:r>
              <a:rPr lang="zh-CN" altLang="en-US" sz="1400">
                <a:solidFill>
                  <a:srgbClr val="2F1A09"/>
                </a:solidFill>
              </a:rPr>
              <a:t>Lorem ipsum dolor sit amet, consectetur adipisicing elit, sed do eiusmod tempor incididunt ut labore et dolore magna aliqua.</a:t>
            </a:r>
          </a:p>
          <a:p>
            <a:r>
              <a:rPr lang="zh-CN" altLang="en-US" sz="1400">
                <a:solidFill>
                  <a:srgbClr val="2F1A09"/>
                </a:solidFill>
              </a:rPr>
              <a:t>Ut enim ad minim veniam, quis nostrud exercitation ullamco laboris nisi ut aliquip ex ea commodo consequat. </a:t>
            </a:r>
          </a:p>
        </p:txBody>
      </p:sp>
      <p:sp>
        <p:nvSpPr>
          <p:cNvPr id="19" name="十字星 18"/>
          <p:cNvSpPr>
            <a:spLocks noChangeAspect="1"/>
          </p:cNvSpPr>
          <p:nvPr/>
        </p:nvSpPr>
        <p:spPr>
          <a:xfrm>
            <a:off x="912124" y="575827"/>
            <a:ext cx="558140" cy="596900"/>
          </a:xfrm>
          <a:prstGeom prst="star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prstClr val="white"/>
              </a:solidFill>
            </a:endParaRPr>
          </a:p>
        </p:txBody>
      </p:sp>
      <p:sp>
        <p:nvSpPr>
          <p:cNvPr id="20" name="十字星 19"/>
          <p:cNvSpPr/>
          <p:nvPr/>
        </p:nvSpPr>
        <p:spPr>
          <a:xfrm>
            <a:off x="7445164" y="1541669"/>
            <a:ext cx="698500" cy="749300"/>
          </a:xfrm>
          <a:prstGeom prst="star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prstClr val="white"/>
              </a:solidFill>
            </a:endParaRPr>
          </a:p>
        </p:txBody>
      </p:sp>
    </p:spTree>
    <p:extLst>
      <p:ext uri="{BB962C8B-B14F-4D97-AF65-F5344CB8AC3E}">
        <p14:creationId xmlns:p14="http://schemas.microsoft.com/office/powerpoint/2010/main" val="1802857757"/>
      </p:ext>
    </p:extLst>
  </p:cSld>
  <p:clrMapOvr>
    <a:masterClrMapping/>
  </p:clrMapOvr>
  <mc:AlternateContent xmlns:mc="http://schemas.openxmlformats.org/markup-compatibility/2006" xmlns:p14="http://schemas.microsoft.com/office/powerpoint/2010/main">
    <mc:Choice Requires="p14">
      <p:transition spd="slow" p14:dur="1750" advTm="3000">
        <p:push dir="u"/>
      </p:transition>
    </mc:Choice>
    <mc:Fallback xmlns="">
      <p:transition spd="slow" advTm="300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750"/>
                            </p:stCondLst>
                            <p:childTnLst>
                              <p:par>
                                <p:cTn id="10" presetID="2" presetClass="entr" presetSubtype="4"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750" fill="hold"/>
                                        <p:tgtEl>
                                          <p:spTgt spid="6"/>
                                        </p:tgtEl>
                                        <p:attrNameLst>
                                          <p:attrName>ppt_x</p:attrName>
                                        </p:attrNameLst>
                                      </p:cBhvr>
                                      <p:tavLst>
                                        <p:tav tm="0">
                                          <p:val>
                                            <p:strVal val="#ppt_x"/>
                                          </p:val>
                                        </p:tav>
                                        <p:tav tm="100000">
                                          <p:val>
                                            <p:strVal val="#ppt_x"/>
                                          </p:val>
                                        </p:tav>
                                      </p:tavLst>
                                    </p:anim>
                                    <p:anim calcmode="lin" valueType="num">
                                      <p:cBhvr additive="base">
                                        <p:cTn id="13" dur="750" fill="hold"/>
                                        <p:tgtEl>
                                          <p:spTgt spid="6"/>
                                        </p:tgtEl>
                                        <p:attrNameLst>
                                          <p:attrName>ppt_y</p:attrName>
                                        </p:attrNameLst>
                                      </p:cBhvr>
                                      <p:tavLst>
                                        <p:tav tm="0">
                                          <p:val>
                                            <p:strVal val="1+#ppt_h/2"/>
                                          </p:val>
                                        </p:tav>
                                        <p:tav tm="100000">
                                          <p:val>
                                            <p:strVal val="#ppt_y"/>
                                          </p:val>
                                        </p:tav>
                                      </p:tavLst>
                                    </p:anim>
                                  </p:childTnLst>
                                </p:cTn>
                              </p:par>
                            </p:childTnLst>
                          </p:cTn>
                        </p:par>
                        <p:par>
                          <p:cTn id="14" fill="hold">
                            <p:stCondLst>
                              <p:cond delay="1500"/>
                            </p:stCondLst>
                            <p:childTnLst>
                              <p:par>
                                <p:cTn id="15" presetID="2" presetClass="entr" presetSubtype="4"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750" fill="hold"/>
                                        <p:tgtEl>
                                          <p:spTgt spid="9"/>
                                        </p:tgtEl>
                                        <p:attrNameLst>
                                          <p:attrName>ppt_x</p:attrName>
                                        </p:attrNameLst>
                                      </p:cBhvr>
                                      <p:tavLst>
                                        <p:tav tm="0">
                                          <p:val>
                                            <p:strVal val="#ppt_x"/>
                                          </p:val>
                                        </p:tav>
                                        <p:tav tm="100000">
                                          <p:val>
                                            <p:strVal val="#ppt_x"/>
                                          </p:val>
                                        </p:tav>
                                      </p:tavLst>
                                    </p:anim>
                                    <p:anim calcmode="lin" valueType="num">
                                      <p:cBhvr additive="base">
                                        <p:cTn id="18" dur="750" fill="hold"/>
                                        <p:tgtEl>
                                          <p:spTgt spid="9"/>
                                        </p:tgtEl>
                                        <p:attrNameLst>
                                          <p:attrName>ppt_y</p:attrName>
                                        </p:attrNameLst>
                                      </p:cBhvr>
                                      <p:tavLst>
                                        <p:tav tm="0">
                                          <p:val>
                                            <p:strVal val="1+#ppt_h/2"/>
                                          </p:val>
                                        </p:tav>
                                        <p:tav tm="100000">
                                          <p:val>
                                            <p:strVal val="#ppt_y"/>
                                          </p:val>
                                        </p:tav>
                                      </p:tavLst>
                                    </p:anim>
                                  </p:childTnLst>
                                </p:cTn>
                              </p:par>
                            </p:childTnLst>
                          </p:cTn>
                        </p:par>
                        <p:par>
                          <p:cTn id="19" fill="hold">
                            <p:stCondLst>
                              <p:cond delay="2250"/>
                            </p:stCondLst>
                            <p:childTnLst>
                              <p:par>
                                <p:cTn id="20" presetID="31" presetClass="entr" presetSubtype="0" fill="hold" nodeType="afterEffect">
                                  <p:stCondLst>
                                    <p:cond delay="0"/>
                                  </p:stCondLst>
                                  <p:iterate type="lt">
                                    <p:tmPct val="30000"/>
                                  </p:iterate>
                                  <p:childTnLst>
                                    <p:set>
                                      <p:cBhvr>
                                        <p:cTn id="21" dur="1" fill="hold">
                                          <p:stCondLst>
                                            <p:cond delay="0"/>
                                          </p:stCondLst>
                                        </p:cTn>
                                        <p:tgtEl>
                                          <p:spTgt spid="16">
                                            <p:txEl>
                                              <p:pRg st="0" end="0"/>
                                            </p:txEl>
                                          </p:spTgt>
                                        </p:tgtEl>
                                        <p:attrNameLst>
                                          <p:attrName>style.visibility</p:attrName>
                                        </p:attrNameLst>
                                      </p:cBhvr>
                                      <p:to>
                                        <p:strVal val="visible"/>
                                      </p:to>
                                    </p:set>
                                    <p:anim calcmode="lin" valueType="num">
                                      <p:cBhvr>
                                        <p:cTn id="22" dur="1000" fill="hold"/>
                                        <p:tgtEl>
                                          <p:spTgt spid="16">
                                            <p:txEl>
                                              <p:pRg st="0" end="0"/>
                                            </p:txEl>
                                          </p:spTgt>
                                        </p:tgtEl>
                                        <p:attrNameLst>
                                          <p:attrName>ppt_w</p:attrName>
                                        </p:attrNameLst>
                                      </p:cBhvr>
                                      <p:tavLst>
                                        <p:tav tm="0">
                                          <p:val>
                                            <p:fltVal val="0"/>
                                          </p:val>
                                        </p:tav>
                                        <p:tav tm="100000">
                                          <p:val>
                                            <p:strVal val="#ppt_w"/>
                                          </p:val>
                                        </p:tav>
                                      </p:tavLst>
                                    </p:anim>
                                    <p:anim calcmode="lin" valueType="num">
                                      <p:cBhvr>
                                        <p:cTn id="23" dur="1000" fill="hold"/>
                                        <p:tgtEl>
                                          <p:spTgt spid="16">
                                            <p:txEl>
                                              <p:pRg st="0" end="0"/>
                                            </p:txEl>
                                          </p:spTgt>
                                        </p:tgtEl>
                                        <p:attrNameLst>
                                          <p:attrName>ppt_h</p:attrName>
                                        </p:attrNameLst>
                                      </p:cBhvr>
                                      <p:tavLst>
                                        <p:tav tm="0">
                                          <p:val>
                                            <p:fltVal val="0"/>
                                          </p:val>
                                        </p:tav>
                                        <p:tav tm="100000">
                                          <p:val>
                                            <p:strVal val="#ppt_h"/>
                                          </p:val>
                                        </p:tav>
                                      </p:tavLst>
                                    </p:anim>
                                    <p:anim calcmode="lin" valueType="num">
                                      <p:cBhvr>
                                        <p:cTn id="24" dur="1000" fill="hold"/>
                                        <p:tgtEl>
                                          <p:spTgt spid="16">
                                            <p:txEl>
                                              <p:pRg st="0" end="0"/>
                                            </p:txEl>
                                          </p:spTgt>
                                        </p:tgtEl>
                                        <p:attrNameLst>
                                          <p:attrName>style.rotation</p:attrName>
                                        </p:attrNameLst>
                                      </p:cBhvr>
                                      <p:tavLst>
                                        <p:tav tm="0">
                                          <p:val>
                                            <p:fltVal val="90"/>
                                          </p:val>
                                        </p:tav>
                                        <p:tav tm="100000">
                                          <p:val>
                                            <p:fltVal val="0"/>
                                          </p:val>
                                        </p:tav>
                                      </p:tavLst>
                                    </p:anim>
                                    <p:animEffect transition="in" filter="fade">
                                      <p:cBhvr>
                                        <p:cTn id="25" dur="1000"/>
                                        <p:tgtEl>
                                          <p:spTgt spid="16">
                                            <p:txEl>
                                              <p:pRg st="0" end="0"/>
                                            </p:txEl>
                                          </p:spTgt>
                                        </p:tgtEl>
                                      </p:cBhvr>
                                    </p:animEffect>
                                  </p:childTnLst>
                                </p:cTn>
                              </p:par>
                            </p:childTnLst>
                          </p:cTn>
                        </p:par>
                        <p:par>
                          <p:cTn id="26" fill="hold">
                            <p:stCondLst>
                              <p:cond delay="4150"/>
                            </p:stCondLst>
                            <p:childTnLst>
                              <p:par>
                                <p:cTn id="27" presetID="10" presetClass="entr" presetSubtype="0" fill="hold" nodeType="afterEffect">
                                  <p:stCondLst>
                                    <p:cond delay="0"/>
                                  </p:stCondLst>
                                  <p:childTnLst>
                                    <p:set>
                                      <p:cBhvr>
                                        <p:cTn id="28" dur="1" fill="hold">
                                          <p:stCondLst>
                                            <p:cond delay="0"/>
                                          </p:stCondLst>
                                        </p:cTn>
                                        <p:tgtEl>
                                          <p:spTgt spid="17">
                                            <p:txEl>
                                              <p:pRg st="0" end="0"/>
                                            </p:txEl>
                                          </p:spTgt>
                                        </p:tgtEl>
                                        <p:attrNameLst>
                                          <p:attrName>style.visibility</p:attrName>
                                        </p:attrNameLst>
                                      </p:cBhvr>
                                      <p:to>
                                        <p:strVal val="visible"/>
                                      </p:to>
                                    </p:set>
                                    <p:animEffect transition="in" filter="fade">
                                      <p:cBhvr>
                                        <p:cTn id="29" dur="500"/>
                                        <p:tgtEl>
                                          <p:spTgt spid="17">
                                            <p:txEl>
                                              <p:pRg st="0" end="0"/>
                                            </p:txEl>
                                          </p:spTgt>
                                        </p:tgtEl>
                                      </p:cBhvr>
                                    </p:animEffect>
                                  </p:childTnLst>
                                </p:cTn>
                              </p:par>
                            </p:childTnLst>
                          </p:cTn>
                        </p:par>
                        <p:par>
                          <p:cTn id="30" fill="hold">
                            <p:stCondLst>
                              <p:cond delay="4650"/>
                            </p:stCondLst>
                            <p:childTnLst>
                              <p:par>
                                <p:cTn id="31" presetID="22" presetClass="entr" presetSubtype="1" fill="hold" grpId="0" nodeType="after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wipe(up)">
                                      <p:cBhvr>
                                        <p:cTn id="3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1"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p:blipFill>
        <p:spPr>
          <a:xfrm>
            <a:off x="3194679" y="2509494"/>
            <a:ext cx="9144000" cy="2514600"/>
          </a:xfrm>
          <a:prstGeom prst="rect">
            <a:avLst/>
          </a:prstGeom>
        </p:spPr>
      </p:pic>
      <p:grpSp>
        <p:nvGrpSpPr>
          <p:cNvPr id="3" name="组合 2"/>
          <p:cNvGrpSpPr/>
          <p:nvPr/>
        </p:nvGrpSpPr>
        <p:grpSpPr>
          <a:xfrm>
            <a:off x="613228" y="507577"/>
            <a:ext cx="6146800" cy="2931105"/>
            <a:chOff x="177800" y="899463"/>
            <a:chExt cx="6146800" cy="2931105"/>
          </a:xfrm>
        </p:grpSpPr>
        <p:sp>
          <p:nvSpPr>
            <p:cNvPr id="4" name="PA_文本框 95"/>
            <p:cNvSpPr txBox="1"/>
            <p:nvPr>
              <p:custDataLst>
                <p:tags r:id="rId5"/>
              </p:custDataLst>
            </p:nvPr>
          </p:nvSpPr>
          <p:spPr>
            <a:xfrm>
              <a:off x="177800" y="899463"/>
              <a:ext cx="5162902" cy="743409"/>
            </a:xfrm>
            <a:prstGeom prst="rect">
              <a:avLst/>
            </a:prstGeom>
            <a:noFill/>
          </p:spPr>
          <p:txBody>
            <a:bodyPr wrap="square" rtlCol="0">
              <a:spAutoFit/>
            </a:bodyPr>
            <a:lstStyle/>
            <a:p>
              <a:pPr>
                <a:lnSpc>
                  <a:spcPct val="150000"/>
                </a:lnSpc>
              </a:pPr>
              <a:r>
                <a:rPr lang="zh-CN" altLang="en-US" sz="3200" spc="300">
                  <a:solidFill>
                    <a:srgbClr val="B4783C"/>
                  </a:solidFill>
                  <a:latin typeface="MYuppy-KR-Bold-DDC"/>
                  <a:ea typeface="MYuppy-KR-Bold-DDC"/>
                </a:rPr>
                <a:t>您的标题</a:t>
              </a:r>
              <a:endParaRPr lang="en-US" altLang="zh-CN" sz="3200" spc="300">
                <a:solidFill>
                  <a:srgbClr val="B4783C"/>
                </a:solidFill>
                <a:latin typeface="MYuppy-KR-Bold-DDC"/>
                <a:ea typeface="MYuppy-KR-Bold-DDC"/>
              </a:endParaRPr>
            </a:p>
          </p:txBody>
        </p:sp>
        <p:sp>
          <p:nvSpPr>
            <p:cNvPr id="5" name="PA_文本框 95"/>
            <p:cNvSpPr txBox="1"/>
            <p:nvPr>
              <p:custDataLst>
                <p:tags r:id="rId6"/>
              </p:custDataLst>
            </p:nvPr>
          </p:nvSpPr>
          <p:spPr>
            <a:xfrm>
              <a:off x="228600" y="1642701"/>
              <a:ext cx="5162902" cy="417871"/>
            </a:xfrm>
            <a:prstGeom prst="rect">
              <a:avLst/>
            </a:prstGeom>
            <a:noFill/>
          </p:spPr>
          <p:txBody>
            <a:bodyPr wrap="square" rtlCol="0">
              <a:spAutoFit/>
            </a:bodyPr>
            <a:lstStyle/>
            <a:p>
              <a:pPr>
                <a:lnSpc>
                  <a:spcPct val="150000"/>
                </a:lnSpc>
              </a:pPr>
              <a:r>
                <a:rPr lang="en-US" altLang="zh-CN" sz="1600" spc="300">
                  <a:solidFill>
                    <a:prstClr val="black">
                      <a:lumMod val="50000"/>
                      <a:lumOff val="50000"/>
                    </a:prstClr>
                  </a:solidFill>
                  <a:latin typeface="MYuppy-KR-Bold-DDC"/>
                  <a:ea typeface="MYuppy-KR-Bold-DDC"/>
                </a:rPr>
                <a:t>YOUR TITLE</a:t>
              </a:r>
            </a:p>
          </p:txBody>
        </p:sp>
        <p:sp>
          <p:nvSpPr>
            <p:cNvPr id="6" name="矩形 5"/>
            <p:cNvSpPr/>
            <p:nvPr/>
          </p:nvSpPr>
          <p:spPr>
            <a:xfrm>
              <a:off x="228600" y="2167910"/>
              <a:ext cx="6096000" cy="954107"/>
            </a:xfrm>
            <a:prstGeom prst="rect">
              <a:avLst/>
            </a:prstGeom>
          </p:spPr>
          <p:txBody>
            <a:bodyPr>
              <a:spAutoFit/>
            </a:bodyPr>
            <a:lstStyle/>
            <a:p>
              <a:r>
                <a:rPr lang="zh-CN" altLang="en-US" sz="1400">
                  <a:solidFill>
                    <a:prstClr val="black">
                      <a:lumMod val="50000"/>
                      <a:lumOff val="50000"/>
                    </a:prstClr>
                  </a:solidFill>
                </a:rPr>
                <a:t>Lorem ipsum dolor sit amet, consectetur adipisicing elit, sed do eiusmod tempor incididunt ut labore et dolore magna aliqua.</a:t>
              </a:r>
            </a:p>
            <a:p>
              <a:r>
                <a:rPr lang="zh-CN" altLang="en-US" sz="1400">
                  <a:solidFill>
                    <a:prstClr val="black">
                      <a:lumMod val="50000"/>
                      <a:lumOff val="50000"/>
                    </a:prstClr>
                  </a:solidFill>
                </a:rPr>
                <a:t>Ut enim ad minim veniam, quis nostrud exercitation ullamco laboris nisi ut aliquip ex ea commodo consequat. </a:t>
              </a:r>
            </a:p>
          </p:txBody>
        </p:sp>
        <p:sp>
          <p:nvSpPr>
            <p:cNvPr id="7" name="PA_椭圆 23"/>
            <p:cNvSpPr/>
            <p:nvPr>
              <p:custDataLst>
                <p:tags r:id="rId7"/>
              </p:custDataLst>
            </p:nvPr>
          </p:nvSpPr>
          <p:spPr>
            <a:xfrm>
              <a:off x="2210334" y="1264872"/>
              <a:ext cx="266701" cy="266701"/>
            </a:xfrm>
            <a:prstGeom prst="ellipse">
              <a:avLst/>
            </a:prstGeom>
            <a:solidFill>
              <a:srgbClr val="9DD9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PA_等腰三角形 39"/>
            <p:cNvSpPr/>
            <p:nvPr>
              <p:custDataLst>
                <p:tags r:id="rId8"/>
              </p:custDataLst>
            </p:nvPr>
          </p:nvSpPr>
          <p:spPr>
            <a:xfrm>
              <a:off x="340160" y="3285573"/>
              <a:ext cx="309373" cy="266701"/>
            </a:xfrm>
            <a:prstGeom prst="triangle">
              <a:avLst/>
            </a:prstGeom>
            <a:solidFill>
              <a:srgbClr val="ACC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任意多边形 8"/>
            <p:cNvSpPr/>
            <p:nvPr/>
          </p:nvSpPr>
          <p:spPr>
            <a:xfrm>
              <a:off x="1386115" y="3435913"/>
              <a:ext cx="790599" cy="394655"/>
            </a:xfrm>
            <a:custGeom>
              <a:avLst/>
              <a:gdLst>
                <a:gd name="connsiteX0" fmla="*/ 791913 w 1791140"/>
                <a:gd name="connsiteY0" fmla="*/ 0 h 894110"/>
                <a:gd name="connsiteX1" fmla="*/ 1187129 w 1791140"/>
                <a:gd name="connsiteY1" fmla="*/ 213295 h 894110"/>
                <a:gd name="connsiteX2" fmla="*/ 1191896 w 1791140"/>
                <a:gd name="connsiteY2" fmla="*/ 244607 h 894110"/>
                <a:gd name="connsiteX3" fmla="*/ 1252477 w 1791140"/>
                <a:gd name="connsiteY3" fmla="*/ 257059 h 894110"/>
                <a:gd name="connsiteX4" fmla="*/ 1352059 w 1791140"/>
                <a:gd name="connsiteY4" fmla="*/ 297067 h 894110"/>
                <a:gd name="connsiteX5" fmla="*/ 1387847 w 1791140"/>
                <a:gd name="connsiteY5" fmla="*/ 323148 h 894110"/>
                <a:gd name="connsiteX6" fmla="*/ 1469030 w 1791140"/>
                <a:gd name="connsiteY6" fmla="*/ 328567 h 894110"/>
                <a:gd name="connsiteX7" fmla="*/ 1791140 w 1791140"/>
                <a:gd name="connsiteY7" fmla="*/ 590272 h 894110"/>
                <a:gd name="connsiteX8" fmla="*/ 1387728 w 1791140"/>
                <a:gd name="connsiteY8" fmla="*/ 857404 h 894110"/>
                <a:gd name="connsiteX9" fmla="*/ 1102473 w 1791140"/>
                <a:gd name="connsiteY9" fmla="*/ 779163 h 894110"/>
                <a:gd name="connsiteX10" fmla="*/ 1091107 w 1791140"/>
                <a:gd name="connsiteY10" fmla="*/ 770041 h 894110"/>
                <a:gd name="connsiteX11" fmla="*/ 1014150 w 1791140"/>
                <a:gd name="connsiteY11" fmla="*/ 764904 h 894110"/>
                <a:gd name="connsiteX12" fmla="*/ 993206 w 1791140"/>
                <a:gd name="connsiteY12" fmla="*/ 760599 h 894110"/>
                <a:gd name="connsiteX13" fmla="*/ 980308 w 1791140"/>
                <a:gd name="connsiteY13" fmla="*/ 776334 h 894110"/>
                <a:gd name="connsiteX14" fmla="*/ 645792 w 1791140"/>
                <a:gd name="connsiteY14" fmla="*/ 894110 h 894110"/>
                <a:gd name="connsiteX15" fmla="*/ 360537 w 1791140"/>
                <a:gd name="connsiteY15" fmla="*/ 815869 h 894110"/>
                <a:gd name="connsiteX16" fmla="*/ 305080 w 1791140"/>
                <a:gd name="connsiteY16" fmla="*/ 761402 h 894110"/>
                <a:gd name="connsiteX17" fmla="*/ 246386 w 1791140"/>
                <a:gd name="connsiteY17" fmla="*/ 749338 h 894110"/>
                <a:gd name="connsiteX18" fmla="*/ 0 w 1791140"/>
                <a:gd name="connsiteY18" fmla="*/ 503198 h 894110"/>
                <a:gd name="connsiteX19" fmla="*/ 322111 w 1791140"/>
                <a:gd name="connsiteY19" fmla="*/ 241493 h 894110"/>
                <a:gd name="connsiteX20" fmla="*/ 393126 w 1791140"/>
                <a:gd name="connsiteY20" fmla="*/ 236753 h 894110"/>
                <a:gd name="connsiteX21" fmla="*/ 396697 w 1791140"/>
                <a:gd name="connsiteY21" fmla="*/ 213295 h 894110"/>
                <a:gd name="connsiteX22" fmla="*/ 791913 w 1791140"/>
                <a:gd name="connsiteY22" fmla="*/ 0 h 894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791140" h="894110">
                  <a:moveTo>
                    <a:pt x="791913" y="0"/>
                  </a:moveTo>
                  <a:cubicBezTo>
                    <a:pt x="986861" y="0"/>
                    <a:pt x="1149512" y="91568"/>
                    <a:pt x="1187129" y="213295"/>
                  </a:cubicBezTo>
                  <a:lnTo>
                    <a:pt x="1191896" y="244607"/>
                  </a:lnTo>
                  <a:lnTo>
                    <a:pt x="1252477" y="257059"/>
                  </a:lnTo>
                  <a:cubicBezTo>
                    <a:pt x="1288675" y="267198"/>
                    <a:pt x="1322173" y="280735"/>
                    <a:pt x="1352059" y="297067"/>
                  </a:cubicBezTo>
                  <a:lnTo>
                    <a:pt x="1387847" y="323148"/>
                  </a:lnTo>
                  <a:lnTo>
                    <a:pt x="1469030" y="328567"/>
                  </a:lnTo>
                  <a:cubicBezTo>
                    <a:pt x="1652858" y="353476"/>
                    <a:pt x="1791140" y="461181"/>
                    <a:pt x="1791140" y="590272"/>
                  </a:cubicBezTo>
                  <a:cubicBezTo>
                    <a:pt x="1791140" y="737805"/>
                    <a:pt x="1610526" y="857404"/>
                    <a:pt x="1387728" y="857404"/>
                  </a:cubicBezTo>
                  <a:cubicBezTo>
                    <a:pt x="1276329" y="857404"/>
                    <a:pt x="1175476" y="827504"/>
                    <a:pt x="1102473" y="779163"/>
                  </a:cubicBezTo>
                  <a:lnTo>
                    <a:pt x="1091107" y="770041"/>
                  </a:lnTo>
                  <a:lnTo>
                    <a:pt x="1014150" y="764904"/>
                  </a:lnTo>
                  <a:lnTo>
                    <a:pt x="993206" y="760599"/>
                  </a:lnTo>
                  <a:lnTo>
                    <a:pt x="980308" y="776334"/>
                  </a:lnTo>
                  <a:cubicBezTo>
                    <a:pt x="907812" y="847392"/>
                    <a:pt x="785041" y="894110"/>
                    <a:pt x="645792" y="894110"/>
                  </a:cubicBezTo>
                  <a:cubicBezTo>
                    <a:pt x="534393" y="894110"/>
                    <a:pt x="433540" y="864210"/>
                    <a:pt x="360537" y="815869"/>
                  </a:cubicBezTo>
                  <a:lnTo>
                    <a:pt x="305080" y="761402"/>
                  </a:lnTo>
                  <a:lnTo>
                    <a:pt x="246386" y="749338"/>
                  </a:lnTo>
                  <a:cubicBezTo>
                    <a:pt x="101595" y="708785"/>
                    <a:pt x="0" y="613848"/>
                    <a:pt x="0" y="503198"/>
                  </a:cubicBezTo>
                  <a:cubicBezTo>
                    <a:pt x="0" y="374107"/>
                    <a:pt x="138282" y="266402"/>
                    <a:pt x="322111" y="241493"/>
                  </a:cubicBezTo>
                  <a:lnTo>
                    <a:pt x="393126" y="236753"/>
                  </a:lnTo>
                  <a:lnTo>
                    <a:pt x="396697" y="213295"/>
                  </a:lnTo>
                  <a:cubicBezTo>
                    <a:pt x="434314" y="91568"/>
                    <a:pt x="596965" y="0"/>
                    <a:pt x="791913" y="0"/>
                  </a:cubicBezTo>
                  <a:close/>
                </a:path>
              </a:pathLst>
            </a:custGeom>
            <a:noFill/>
            <a:ln w="254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grpSp>
      <p:grpSp>
        <p:nvGrpSpPr>
          <p:cNvPr id="10" name="组合 9"/>
          <p:cNvGrpSpPr/>
          <p:nvPr/>
        </p:nvGrpSpPr>
        <p:grpSpPr>
          <a:xfrm>
            <a:off x="613228" y="3535009"/>
            <a:ext cx="6146800" cy="2931105"/>
            <a:chOff x="177800" y="899463"/>
            <a:chExt cx="6146800" cy="2931105"/>
          </a:xfrm>
        </p:grpSpPr>
        <p:sp>
          <p:nvSpPr>
            <p:cNvPr id="11" name="PA_文本框 95"/>
            <p:cNvSpPr txBox="1"/>
            <p:nvPr>
              <p:custDataLst>
                <p:tags r:id="rId1"/>
              </p:custDataLst>
            </p:nvPr>
          </p:nvSpPr>
          <p:spPr>
            <a:xfrm>
              <a:off x="177800" y="899463"/>
              <a:ext cx="5162902" cy="743409"/>
            </a:xfrm>
            <a:prstGeom prst="rect">
              <a:avLst/>
            </a:prstGeom>
            <a:noFill/>
          </p:spPr>
          <p:txBody>
            <a:bodyPr wrap="square" rtlCol="0">
              <a:spAutoFit/>
            </a:bodyPr>
            <a:lstStyle/>
            <a:p>
              <a:pPr>
                <a:lnSpc>
                  <a:spcPct val="150000"/>
                </a:lnSpc>
              </a:pPr>
              <a:r>
                <a:rPr lang="zh-CN" altLang="en-US" sz="3200" spc="300">
                  <a:solidFill>
                    <a:srgbClr val="B4783C"/>
                  </a:solidFill>
                  <a:latin typeface="MYuppy-KR-Bold-DDC"/>
                  <a:ea typeface="MYuppy-KR-Bold-DDC"/>
                </a:rPr>
                <a:t>您的标题</a:t>
              </a:r>
              <a:endParaRPr lang="en-US" altLang="zh-CN" sz="3200" spc="300">
                <a:solidFill>
                  <a:srgbClr val="B4783C"/>
                </a:solidFill>
                <a:latin typeface="MYuppy-KR-Bold-DDC"/>
                <a:ea typeface="MYuppy-KR-Bold-DDC"/>
              </a:endParaRPr>
            </a:p>
          </p:txBody>
        </p:sp>
        <p:sp>
          <p:nvSpPr>
            <p:cNvPr id="12" name="PA_文本框 95"/>
            <p:cNvSpPr txBox="1"/>
            <p:nvPr>
              <p:custDataLst>
                <p:tags r:id="rId2"/>
              </p:custDataLst>
            </p:nvPr>
          </p:nvSpPr>
          <p:spPr>
            <a:xfrm>
              <a:off x="228600" y="1642701"/>
              <a:ext cx="5162902" cy="417871"/>
            </a:xfrm>
            <a:prstGeom prst="rect">
              <a:avLst/>
            </a:prstGeom>
            <a:noFill/>
          </p:spPr>
          <p:txBody>
            <a:bodyPr wrap="square" rtlCol="0">
              <a:spAutoFit/>
            </a:bodyPr>
            <a:lstStyle/>
            <a:p>
              <a:pPr>
                <a:lnSpc>
                  <a:spcPct val="150000"/>
                </a:lnSpc>
              </a:pPr>
              <a:r>
                <a:rPr lang="en-US" altLang="zh-CN" sz="1600" spc="300">
                  <a:solidFill>
                    <a:prstClr val="black">
                      <a:lumMod val="50000"/>
                      <a:lumOff val="50000"/>
                    </a:prstClr>
                  </a:solidFill>
                  <a:latin typeface="MYuppy-KR-Bold-DDC"/>
                  <a:ea typeface="MYuppy-KR-Bold-DDC"/>
                </a:rPr>
                <a:t>YOUR TITLE</a:t>
              </a:r>
            </a:p>
          </p:txBody>
        </p:sp>
        <p:sp>
          <p:nvSpPr>
            <p:cNvPr id="13" name="矩形 12"/>
            <p:cNvSpPr/>
            <p:nvPr/>
          </p:nvSpPr>
          <p:spPr>
            <a:xfrm>
              <a:off x="228600" y="2167910"/>
              <a:ext cx="6096000" cy="954107"/>
            </a:xfrm>
            <a:prstGeom prst="rect">
              <a:avLst/>
            </a:prstGeom>
          </p:spPr>
          <p:txBody>
            <a:bodyPr>
              <a:spAutoFit/>
            </a:bodyPr>
            <a:lstStyle/>
            <a:p>
              <a:r>
                <a:rPr lang="zh-CN" altLang="en-US" sz="1400">
                  <a:solidFill>
                    <a:prstClr val="black">
                      <a:lumMod val="50000"/>
                      <a:lumOff val="50000"/>
                    </a:prstClr>
                  </a:solidFill>
                </a:rPr>
                <a:t>Lorem ipsum dolor sit amet, consectetur adipisicing elit, sed do eiusmod tempor incididunt ut labore et dolore magna aliqua.</a:t>
              </a:r>
            </a:p>
            <a:p>
              <a:r>
                <a:rPr lang="zh-CN" altLang="en-US" sz="1400">
                  <a:solidFill>
                    <a:prstClr val="black">
                      <a:lumMod val="50000"/>
                      <a:lumOff val="50000"/>
                    </a:prstClr>
                  </a:solidFill>
                </a:rPr>
                <a:t>Ut enim ad minim veniam, quis nostrud exercitation ullamco laboris nisi ut aliquip ex ea commodo consequat. </a:t>
              </a:r>
            </a:p>
          </p:txBody>
        </p:sp>
        <p:sp>
          <p:nvSpPr>
            <p:cNvPr id="14" name="PA_椭圆 23"/>
            <p:cNvSpPr/>
            <p:nvPr>
              <p:custDataLst>
                <p:tags r:id="rId3"/>
              </p:custDataLst>
            </p:nvPr>
          </p:nvSpPr>
          <p:spPr>
            <a:xfrm>
              <a:off x="2210334" y="1264872"/>
              <a:ext cx="266701" cy="266701"/>
            </a:xfrm>
            <a:prstGeom prst="ellipse">
              <a:avLst/>
            </a:prstGeom>
            <a:solidFill>
              <a:srgbClr val="9DD9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PA_等腰三角形 39"/>
            <p:cNvSpPr/>
            <p:nvPr>
              <p:custDataLst>
                <p:tags r:id="rId4"/>
              </p:custDataLst>
            </p:nvPr>
          </p:nvSpPr>
          <p:spPr>
            <a:xfrm>
              <a:off x="340160" y="3285573"/>
              <a:ext cx="309373" cy="266701"/>
            </a:xfrm>
            <a:prstGeom prst="triangle">
              <a:avLst/>
            </a:prstGeom>
            <a:solidFill>
              <a:srgbClr val="ACC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任意多边形 15"/>
            <p:cNvSpPr/>
            <p:nvPr/>
          </p:nvSpPr>
          <p:spPr>
            <a:xfrm>
              <a:off x="1386115" y="3435913"/>
              <a:ext cx="790599" cy="394655"/>
            </a:xfrm>
            <a:custGeom>
              <a:avLst/>
              <a:gdLst>
                <a:gd name="connsiteX0" fmla="*/ 791913 w 1791140"/>
                <a:gd name="connsiteY0" fmla="*/ 0 h 894110"/>
                <a:gd name="connsiteX1" fmla="*/ 1187129 w 1791140"/>
                <a:gd name="connsiteY1" fmla="*/ 213295 h 894110"/>
                <a:gd name="connsiteX2" fmla="*/ 1191896 w 1791140"/>
                <a:gd name="connsiteY2" fmla="*/ 244607 h 894110"/>
                <a:gd name="connsiteX3" fmla="*/ 1252477 w 1791140"/>
                <a:gd name="connsiteY3" fmla="*/ 257059 h 894110"/>
                <a:gd name="connsiteX4" fmla="*/ 1352059 w 1791140"/>
                <a:gd name="connsiteY4" fmla="*/ 297067 h 894110"/>
                <a:gd name="connsiteX5" fmla="*/ 1387847 w 1791140"/>
                <a:gd name="connsiteY5" fmla="*/ 323148 h 894110"/>
                <a:gd name="connsiteX6" fmla="*/ 1469030 w 1791140"/>
                <a:gd name="connsiteY6" fmla="*/ 328567 h 894110"/>
                <a:gd name="connsiteX7" fmla="*/ 1791140 w 1791140"/>
                <a:gd name="connsiteY7" fmla="*/ 590272 h 894110"/>
                <a:gd name="connsiteX8" fmla="*/ 1387728 w 1791140"/>
                <a:gd name="connsiteY8" fmla="*/ 857404 h 894110"/>
                <a:gd name="connsiteX9" fmla="*/ 1102473 w 1791140"/>
                <a:gd name="connsiteY9" fmla="*/ 779163 h 894110"/>
                <a:gd name="connsiteX10" fmla="*/ 1091107 w 1791140"/>
                <a:gd name="connsiteY10" fmla="*/ 770041 h 894110"/>
                <a:gd name="connsiteX11" fmla="*/ 1014150 w 1791140"/>
                <a:gd name="connsiteY11" fmla="*/ 764904 h 894110"/>
                <a:gd name="connsiteX12" fmla="*/ 993206 w 1791140"/>
                <a:gd name="connsiteY12" fmla="*/ 760599 h 894110"/>
                <a:gd name="connsiteX13" fmla="*/ 980308 w 1791140"/>
                <a:gd name="connsiteY13" fmla="*/ 776334 h 894110"/>
                <a:gd name="connsiteX14" fmla="*/ 645792 w 1791140"/>
                <a:gd name="connsiteY14" fmla="*/ 894110 h 894110"/>
                <a:gd name="connsiteX15" fmla="*/ 360537 w 1791140"/>
                <a:gd name="connsiteY15" fmla="*/ 815869 h 894110"/>
                <a:gd name="connsiteX16" fmla="*/ 305080 w 1791140"/>
                <a:gd name="connsiteY16" fmla="*/ 761402 h 894110"/>
                <a:gd name="connsiteX17" fmla="*/ 246386 w 1791140"/>
                <a:gd name="connsiteY17" fmla="*/ 749338 h 894110"/>
                <a:gd name="connsiteX18" fmla="*/ 0 w 1791140"/>
                <a:gd name="connsiteY18" fmla="*/ 503198 h 894110"/>
                <a:gd name="connsiteX19" fmla="*/ 322111 w 1791140"/>
                <a:gd name="connsiteY19" fmla="*/ 241493 h 894110"/>
                <a:gd name="connsiteX20" fmla="*/ 393126 w 1791140"/>
                <a:gd name="connsiteY20" fmla="*/ 236753 h 894110"/>
                <a:gd name="connsiteX21" fmla="*/ 396697 w 1791140"/>
                <a:gd name="connsiteY21" fmla="*/ 213295 h 894110"/>
                <a:gd name="connsiteX22" fmla="*/ 791913 w 1791140"/>
                <a:gd name="connsiteY22" fmla="*/ 0 h 894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791140" h="894110">
                  <a:moveTo>
                    <a:pt x="791913" y="0"/>
                  </a:moveTo>
                  <a:cubicBezTo>
                    <a:pt x="986861" y="0"/>
                    <a:pt x="1149512" y="91568"/>
                    <a:pt x="1187129" y="213295"/>
                  </a:cubicBezTo>
                  <a:lnTo>
                    <a:pt x="1191896" y="244607"/>
                  </a:lnTo>
                  <a:lnTo>
                    <a:pt x="1252477" y="257059"/>
                  </a:lnTo>
                  <a:cubicBezTo>
                    <a:pt x="1288675" y="267198"/>
                    <a:pt x="1322173" y="280735"/>
                    <a:pt x="1352059" y="297067"/>
                  </a:cubicBezTo>
                  <a:lnTo>
                    <a:pt x="1387847" y="323148"/>
                  </a:lnTo>
                  <a:lnTo>
                    <a:pt x="1469030" y="328567"/>
                  </a:lnTo>
                  <a:cubicBezTo>
                    <a:pt x="1652858" y="353476"/>
                    <a:pt x="1791140" y="461181"/>
                    <a:pt x="1791140" y="590272"/>
                  </a:cubicBezTo>
                  <a:cubicBezTo>
                    <a:pt x="1791140" y="737805"/>
                    <a:pt x="1610526" y="857404"/>
                    <a:pt x="1387728" y="857404"/>
                  </a:cubicBezTo>
                  <a:cubicBezTo>
                    <a:pt x="1276329" y="857404"/>
                    <a:pt x="1175476" y="827504"/>
                    <a:pt x="1102473" y="779163"/>
                  </a:cubicBezTo>
                  <a:lnTo>
                    <a:pt x="1091107" y="770041"/>
                  </a:lnTo>
                  <a:lnTo>
                    <a:pt x="1014150" y="764904"/>
                  </a:lnTo>
                  <a:lnTo>
                    <a:pt x="993206" y="760599"/>
                  </a:lnTo>
                  <a:lnTo>
                    <a:pt x="980308" y="776334"/>
                  </a:lnTo>
                  <a:cubicBezTo>
                    <a:pt x="907812" y="847392"/>
                    <a:pt x="785041" y="894110"/>
                    <a:pt x="645792" y="894110"/>
                  </a:cubicBezTo>
                  <a:cubicBezTo>
                    <a:pt x="534393" y="894110"/>
                    <a:pt x="433540" y="864210"/>
                    <a:pt x="360537" y="815869"/>
                  </a:cubicBezTo>
                  <a:lnTo>
                    <a:pt x="305080" y="761402"/>
                  </a:lnTo>
                  <a:lnTo>
                    <a:pt x="246386" y="749338"/>
                  </a:lnTo>
                  <a:cubicBezTo>
                    <a:pt x="101595" y="708785"/>
                    <a:pt x="0" y="613848"/>
                    <a:pt x="0" y="503198"/>
                  </a:cubicBezTo>
                  <a:cubicBezTo>
                    <a:pt x="0" y="374107"/>
                    <a:pt x="138282" y="266402"/>
                    <a:pt x="322111" y="241493"/>
                  </a:cubicBezTo>
                  <a:lnTo>
                    <a:pt x="393126" y="236753"/>
                  </a:lnTo>
                  <a:lnTo>
                    <a:pt x="396697" y="213295"/>
                  </a:lnTo>
                  <a:cubicBezTo>
                    <a:pt x="434314" y="91568"/>
                    <a:pt x="596965" y="0"/>
                    <a:pt x="791913" y="0"/>
                  </a:cubicBezTo>
                  <a:close/>
                </a:path>
              </a:pathLst>
            </a:custGeom>
            <a:noFill/>
            <a:ln w="254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grpSp>
      <p:grpSp>
        <p:nvGrpSpPr>
          <p:cNvPr id="18" name="组合 17"/>
          <p:cNvGrpSpPr/>
          <p:nvPr/>
        </p:nvGrpSpPr>
        <p:grpSpPr>
          <a:xfrm rot="2274975">
            <a:off x="8024308" y="-2315765"/>
            <a:ext cx="4868709" cy="4868709"/>
            <a:chOff x="-4370049" y="3131902"/>
            <a:chExt cx="3036196" cy="3036196"/>
          </a:xfrm>
        </p:grpSpPr>
        <p:sp>
          <p:nvSpPr>
            <p:cNvPr id="19" name="椭圆 18"/>
            <p:cNvSpPr/>
            <p:nvPr/>
          </p:nvSpPr>
          <p:spPr>
            <a:xfrm>
              <a:off x="-4370049" y="3131902"/>
              <a:ext cx="3036196" cy="3036196"/>
            </a:xfrm>
            <a:prstGeom prst="ellipse">
              <a:avLst/>
            </a:prstGeom>
            <a:solidFill>
              <a:srgbClr val="3CA7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4225159" y="3148001"/>
              <a:ext cx="2504942" cy="2504942"/>
            </a:xfrm>
            <a:prstGeom prst="ellipse">
              <a:avLst/>
            </a:prstGeom>
            <a:solidFill>
              <a:srgbClr val="EAF1C7"/>
            </a:solidFill>
            <a:ln w="381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4147572" y="3195386"/>
              <a:ext cx="2195848" cy="2195848"/>
            </a:xfrm>
            <a:prstGeom prst="ellipse">
              <a:avLst/>
            </a:prstGeom>
            <a:solidFill>
              <a:srgbClr val="7CB5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872680774"/>
      </p:ext>
    </p:extLst>
  </p:cSld>
  <p:clrMapOvr>
    <a:masterClrMapping/>
  </p:clrMapOvr>
  <mc:AlternateContent xmlns:mc="http://schemas.openxmlformats.org/markup-compatibility/2006" xmlns:p14="http://schemas.microsoft.com/office/powerpoint/2010/main">
    <mc:Choice Requires="p14">
      <p:transition spd="slow" p14:dur="1750" advTm="3000">
        <p:push dir="u"/>
      </p:transition>
    </mc:Choice>
    <mc:Fallback xmlns="">
      <p:transition spd="slow" advTm="300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par>
                                <p:cTn id="12" presetID="8" presetClass="emph" presetSubtype="0" fill="hold" nodeType="withEffect">
                                  <p:stCondLst>
                                    <p:cond delay="0"/>
                                  </p:stCondLst>
                                  <p:childTnLst>
                                    <p:animRot by="21600000">
                                      <p:cBhvr>
                                        <p:cTn id="13" dur="2500" fill="hold"/>
                                        <p:tgtEl>
                                          <p:spTgt spid="1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p:blipFill>
        <p:spPr>
          <a:xfrm>
            <a:off x="314260" y="4743450"/>
            <a:ext cx="2914779" cy="2114550"/>
          </a:xfrm>
          <a:prstGeom prst="rect">
            <a:avLst/>
          </a:prstGeom>
        </p:spPr>
      </p:pic>
      <p:pic>
        <p:nvPicPr>
          <p:cNvPr id="4" name="图片 3"/>
          <p:cNvPicPr>
            <a:picLocks noChangeAspect="1"/>
          </p:cNvPicPr>
          <p:nvPr/>
        </p:nvPicPr>
        <p:blipFill rotWithShape="1">
          <a:blip r:embed="rId10"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p:blipFill>
        <p:spPr>
          <a:xfrm>
            <a:off x="4676710" y="2352675"/>
            <a:ext cx="2914779" cy="2114550"/>
          </a:xfrm>
          <a:prstGeom prst="rect">
            <a:avLst/>
          </a:prstGeom>
        </p:spPr>
      </p:pic>
      <p:pic>
        <p:nvPicPr>
          <p:cNvPr id="5" name="图片 4"/>
          <p:cNvPicPr>
            <a:picLocks noChangeAspect="1"/>
          </p:cNvPicPr>
          <p:nvPr/>
        </p:nvPicPr>
        <p:blipFill rotWithShape="1">
          <a:blip r:embed="rId11" cstate="print">
            <a:clrChange>
              <a:clrFrom>
                <a:srgbClr val="FFFFFF"/>
              </a:clrFrom>
              <a:clrTo>
                <a:srgbClr val="FFFFFF">
                  <a:alpha val="0"/>
                </a:srgbClr>
              </a:clrTo>
            </a:clrChange>
            <a:extLst>
              <a:ext uri="{28A0092B-C50C-407E-A947-70E740481C1C}">
                <a14:useLocalDpi xmlns:a14="http://schemas.microsoft.com/office/drawing/2010/main" val="0"/>
              </a:ext>
            </a:extLst>
          </a:blip>
          <a:srcRect r="-658"/>
          <a:stretch/>
        </p:blipFill>
        <p:spPr>
          <a:xfrm>
            <a:off x="8943910" y="295274"/>
            <a:ext cx="2914779" cy="2524125"/>
          </a:xfrm>
          <a:prstGeom prst="rect">
            <a:avLst/>
          </a:prstGeom>
        </p:spPr>
      </p:pic>
      <p:sp>
        <p:nvSpPr>
          <p:cNvPr id="6" name="PA_文本框 95"/>
          <p:cNvSpPr txBox="1"/>
          <p:nvPr>
            <p:custDataLst>
              <p:tags r:id="rId1"/>
            </p:custDataLst>
          </p:nvPr>
        </p:nvSpPr>
        <p:spPr>
          <a:xfrm>
            <a:off x="3416300" y="4467225"/>
            <a:ext cx="5162902" cy="743409"/>
          </a:xfrm>
          <a:prstGeom prst="rect">
            <a:avLst/>
          </a:prstGeom>
          <a:noFill/>
        </p:spPr>
        <p:txBody>
          <a:bodyPr wrap="square" rtlCol="0">
            <a:spAutoFit/>
          </a:bodyPr>
          <a:lstStyle/>
          <a:p>
            <a:pPr>
              <a:lnSpc>
                <a:spcPct val="150000"/>
              </a:lnSpc>
            </a:pPr>
            <a:r>
              <a:rPr lang="zh-CN" altLang="en-US" sz="3200" spc="300">
                <a:solidFill>
                  <a:srgbClr val="B4783C"/>
                </a:solidFill>
                <a:latin typeface="MYuppy-KR-Bold-DDC"/>
                <a:ea typeface="MYuppy-KR-Bold-DDC"/>
              </a:rPr>
              <a:t>您的标题</a:t>
            </a:r>
            <a:endParaRPr lang="en-US" altLang="zh-CN" sz="3200" spc="300">
              <a:solidFill>
                <a:srgbClr val="B4783C"/>
              </a:solidFill>
              <a:latin typeface="MYuppy-KR-Bold-DDC"/>
              <a:ea typeface="MYuppy-KR-Bold-DDC"/>
            </a:endParaRPr>
          </a:p>
        </p:txBody>
      </p:sp>
      <p:grpSp>
        <p:nvGrpSpPr>
          <p:cNvPr id="7" name="组合 6"/>
          <p:cNvGrpSpPr/>
          <p:nvPr/>
        </p:nvGrpSpPr>
        <p:grpSpPr>
          <a:xfrm>
            <a:off x="3467100" y="5210463"/>
            <a:ext cx="7257068" cy="1509547"/>
            <a:chOff x="723900" y="1744301"/>
            <a:chExt cx="7257068" cy="1509547"/>
          </a:xfrm>
        </p:grpSpPr>
        <p:sp>
          <p:nvSpPr>
            <p:cNvPr id="8" name="PA_文本框 95"/>
            <p:cNvSpPr txBox="1"/>
            <p:nvPr>
              <p:custDataLst>
                <p:tags r:id="rId6"/>
              </p:custDataLst>
            </p:nvPr>
          </p:nvSpPr>
          <p:spPr>
            <a:xfrm>
              <a:off x="723900" y="1744301"/>
              <a:ext cx="5162902" cy="417871"/>
            </a:xfrm>
            <a:prstGeom prst="rect">
              <a:avLst/>
            </a:prstGeom>
            <a:noFill/>
          </p:spPr>
          <p:txBody>
            <a:bodyPr wrap="square" rtlCol="0">
              <a:spAutoFit/>
            </a:bodyPr>
            <a:lstStyle/>
            <a:p>
              <a:pPr>
                <a:lnSpc>
                  <a:spcPct val="150000"/>
                </a:lnSpc>
              </a:pPr>
              <a:r>
                <a:rPr lang="en-US" altLang="zh-CN" sz="1600" spc="300">
                  <a:solidFill>
                    <a:prstClr val="black">
                      <a:lumMod val="50000"/>
                      <a:lumOff val="50000"/>
                    </a:prstClr>
                  </a:solidFill>
                  <a:latin typeface="MYuppy-KR-Bold-DDC"/>
                  <a:ea typeface="MYuppy-KR-Bold-DDC"/>
                </a:rPr>
                <a:t>YOUR TITLE</a:t>
              </a:r>
            </a:p>
          </p:txBody>
        </p:sp>
        <p:sp>
          <p:nvSpPr>
            <p:cNvPr id="9" name="文本框 8"/>
            <p:cNvSpPr txBox="1"/>
            <p:nvPr/>
          </p:nvSpPr>
          <p:spPr>
            <a:xfrm>
              <a:off x="723900" y="2299741"/>
              <a:ext cx="7257068" cy="954107"/>
            </a:xfrm>
            <a:prstGeom prst="rect">
              <a:avLst/>
            </a:prstGeom>
          </p:spPr>
          <p:txBody>
            <a:bodyPr>
              <a:spAutoFit/>
            </a:bodyPr>
            <a:lstStyle>
              <a:defPPr>
                <a:defRPr lang="zh-CN"/>
              </a:defPPr>
              <a:lvl1pPr>
                <a:defRPr sz="1400">
                  <a:solidFill>
                    <a:schemeClr val="tx1">
                      <a:lumMod val="50000"/>
                      <a:lumOff val="50000"/>
                    </a:schemeClr>
                  </a:solidFill>
                </a:defRPr>
              </a:lvl1pPr>
            </a:lstStyle>
            <a:p>
              <a:r>
                <a:rPr lang="en-US" altLang="zh-CN">
                  <a:solidFill>
                    <a:prstClr val="black">
                      <a:lumMod val="50000"/>
                      <a:lumOff val="50000"/>
                    </a:prstClr>
                  </a:solidFill>
                </a:rPr>
                <a:t>Lorem ipsum dolor sit amet, consectetur adipisicing elit, sed do eiusmod tempor incididunt ut labore et dolore magna aliqua.</a:t>
              </a:r>
            </a:p>
            <a:p>
              <a:endParaRPr lang="en-US" altLang="zh-CN">
                <a:solidFill>
                  <a:prstClr val="black">
                    <a:lumMod val="50000"/>
                    <a:lumOff val="50000"/>
                  </a:prstClr>
                </a:solidFill>
              </a:endParaRPr>
            </a:p>
            <a:p>
              <a:r>
                <a:rPr lang="en-US" altLang="zh-CN">
                  <a:solidFill>
                    <a:prstClr val="black">
                      <a:lumMod val="50000"/>
                      <a:lumOff val="50000"/>
                    </a:prstClr>
                  </a:solidFill>
                </a:rPr>
                <a:t>Ut enim ad minim</a:t>
              </a:r>
              <a:endParaRPr lang="zh-CN" altLang="en-US" dirty="0">
                <a:solidFill>
                  <a:prstClr val="black">
                    <a:lumMod val="50000"/>
                    <a:lumOff val="50000"/>
                  </a:prstClr>
                </a:solidFill>
              </a:endParaRPr>
            </a:p>
          </p:txBody>
        </p:sp>
      </p:grpSp>
      <p:sp>
        <p:nvSpPr>
          <p:cNvPr id="10" name="PA_文本框 95"/>
          <p:cNvSpPr txBox="1"/>
          <p:nvPr>
            <p:custDataLst>
              <p:tags r:id="rId2"/>
            </p:custDataLst>
          </p:nvPr>
        </p:nvSpPr>
        <p:spPr>
          <a:xfrm>
            <a:off x="2913316" y="-120225"/>
            <a:ext cx="5162902" cy="830997"/>
          </a:xfrm>
          <a:prstGeom prst="rect">
            <a:avLst/>
          </a:prstGeom>
          <a:noFill/>
        </p:spPr>
        <p:txBody>
          <a:bodyPr wrap="square" rtlCol="0">
            <a:spAutoFit/>
          </a:bodyPr>
          <a:lstStyle/>
          <a:p>
            <a:pPr algn="r">
              <a:lnSpc>
                <a:spcPct val="150000"/>
              </a:lnSpc>
            </a:pPr>
            <a:r>
              <a:rPr lang="zh-CN" altLang="en-US" sz="3200" spc="300">
                <a:solidFill>
                  <a:srgbClr val="B4783C"/>
                </a:solidFill>
                <a:latin typeface="MYuppy-KR-Bold-DDC"/>
                <a:ea typeface="MYuppy-KR-Bold-DDC"/>
              </a:rPr>
              <a:t>您的标题</a:t>
            </a:r>
            <a:endParaRPr lang="en-US" altLang="zh-CN" sz="3200" spc="300">
              <a:solidFill>
                <a:srgbClr val="B4783C"/>
              </a:solidFill>
              <a:latin typeface="MYuppy-KR-Bold-DDC"/>
              <a:ea typeface="MYuppy-KR-Bold-DDC"/>
            </a:endParaRPr>
          </a:p>
        </p:txBody>
      </p:sp>
      <p:grpSp>
        <p:nvGrpSpPr>
          <p:cNvPr id="11" name="组合 10"/>
          <p:cNvGrpSpPr/>
          <p:nvPr/>
        </p:nvGrpSpPr>
        <p:grpSpPr>
          <a:xfrm>
            <a:off x="819150" y="644865"/>
            <a:ext cx="7257068" cy="1487695"/>
            <a:chOff x="723900" y="1766153"/>
            <a:chExt cx="7257068" cy="1487695"/>
          </a:xfrm>
        </p:grpSpPr>
        <p:sp>
          <p:nvSpPr>
            <p:cNvPr id="12" name="PA_文本框 95"/>
            <p:cNvSpPr txBox="1"/>
            <p:nvPr>
              <p:custDataLst>
                <p:tags r:id="rId5"/>
              </p:custDataLst>
            </p:nvPr>
          </p:nvSpPr>
          <p:spPr>
            <a:xfrm>
              <a:off x="2818066" y="1766153"/>
              <a:ext cx="5162902" cy="461665"/>
            </a:xfrm>
            <a:prstGeom prst="rect">
              <a:avLst/>
            </a:prstGeom>
            <a:noFill/>
          </p:spPr>
          <p:txBody>
            <a:bodyPr wrap="square" rtlCol="0">
              <a:spAutoFit/>
            </a:bodyPr>
            <a:lstStyle/>
            <a:p>
              <a:pPr algn="r">
                <a:lnSpc>
                  <a:spcPct val="150000"/>
                </a:lnSpc>
              </a:pPr>
              <a:r>
                <a:rPr lang="en-US" altLang="zh-CN" sz="1600" spc="300">
                  <a:solidFill>
                    <a:prstClr val="black">
                      <a:lumMod val="50000"/>
                      <a:lumOff val="50000"/>
                    </a:prstClr>
                  </a:solidFill>
                  <a:latin typeface="MYuppy-KR-Bold-DDC"/>
                  <a:ea typeface="MYuppy-KR-Bold-DDC"/>
                </a:rPr>
                <a:t>YOUR TITLE</a:t>
              </a:r>
            </a:p>
          </p:txBody>
        </p:sp>
        <p:sp>
          <p:nvSpPr>
            <p:cNvPr id="13" name="文本框 12"/>
            <p:cNvSpPr txBox="1"/>
            <p:nvPr/>
          </p:nvSpPr>
          <p:spPr>
            <a:xfrm>
              <a:off x="723900" y="2299741"/>
              <a:ext cx="7257068" cy="954107"/>
            </a:xfrm>
            <a:prstGeom prst="rect">
              <a:avLst/>
            </a:prstGeom>
          </p:spPr>
          <p:txBody>
            <a:bodyPr>
              <a:spAutoFit/>
            </a:bodyPr>
            <a:lstStyle>
              <a:defPPr>
                <a:defRPr lang="zh-CN"/>
              </a:defPPr>
              <a:lvl1pPr>
                <a:defRPr sz="1400">
                  <a:solidFill>
                    <a:schemeClr val="tx1">
                      <a:lumMod val="50000"/>
                      <a:lumOff val="50000"/>
                    </a:schemeClr>
                  </a:solidFill>
                </a:defRPr>
              </a:lvl1pPr>
            </a:lstStyle>
            <a:p>
              <a:pPr algn="r"/>
              <a:r>
                <a:rPr lang="en-US" altLang="zh-CN">
                  <a:solidFill>
                    <a:prstClr val="black">
                      <a:lumMod val="50000"/>
                      <a:lumOff val="50000"/>
                    </a:prstClr>
                  </a:solidFill>
                </a:rPr>
                <a:t>Lorem ipsum dolor sit amet, consectetur adipisicing elit, sed do eiusmod tempor incididunt ut labore et dolore magna aliqua.</a:t>
              </a:r>
            </a:p>
            <a:p>
              <a:pPr algn="r"/>
              <a:endParaRPr lang="en-US" altLang="zh-CN">
                <a:solidFill>
                  <a:prstClr val="black">
                    <a:lumMod val="50000"/>
                    <a:lumOff val="50000"/>
                  </a:prstClr>
                </a:solidFill>
              </a:endParaRPr>
            </a:p>
            <a:p>
              <a:pPr algn="r"/>
              <a:r>
                <a:rPr lang="en-US" altLang="zh-CN">
                  <a:solidFill>
                    <a:prstClr val="black">
                      <a:lumMod val="50000"/>
                      <a:lumOff val="50000"/>
                    </a:prstClr>
                  </a:solidFill>
                </a:rPr>
                <a:t>Ut enim ad minim</a:t>
              </a:r>
              <a:endParaRPr lang="zh-CN" altLang="en-US" dirty="0">
                <a:solidFill>
                  <a:prstClr val="black">
                    <a:lumMod val="50000"/>
                    <a:lumOff val="50000"/>
                  </a:prstClr>
                </a:solidFill>
              </a:endParaRPr>
            </a:p>
          </p:txBody>
        </p:sp>
      </p:grpSp>
      <p:grpSp>
        <p:nvGrpSpPr>
          <p:cNvPr id="14" name="组合 13"/>
          <p:cNvGrpSpPr/>
          <p:nvPr/>
        </p:nvGrpSpPr>
        <p:grpSpPr>
          <a:xfrm>
            <a:off x="187405" y="3267240"/>
            <a:ext cx="588901" cy="634498"/>
            <a:chOff x="1269150" y="5674116"/>
            <a:chExt cx="983811" cy="983811"/>
          </a:xfrm>
        </p:grpSpPr>
        <p:sp>
          <p:nvSpPr>
            <p:cNvPr id="15" name="椭圆 14"/>
            <p:cNvSpPr/>
            <p:nvPr/>
          </p:nvSpPr>
          <p:spPr>
            <a:xfrm>
              <a:off x="1269150" y="5674116"/>
              <a:ext cx="983811" cy="983811"/>
            </a:xfrm>
            <a:prstGeom prst="ellipse">
              <a:avLst/>
            </a:prstGeom>
            <a:solidFill>
              <a:srgbClr val="FFE9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447267" y="5874214"/>
              <a:ext cx="627575" cy="627575"/>
            </a:xfrm>
            <a:prstGeom prst="ellipse">
              <a:avLst/>
            </a:prstGeom>
            <a:solidFill>
              <a:srgbClr val="FAD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1170759" y="2535689"/>
            <a:ext cx="983811" cy="983811"/>
            <a:chOff x="-445036" y="1588643"/>
            <a:chExt cx="983811" cy="983811"/>
          </a:xfrm>
        </p:grpSpPr>
        <p:sp>
          <p:nvSpPr>
            <p:cNvPr id="18" name="椭圆 17"/>
            <p:cNvSpPr/>
            <p:nvPr/>
          </p:nvSpPr>
          <p:spPr>
            <a:xfrm>
              <a:off x="-445036" y="1588643"/>
              <a:ext cx="983811" cy="983811"/>
            </a:xfrm>
            <a:prstGeom prst="ellipse">
              <a:avLst/>
            </a:prstGeom>
            <a:solidFill>
              <a:srgbClr val="FCD1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266919" y="1766760"/>
              <a:ext cx="627575" cy="627575"/>
            </a:xfrm>
            <a:prstGeom prst="ellipse">
              <a:avLst/>
            </a:prstGeom>
            <a:solidFill>
              <a:srgbClr val="FBB8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3120816" y="3092643"/>
            <a:ext cx="588901" cy="634498"/>
            <a:chOff x="1269150" y="5674116"/>
            <a:chExt cx="983811" cy="983811"/>
          </a:xfrm>
        </p:grpSpPr>
        <p:sp>
          <p:nvSpPr>
            <p:cNvPr id="21" name="椭圆 20"/>
            <p:cNvSpPr/>
            <p:nvPr/>
          </p:nvSpPr>
          <p:spPr>
            <a:xfrm>
              <a:off x="1269150" y="5674116"/>
              <a:ext cx="983811" cy="983811"/>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1447267" y="5874214"/>
              <a:ext cx="627575" cy="627575"/>
            </a:xfrm>
            <a:prstGeom prst="ellipse">
              <a:avLst/>
            </a:prstGeom>
            <a:solidFill>
              <a:srgbClr val="E8A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8500512" y="2899178"/>
            <a:ext cx="588901" cy="634498"/>
            <a:chOff x="1269150" y="5674116"/>
            <a:chExt cx="983811" cy="983811"/>
          </a:xfrm>
        </p:grpSpPr>
        <p:sp>
          <p:nvSpPr>
            <p:cNvPr id="24" name="椭圆 23"/>
            <p:cNvSpPr/>
            <p:nvPr/>
          </p:nvSpPr>
          <p:spPr>
            <a:xfrm>
              <a:off x="1269150" y="5674116"/>
              <a:ext cx="983811" cy="983811"/>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1447267" y="5874214"/>
              <a:ext cx="627575" cy="627575"/>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3909690" y="2282992"/>
            <a:ext cx="588901" cy="634498"/>
            <a:chOff x="1269150" y="5674116"/>
            <a:chExt cx="983811" cy="983811"/>
          </a:xfrm>
        </p:grpSpPr>
        <p:sp>
          <p:nvSpPr>
            <p:cNvPr id="27" name="椭圆 26"/>
            <p:cNvSpPr/>
            <p:nvPr/>
          </p:nvSpPr>
          <p:spPr>
            <a:xfrm>
              <a:off x="1269150" y="5674116"/>
              <a:ext cx="983811" cy="983811"/>
            </a:xfrm>
            <a:prstGeom prst="ellipse">
              <a:avLst/>
            </a:prstGeom>
            <a:solidFill>
              <a:srgbClr val="FFE9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1447267" y="5874214"/>
              <a:ext cx="627575" cy="627575"/>
            </a:xfrm>
            <a:prstGeom prst="ellipse">
              <a:avLst/>
            </a:prstGeom>
            <a:solidFill>
              <a:srgbClr val="FAD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p:cNvGrpSpPr/>
          <p:nvPr/>
        </p:nvGrpSpPr>
        <p:grpSpPr>
          <a:xfrm>
            <a:off x="9717147" y="3384183"/>
            <a:ext cx="588901" cy="634498"/>
            <a:chOff x="1269150" y="5674116"/>
            <a:chExt cx="983811" cy="983811"/>
          </a:xfrm>
        </p:grpSpPr>
        <p:sp>
          <p:nvSpPr>
            <p:cNvPr id="30" name="椭圆 29"/>
            <p:cNvSpPr/>
            <p:nvPr/>
          </p:nvSpPr>
          <p:spPr>
            <a:xfrm>
              <a:off x="1269150" y="5674116"/>
              <a:ext cx="983811" cy="983811"/>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1447267" y="5874214"/>
              <a:ext cx="627575" cy="627575"/>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2" name="组合 31"/>
          <p:cNvGrpSpPr/>
          <p:nvPr/>
        </p:nvGrpSpPr>
        <p:grpSpPr>
          <a:xfrm>
            <a:off x="11119154" y="2959880"/>
            <a:ext cx="983811" cy="983811"/>
            <a:chOff x="-445036" y="1588643"/>
            <a:chExt cx="983811" cy="983811"/>
          </a:xfrm>
        </p:grpSpPr>
        <p:sp>
          <p:nvSpPr>
            <p:cNvPr id="33" name="椭圆 32"/>
            <p:cNvSpPr/>
            <p:nvPr/>
          </p:nvSpPr>
          <p:spPr>
            <a:xfrm>
              <a:off x="-445036" y="1588643"/>
              <a:ext cx="983811" cy="983811"/>
            </a:xfrm>
            <a:prstGeom prst="ellipse">
              <a:avLst/>
            </a:prstGeom>
            <a:solidFill>
              <a:srgbClr val="FCD1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266919" y="1766760"/>
              <a:ext cx="627575" cy="627575"/>
            </a:xfrm>
            <a:prstGeom prst="ellipse">
              <a:avLst/>
            </a:prstGeom>
            <a:solidFill>
              <a:srgbClr val="FBB8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PA_组合 58"/>
          <p:cNvGrpSpPr/>
          <p:nvPr>
            <p:custDataLst>
              <p:tags r:id="rId3"/>
            </p:custDataLst>
          </p:nvPr>
        </p:nvGrpSpPr>
        <p:grpSpPr>
          <a:xfrm>
            <a:off x="3884163" y="762000"/>
            <a:ext cx="800200" cy="242130"/>
            <a:chOff x="1672023" y="1759640"/>
            <a:chExt cx="800200" cy="242130"/>
          </a:xfrm>
        </p:grpSpPr>
        <p:sp>
          <p:nvSpPr>
            <p:cNvPr id="36" name="任意多边形 35"/>
            <p:cNvSpPr/>
            <p:nvPr/>
          </p:nvSpPr>
          <p:spPr>
            <a:xfrm>
              <a:off x="1675279" y="1759640"/>
              <a:ext cx="796944" cy="91111"/>
            </a:xfrm>
            <a:custGeom>
              <a:avLst/>
              <a:gdLst>
                <a:gd name="connsiteX0" fmla="*/ 0 w 1728788"/>
                <a:gd name="connsiteY0" fmla="*/ 192882 h 197644"/>
                <a:gd name="connsiteX1" fmla="*/ 195263 w 1728788"/>
                <a:gd name="connsiteY1" fmla="*/ 2382 h 197644"/>
                <a:gd name="connsiteX2" fmla="*/ 388144 w 1728788"/>
                <a:gd name="connsiteY2" fmla="*/ 190500 h 197644"/>
                <a:gd name="connsiteX3" fmla="*/ 581025 w 1728788"/>
                <a:gd name="connsiteY3" fmla="*/ 7144 h 197644"/>
                <a:gd name="connsiteX4" fmla="*/ 769144 w 1728788"/>
                <a:gd name="connsiteY4" fmla="*/ 192882 h 197644"/>
                <a:gd name="connsiteX5" fmla="*/ 962025 w 1728788"/>
                <a:gd name="connsiteY5" fmla="*/ 4763 h 197644"/>
                <a:gd name="connsiteX6" fmla="*/ 1154907 w 1728788"/>
                <a:gd name="connsiteY6" fmla="*/ 185738 h 197644"/>
                <a:gd name="connsiteX7" fmla="*/ 1354932 w 1728788"/>
                <a:gd name="connsiteY7" fmla="*/ 2382 h 197644"/>
                <a:gd name="connsiteX8" fmla="*/ 1533525 w 1728788"/>
                <a:gd name="connsiteY8" fmla="*/ 197644 h 197644"/>
                <a:gd name="connsiteX9" fmla="*/ 1728788 w 1728788"/>
                <a:gd name="connsiteY9" fmla="*/ 0 h 197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28788" h="197644">
                  <a:moveTo>
                    <a:pt x="0" y="192882"/>
                  </a:moveTo>
                  <a:lnTo>
                    <a:pt x="195263" y="2382"/>
                  </a:lnTo>
                  <a:lnTo>
                    <a:pt x="388144" y="190500"/>
                  </a:lnTo>
                  <a:lnTo>
                    <a:pt x="581025" y="7144"/>
                  </a:lnTo>
                  <a:lnTo>
                    <a:pt x="769144" y="192882"/>
                  </a:lnTo>
                  <a:lnTo>
                    <a:pt x="962025" y="4763"/>
                  </a:lnTo>
                  <a:lnTo>
                    <a:pt x="1154907" y="185738"/>
                  </a:lnTo>
                  <a:lnTo>
                    <a:pt x="1354932" y="2382"/>
                  </a:lnTo>
                  <a:lnTo>
                    <a:pt x="1533525" y="197644"/>
                  </a:lnTo>
                  <a:lnTo>
                    <a:pt x="1728788" y="0"/>
                  </a:lnTo>
                </a:path>
              </a:pathLst>
            </a:custGeom>
            <a:noFill/>
            <a:ln w="28575" cap="flat">
              <a:solidFill>
                <a:schemeClr val="accent2"/>
              </a:solidFill>
              <a:beve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7" name="任意多边形 36"/>
            <p:cNvSpPr/>
            <p:nvPr/>
          </p:nvSpPr>
          <p:spPr>
            <a:xfrm>
              <a:off x="1672023" y="1910659"/>
              <a:ext cx="796944" cy="91111"/>
            </a:xfrm>
            <a:custGeom>
              <a:avLst/>
              <a:gdLst>
                <a:gd name="connsiteX0" fmla="*/ 0 w 1728788"/>
                <a:gd name="connsiteY0" fmla="*/ 192882 h 197644"/>
                <a:gd name="connsiteX1" fmla="*/ 195263 w 1728788"/>
                <a:gd name="connsiteY1" fmla="*/ 2382 h 197644"/>
                <a:gd name="connsiteX2" fmla="*/ 388144 w 1728788"/>
                <a:gd name="connsiteY2" fmla="*/ 190500 h 197644"/>
                <a:gd name="connsiteX3" fmla="*/ 581025 w 1728788"/>
                <a:gd name="connsiteY3" fmla="*/ 7144 h 197644"/>
                <a:gd name="connsiteX4" fmla="*/ 769144 w 1728788"/>
                <a:gd name="connsiteY4" fmla="*/ 192882 h 197644"/>
                <a:gd name="connsiteX5" fmla="*/ 962025 w 1728788"/>
                <a:gd name="connsiteY5" fmla="*/ 4763 h 197644"/>
                <a:gd name="connsiteX6" fmla="*/ 1154907 w 1728788"/>
                <a:gd name="connsiteY6" fmla="*/ 185738 h 197644"/>
                <a:gd name="connsiteX7" fmla="*/ 1354932 w 1728788"/>
                <a:gd name="connsiteY7" fmla="*/ 2382 h 197644"/>
                <a:gd name="connsiteX8" fmla="*/ 1533525 w 1728788"/>
                <a:gd name="connsiteY8" fmla="*/ 197644 h 197644"/>
                <a:gd name="connsiteX9" fmla="*/ 1728788 w 1728788"/>
                <a:gd name="connsiteY9" fmla="*/ 0 h 197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28788" h="197644">
                  <a:moveTo>
                    <a:pt x="0" y="192882"/>
                  </a:moveTo>
                  <a:lnTo>
                    <a:pt x="195263" y="2382"/>
                  </a:lnTo>
                  <a:lnTo>
                    <a:pt x="388144" y="190500"/>
                  </a:lnTo>
                  <a:lnTo>
                    <a:pt x="581025" y="7144"/>
                  </a:lnTo>
                  <a:lnTo>
                    <a:pt x="769144" y="192882"/>
                  </a:lnTo>
                  <a:lnTo>
                    <a:pt x="962025" y="4763"/>
                  </a:lnTo>
                  <a:lnTo>
                    <a:pt x="1154907" y="185738"/>
                  </a:lnTo>
                  <a:lnTo>
                    <a:pt x="1354932" y="2382"/>
                  </a:lnTo>
                  <a:lnTo>
                    <a:pt x="1533525" y="197644"/>
                  </a:lnTo>
                  <a:lnTo>
                    <a:pt x="1728788" y="0"/>
                  </a:lnTo>
                </a:path>
              </a:pathLst>
            </a:custGeom>
            <a:noFill/>
            <a:ln w="28575" cap="flat">
              <a:solidFill>
                <a:schemeClr val="accent2"/>
              </a:solidFill>
              <a:beve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8" name="PA_组合 57"/>
          <p:cNvGrpSpPr/>
          <p:nvPr>
            <p:custDataLst>
              <p:tags r:id="rId4"/>
            </p:custDataLst>
          </p:nvPr>
        </p:nvGrpSpPr>
        <p:grpSpPr>
          <a:xfrm>
            <a:off x="8393052" y="5220588"/>
            <a:ext cx="803817" cy="255229"/>
            <a:chOff x="9777626" y="1766958"/>
            <a:chExt cx="803817" cy="255229"/>
          </a:xfrm>
        </p:grpSpPr>
        <p:sp>
          <p:nvSpPr>
            <p:cNvPr id="39" name="任意多边形 38"/>
            <p:cNvSpPr/>
            <p:nvPr/>
          </p:nvSpPr>
          <p:spPr>
            <a:xfrm>
              <a:off x="9784499" y="1766958"/>
              <a:ext cx="796944" cy="91111"/>
            </a:xfrm>
            <a:custGeom>
              <a:avLst/>
              <a:gdLst>
                <a:gd name="connsiteX0" fmla="*/ 0 w 1728788"/>
                <a:gd name="connsiteY0" fmla="*/ 192882 h 197644"/>
                <a:gd name="connsiteX1" fmla="*/ 195263 w 1728788"/>
                <a:gd name="connsiteY1" fmla="*/ 2382 h 197644"/>
                <a:gd name="connsiteX2" fmla="*/ 388144 w 1728788"/>
                <a:gd name="connsiteY2" fmla="*/ 190500 h 197644"/>
                <a:gd name="connsiteX3" fmla="*/ 581025 w 1728788"/>
                <a:gd name="connsiteY3" fmla="*/ 7144 h 197644"/>
                <a:gd name="connsiteX4" fmla="*/ 769144 w 1728788"/>
                <a:gd name="connsiteY4" fmla="*/ 192882 h 197644"/>
                <a:gd name="connsiteX5" fmla="*/ 962025 w 1728788"/>
                <a:gd name="connsiteY5" fmla="*/ 4763 h 197644"/>
                <a:gd name="connsiteX6" fmla="*/ 1154907 w 1728788"/>
                <a:gd name="connsiteY6" fmla="*/ 185738 h 197644"/>
                <a:gd name="connsiteX7" fmla="*/ 1354932 w 1728788"/>
                <a:gd name="connsiteY7" fmla="*/ 2382 h 197644"/>
                <a:gd name="connsiteX8" fmla="*/ 1533525 w 1728788"/>
                <a:gd name="connsiteY8" fmla="*/ 197644 h 197644"/>
                <a:gd name="connsiteX9" fmla="*/ 1728788 w 1728788"/>
                <a:gd name="connsiteY9" fmla="*/ 0 h 197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28788" h="197644">
                  <a:moveTo>
                    <a:pt x="0" y="192882"/>
                  </a:moveTo>
                  <a:lnTo>
                    <a:pt x="195263" y="2382"/>
                  </a:lnTo>
                  <a:lnTo>
                    <a:pt x="388144" y="190500"/>
                  </a:lnTo>
                  <a:lnTo>
                    <a:pt x="581025" y="7144"/>
                  </a:lnTo>
                  <a:lnTo>
                    <a:pt x="769144" y="192882"/>
                  </a:lnTo>
                  <a:lnTo>
                    <a:pt x="962025" y="4763"/>
                  </a:lnTo>
                  <a:lnTo>
                    <a:pt x="1154907" y="185738"/>
                  </a:lnTo>
                  <a:lnTo>
                    <a:pt x="1354932" y="2382"/>
                  </a:lnTo>
                  <a:lnTo>
                    <a:pt x="1533525" y="197644"/>
                  </a:lnTo>
                  <a:lnTo>
                    <a:pt x="1728788" y="0"/>
                  </a:lnTo>
                </a:path>
              </a:pathLst>
            </a:custGeom>
            <a:noFill/>
            <a:ln w="28575" cap="flat">
              <a:solidFill>
                <a:schemeClr val="accent2"/>
              </a:solidFill>
              <a:beve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任意多边形 39"/>
            <p:cNvSpPr/>
            <p:nvPr/>
          </p:nvSpPr>
          <p:spPr>
            <a:xfrm>
              <a:off x="9777626" y="1931076"/>
              <a:ext cx="796944" cy="91111"/>
            </a:xfrm>
            <a:custGeom>
              <a:avLst/>
              <a:gdLst>
                <a:gd name="connsiteX0" fmla="*/ 0 w 1728788"/>
                <a:gd name="connsiteY0" fmla="*/ 192882 h 197644"/>
                <a:gd name="connsiteX1" fmla="*/ 195263 w 1728788"/>
                <a:gd name="connsiteY1" fmla="*/ 2382 h 197644"/>
                <a:gd name="connsiteX2" fmla="*/ 388144 w 1728788"/>
                <a:gd name="connsiteY2" fmla="*/ 190500 h 197644"/>
                <a:gd name="connsiteX3" fmla="*/ 581025 w 1728788"/>
                <a:gd name="connsiteY3" fmla="*/ 7144 h 197644"/>
                <a:gd name="connsiteX4" fmla="*/ 769144 w 1728788"/>
                <a:gd name="connsiteY4" fmla="*/ 192882 h 197644"/>
                <a:gd name="connsiteX5" fmla="*/ 962025 w 1728788"/>
                <a:gd name="connsiteY5" fmla="*/ 4763 h 197644"/>
                <a:gd name="connsiteX6" fmla="*/ 1154907 w 1728788"/>
                <a:gd name="connsiteY6" fmla="*/ 185738 h 197644"/>
                <a:gd name="connsiteX7" fmla="*/ 1354932 w 1728788"/>
                <a:gd name="connsiteY7" fmla="*/ 2382 h 197644"/>
                <a:gd name="connsiteX8" fmla="*/ 1533525 w 1728788"/>
                <a:gd name="connsiteY8" fmla="*/ 197644 h 197644"/>
                <a:gd name="connsiteX9" fmla="*/ 1728788 w 1728788"/>
                <a:gd name="connsiteY9" fmla="*/ 0 h 197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28788" h="197644">
                  <a:moveTo>
                    <a:pt x="0" y="192882"/>
                  </a:moveTo>
                  <a:lnTo>
                    <a:pt x="195263" y="2382"/>
                  </a:lnTo>
                  <a:lnTo>
                    <a:pt x="388144" y="190500"/>
                  </a:lnTo>
                  <a:lnTo>
                    <a:pt x="581025" y="7144"/>
                  </a:lnTo>
                  <a:lnTo>
                    <a:pt x="769144" y="192882"/>
                  </a:lnTo>
                  <a:lnTo>
                    <a:pt x="962025" y="4763"/>
                  </a:lnTo>
                  <a:lnTo>
                    <a:pt x="1154907" y="185738"/>
                  </a:lnTo>
                  <a:lnTo>
                    <a:pt x="1354932" y="2382"/>
                  </a:lnTo>
                  <a:lnTo>
                    <a:pt x="1533525" y="197644"/>
                  </a:lnTo>
                  <a:lnTo>
                    <a:pt x="1728788" y="0"/>
                  </a:lnTo>
                </a:path>
              </a:pathLst>
            </a:custGeom>
            <a:noFill/>
            <a:ln w="28575" cap="flat">
              <a:solidFill>
                <a:schemeClr val="accent2"/>
              </a:solidFill>
              <a:beve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Tree>
    <p:extLst>
      <p:ext uri="{BB962C8B-B14F-4D97-AF65-F5344CB8AC3E}">
        <p14:creationId xmlns:p14="http://schemas.microsoft.com/office/powerpoint/2010/main" val="996513704"/>
      </p:ext>
    </p:extLst>
  </p:cSld>
  <p:clrMapOvr>
    <a:masterClrMapping/>
  </p:clrMapOvr>
  <mc:AlternateContent xmlns:mc="http://schemas.openxmlformats.org/markup-compatibility/2006" xmlns:p14="http://schemas.microsoft.com/office/powerpoint/2010/main">
    <mc:Choice Requires="p14">
      <p:transition spd="slow" p14:dur="1750" advTm="3000">
        <p:push dir="u"/>
      </p:transition>
    </mc:Choice>
    <mc:Fallback xmlns="">
      <p:transition spd="slow" advTm="300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500"/>
                                        <p:tgtEl>
                                          <p:spTgt spid="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up)">
                                      <p:cBhvr>
                                        <p:cTn id="19" dur="500"/>
                                        <p:tgtEl>
                                          <p:spTgt spid="11"/>
                                        </p:tgtEl>
                                      </p:cBhvr>
                                    </p:animEffect>
                                  </p:childTnLst>
                                </p:cTn>
                              </p:par>
                              <p:par>
                                <p:cTn id="20" presetID="63" presetClass="path" presetSubtype="0" accel="50000" decel="50000" autoRev="1" fill="hold" nodeType="withEffect">
                                  <p:stCondLst>
                                    <p:cond delay="0"/>
                                  </p:stCondLst>
                                  <p:childTnLst>
                                    <p:animMotion origin="layout" path="M -2.29167E-6 -3.7037E-6 L 0.07578 -0.0037 " pathEditMode="relative" rAng="0" ptsTypes="AA">
                                      <p:cBhvr>
                                        <p:cTn id="21" dur="3000" fill="hold"/>
                                        <p:tgtEl>
                                          <p:spTgt spid="35"/>
                                        </p:tgtEl>
                                        <p:attrNameLst>
                                          <p:attrName>ppt_x</p:attrName>
                                          <p:attrName>ppt_y</p:attrName>
                                        </p:attrNameLst>
                                      </p:cBhvr>
                                      <p:rCtr x="3789" y="-185"/>
                                    </p:animMotion>
                                  </p:childTnLst>
                                </p:cTn>
                              </p:par>
                              <p:par>
                                <p:cTn id="22" presetID="63" presetClass="path" presetSubtype="0" accel="50000" decel="50000" autoRev="1" fill="hold" nodeType="withEffect">
                                  <p:stCondLst>
                                    <p:cond delay="0"/>
                                  </p:stCondLst>
                                  <p:childTnLst>
                                    <p:animMotion origin="layout" path="M 6.25E-7 -4.81481E-6 L 0.0681 -4.81481E-6 " pathEditMode="relative" rAng="0" ptsTypes="AA">
                                      <p:cBhvr>
                                        <p:cTn id="23" dur="3000" fill="hold"/>
                                        <p:tgtEl>
                                          <p:spTgt spid="38"/>
                                        </p:tgtEl>
                                        <p:attrNameLst>
                                          <p:attrName>ppt_x</p:attrName>
                                          <p:attrName>ppt_y</p:attrName>
                                        </p:attrNameLst>
                                      </p:cBhvr>
                                      <p:rCtr x="33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PA_组合 19"/>
          <p:cNvGrpSpPr/>
          <p:nvPr>
            <p:custDataLst>
              <p:tags r:id="rId1"/>
            </p:custDataLst>
          </p:nvPr>
        </p:nvGrpSpPr>
        <p:grpSpPr>
          <a:xfrm>
            <a:off x="-346115" y="-1105774"/>
            <a:ext cx="3036196" cy="3036196"/>
            <a:chOff x="-1014213" y="-1014212"/>
            <a:chExt cx="3036196" cy="3036196"/>
          </a:xfrm>
        </p:grpSpPr>
        <p:sp>
          <p:nvSpPr>
            <p:cNvPr id="7" name="PA_椭圆 6"/>
            <p:cNvSpPr/>
            <p:nvPr>
              <p:custDataLst>
                <p:tags r:id="rId36"/>
              </p:custDataLst>
            </p:nvPr>
          </p:nvSpPr>
          <p:spPr>
            <a:xfrm>
              <a:off x="-1014213" y="-1014212"/>
              <a:ext cx="3036196" cy="3036196"/>
            </a:xfrm>
            <a:prstGeom prst="ellipse">
              <a:avLst/>
            </a:prstGeom>
            <a:solidFill>
              <a:srgbClr val="3CA7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PA_椭圆 5"/>
            <p:cNvSpPr/>
            <p:nvPr>
              <p:custDataLst>
                <p:tags r:id="rId37"/>
              </p:custDataLst>
            </p:nvPr>
          </p:nvSpPr>
          <p:spPr>
            <a:xfrm>
              <a:off x="-869323" y="-998113"/>
              <a:ext cx="2504942" cy="2504942"/>
            </a:xfrm>
            <a:prstGeom prst="ellipse">
              <a:avLst/>
            </a:prstGeom>
            <a:solidFill>
              <a:srgbClr val="EAF1C7"/>
            </a:solidFill>
            <a:ln w="381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PA_椭圆 4"/>
            <p:cNvSpPr/>
            <p:nvPr>
              <p:custDataLst>
                <p:tags r:id="rId38"/>
              </p:custDataLst>
            </p:nvPr>
          </p:nvSpPr>
          <p:spPr>
            <a:xfrm>
              <a:off x="-869324" y="-998113"/>
              <a:ext cx="2195848" cy="2195848"/>
            </a:xfrm>
            <a:prstGeom prst="ellipse">
              <a:avLst/>
            </a:prstGeom>
            <a:solidFill>
              <a:srgbClr val="7CB5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PA_组合 28"/>
          <p:cNvGrpSpPr/>
          <p:nvPr>
            <p:custDataLst>
              <p:tags r:id="rId2"/>
            </p:custDataLst>
          </p:nvPr>
        </p:nvGrpSpPr>
        <p:grpSpPr>
          <a:xfrm>
            <a:off x="2175963" y="5766884"/>
            <a:ext cx="4538961" cy="4538961"/>
            <a:chOff x="4803658" y="4844769"/>
            <a:chExt cx="5810358" cy="5810358"/>
          </a:xfrm>
        </p:grpSpPr>
        <p:sp>
          <p:nvSpPr>
            <p:cNvPr id="11" name="PA_椭圆 10"/>
            <p:cNvSpPr/>
            <p:nvPr>
              <p:custDataLst>
                <p:tags r:id="rId34"/>
              </p:custDataLst>
            </p:nvPr>
          </p:nvSpPr>
          <p:spPr>
            <a:xfrm>
              <a:off x="4803658" y="4844769"/>
              <a:ext cx="5810358" cy="5810358"/>
            </a:xfrm>
            <a:prstGeom prst="ellipse">
              <a:avLst/>
            </a:prstGeom>
            <a:solidFill>
              <a:srgbClr val="3CB4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PA_椭圆 11"/>
            <p:cNvSpPr/>
            <p:nvPr>
              <p:custDataLst>
                <p:tags r:id="rId35"/>
              </p:custDataLst>
            </p:nvPr>
          </p:nvSpPr>
          <p:spPr>
            <a:xfrm>
              <a:off x="5405169" y="5317491"/>
              <a:ext cx="4736126" cy="4736126"/>
            </a:xfrm>
            <a:prstGeom prst="ellipse">
              <a:avLst/>
            </a:prstGeom>
            <a:solidFill>
              <a:srgbClr val="D5FE82"/>
            </a:solidFill>
            <a:ln w="28575">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PA_组合 3"/>
          <p:cNvGrpSpPr/>
          <p:nvPr>
            <p:custDataLst>
              <p:tags r:id="rId3"/>
            </p:custDataLst>
          </p:nvPr>
        </p:nvGrpSpPr>
        <p:grpSpPr>
          <a:xfrm>
            <a:off x="7105206" y="3545121"/>
            <a:ext cx="6151809" cy="6151809"/>
            <a:chOff x="7572777" y="3943124"/>
            <a:chExt cx="6151809" cy="6151809"/>
          </a:xfrm>
        </p:grpSpPr>
        <p:sp>
          <p:nvSpPr>
            <p:cNvPr id="13" name="PA_椭圆 12"/>
            <p:cNvSpPr/>
            <p:nvPr>
              <p:custDataLst>
                <p:tags r:id="rId31"/>
              </p:custDataLst>
            </p:nvPr>
          </p:nvSpPr>
          <p:spPr>
            <a:xfrm>
              <a:off x="7572777" y="3943124"/>
              <a:ext cx="6151809" cy="6151809"/>
            </a:xfrm>
            <a:prstGeom prst="ellipse">
              <a:avLst/>
            </a:prstGeom>
            <a:solidFill>
              <a:srgbClr val="E984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PA_椭圆 13"/>
            <p:cNvSpPr/>
            <p:nvPr>
              <p:custDataLst>
                <p:tags r:id="rId32"/>
              </p:custDataLst>
            </p:nvPr>
          </p:nvSpPr>
          <p:spPr>
            <a:xfrm>
              <a:off x="8341358" y="4678483"/>
              <a:ext cx="4972446" cy="4972446"/>
            </a:xfrm>
            <a:prstGeom prst="ellipse">
              <a:avLst/>
            </a:prstGeom>
            <a:solidFill>
              <a:srgbClr val="F7C3CD"/>
            </a:solidFill>
            <a:ln w="28575">
              <a:solidFill>
                <a:srgbClr val="FEFFE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PA_椭圆 14"/>
            <p:cNvSpPr/>
            <p:nvPr>
              <p:custDataLst>
                <p:tags r:id="rId33"/>
              </p:custDataLst>
            </p:nvPr>
          </p:nvSpPr>
          <p:spPr>
            <a:xfrm>
              <a:off x="9486364" y="5586118"/>
              <a:ext cx="3405578" cy="3405578"/>
            </a:xfrm>
            <a:prstGeom prst="ellipse">
              <a:avLst/>
            </a:prstGeom>
            <a:solidFill>
              <a:srgbClr val="EE8F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PA_组合 2"/>
          <p:cNvGrpSpPr/>
          <p:nvPr>
            <p:custDataLst>
              <p:tags r:id="rId4"/>
            </p:custDataLst>
          </p:nvPr>
        </p:nvGrpSpPr>
        <p:grpSpPr>
          <a:xfrm>
            <a:off x="-1570147" y="4947854"/>
            <a:ext cx="4473425" cy="4473425"/>
            <a:chOff x="9580494" y="-2528172"/>
            <a:chExt cx="4473425" cy="4473425"/>
          </a:xfrm>
        </p:grpSpPr>
        <p:sp>
          <p:nvSpPr>
            <p:cNvPr id="16" name="椭圆 15"/>
            <p:cNvSpPr/>
            <p:nvPr/>
          </p:nvSpPr>
          <p:spPr>
            <a:xfrm rot="21144932">
              <a:off x="9580494" y="-2528172"/>
              <a:ext cx="4473425" cy="4473425"/>
            </a:xfrm>
            <a:prstGeom prst="ellipse">
              <a:avLst/>
            </a:prstGeom>
            <a:solidFill>
              <a:srgbClr val="2F96D8"/>
            </a:solidFill>
            <a:ln w="38100">
              <a:noFill/>
              <a:prstDash val="lgDashDot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rot="21144932">
              <a:off x="10230412" y="-2111941"/>
              <a:ext cx="3690694" cy="3690694"/>
            </a:xfrm>
            <a:prstGeom prst="ellipse">
              <a:avLst/>
            </a:prstGeom>
            <a:solidFill>
              <a:srgbClr val="54B0EF"/>
            </a:solidFill>
            <a:ln w="28575">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rot="21144932">
              <a:off x="10685820" y="-2023034"/>
              <a:ext cx="3235286" cy="3235286"/>
            </a:xfrm>
            <a:prstGeom prst="ellipse">
              <a:avLst/>
            </a:prstGeom>
            <a:solidFill>
              <a:srgbClr val="2F96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PA_组合 26"/>
          <p:cNvGrpSpPr/>
          <p:nvPr>
            <p:custDataLst>
              <p:tags r:id="rId5"/>
            </p:custDataLst>
          </p:nvPr>
        </p:nvGrpSpPr>
        <p:grpSpPr>
          <a:xfrm>
            <a:off x="9687027" y="-995586"/>
            <a:ext cx="4304764" cy="4304764"/>
            <a:chOff x="-1725608" y="3580328"/>
            <a:chExt cx="4304764" cy="4304764"/>
          </a:xfrm>
        </p:grpSpPr>
        <p:sp>
          <p:nvSpPr>
            <p:cNvPr id="10" name="PA_椭圆 9"/>
            <p:cNvSpPr/>
            <p:nvPr>
              <p:custDataLst>
                <p:tags r:id="rId26"/>
              </p:custDataLst>
            </p:nvPr>
          </p:nvSpPr>
          <p:spPr>
            <a:xfrm>
              <a:off x="-1725608" y="3580328"/>
              <a:ext cx="4304764" cy="4304764"/>
            </a:xfrm>
            <a:prstGeom prst="ellipse">
              <a:avLst/>
            </a:prstGeom>
            <a:solidFill>
              <a:srgbClr val="EC66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_椭圆 8"/>
            <p:cNvSpPr/>
            <p:nvPr>
              <p:custDataLst>
                <p:tags r:id="rId27"/>
              </p:custDataLst>
            </p:nvPr>
          </p:nvSpPr>
          <p:spPr>
            <a:xfrm>
              <a:off x="-1645278" y="4069724"/>
              <a:ext cx="3661894" cy="3661894"/>
            </a:xfrm>
            <a:prstGeom prst="ellipse">
              <a:avLst/>
            </a:prstGeom>
            <a:solidFill>
              <a:srgbClr val="FBA860"/>
            </a:solidFill>
            <a:ln w="28575">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PA_椭圆 7"/>
            <p:cNvSpPr/>
            <p:nvPr>
              <p:custDataLst>
                <p:tags r:id="rId28"/>
              </p:custDataLst>
            </p:nvPr>
          </p:nvSpPr>
          <p:spPr>
            <a:xfrm>
              <a:off x="-1457996" y="4660007"/>
              <a:ext cx="2915992" cy="2915992"/>
            </a:xfrm>
            <a:prstGeom prst="ellipse">
              <a:avLst/>
            </a:prstGeom>
            <a:solidFill>
              <a:srgbClr val="F685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PA_椭圆 18"/>
            <p:cNvSpPr/>
            <p:nvPr>
              <p:custDataLst>
                <p:tags r:id="rId29"/>
              </p:custDataLst>
            </p:nvPr>
          </p:nvSpPr>
          <p:spPr>
            <a:xfrm>
              <a:off x="-416008" y="4389902"/>
              <a:ext cx="983811" cy="983811"/>
            </a:xfrm>
            <a:prstGeom prst="ellipse">
              <a:avLst/>
            </a:prstGeom>
            <a:solidFill>
              <a:srgbClr val="FCD1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PA_椭圆 22"/>
            <p:cNvSpPr/>
            <p:nvPr>
              <p:custDataLst>
                <p:tags r:id="rId30"/>
              </p:custDataLst>
            </p:nvPr>
          </p:nvSpPr>
          <p:spPr>
            <a:xfrm>
              <a:off x="-237891" y="4568019"/>
              <a:ext cx="627575" cy="627575"/>
            </a:xfrm>
            <a:prstGeom prst="ellipse">
              <a:avLst/>
            </a:prstGeom>
            <a:solidFill>
              <a:srgbClr val="FBB8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PA_组合 25"/>
          <p:cNvGrpSpPr/>
          <p:nvPr>
            <p:custDataLst>
              <p:tags r:id="rId6"/>
            </p:custDataLst>
          </p:nvPr>
        </p:nvGrpSpPr>
        <p:grpSpPr>
          <a:xfrm>
            <a:off x="2799692" y="3765175"/>
            <a:ext cx="444015" cy="444015"/>
            <a:chOff x="2658322" y="3623805"/>
            <a:chExt cx="585386" cy="585386"/>
          </a:xfrm>
        </p:grpSpPr>
        <p:sp>
          <p:nvSpPr>
            <p:cNvPr id="24" name="椭圆 23"/>
            <p:cNvSpPr/>
            <p:nvPr/>
          </p:nvSpPr>
          <p:spPr>
            <a:xfrm>
              <a:off x="2658322" y="3623805"/>
              <a:ext cx="585386" cy="585386"/>
            </a:xfrm>
            <a:prstGeom prst="ellipse">
              <a:avLst/>
            </a:prstGeom>
            <a:solidFill>
              <a:srgbClr val="FCD1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2764305" y="3729788"/>
              <a:ext cx="373419" cy="373419"/>
            </a:xfrm>
            <a:prstGeom prst="ellipse">
              <a:avLst/>
            </a:prstGeom>
            <a:solidFill>
              <a:srgbClr val="FBB8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PA_组合 1"/>
          <p:cNvGrpSpPr/>
          <p:nvPr>
            <p:custDataLst>
              <p:tags r:id="rId7"/>
            </p:custDataLst>
          </p:nvPr>
        </p:nvGrpSpPr>
        <p:grpSpPr>
          <a:xfrm>
            <a:off x="9197300" y="3772828"/>
            <a:ext cx="983811" cy="983811"/>
            <a:chOff x="9197300" y="3772828"/>
            <a:chExt cx="983811" cy="983811"/>
          </a:xfrm>
        </p:grpSpPr>
        <p:sp>
          <p:nvSpPr>
            <p:cNvPr id="30" name="PA_椭圆 29"/>
            <p:cNvSpPr/>
            <p:nvPr>
              <p:custDataLst>
                <p:tags r:id="rId24"/>
              </p:custDataLst>
            </p:nvPr>
          </p:nvSpPr>
          <p:spPr>
            <a:xfrm>
              <a:off x="9197300" y="3772828"/>
              <a:ext cx="983811" cy="983811"/>
            </a:xfrm>
            <a:prstGeom prst="ellipse">
              <a:avLst/>
            </a:prstGeom>
            <a:solidFill>
              <a:srgbClr val="FFE9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custDataLst>
                <p:tags r:id="rId25"/>
              </p:custDataLst>
            </p:nvPr>
          </p:nvSpPr>
          <p:spPr>
            <a:xfrm>
              <a:off x="9375417" y="3953496"/>
              <a:ext cx="627576" cy="625026"/>
            </a:xfrm>
            <a:custGeom>
              <a:avLst/>
              <a:gdLst>
                <a:gd name="connsiteX0" fmla="*/ 339081 w 627576"/>
                <a:gd name="connsiteY0" fmla="*/ 0 h 625026"/>
                <a:gd name="connsiteX1" fmla="*/ 377027 w 627576"/>
                <a:gd name="connsiteY1" fmla="*/ 3825 h 625026"/>
                <a:gd name="connsiteX2" fmla="*/ 627576 w 627576"/>
                <a:gd name="connsiteY2" fmla="*/ 311238 h 625026"/>
                <a:gd name="connsiteX3" fmla="*/ 313788 w 627576"/>
                <a:gd name="connsiteY3" fmla="*/ 625026 h 625026"/>
                <a:gd name="connsiteX4" fmla="*/ 0 w 627576"/>
                <a:gd name="connsiteY4" fmla="*/ 311238 h 625026"/>
                <a:gd name="connsiteX5" fmla="*/ 91907 w 627576"/>
                <a:gd name="connsiteY5" fmla="*/ 89357 h 625026"/>
                <a:gd name="connsiteX6" fmla="*/ 129490 w 627576"/>
                <a:gd name="connsiteY6" fmla="*/ 58347 h 625026"/>
                <a:gd name="connsiteX7" fmla="*/ 127995 w 627576"/>
                <a:gd name="connsiteY7" fmla="*/ 65754 h 625026"/>
                <a:gd name="connsiteX8" fmla="*/ 244953 w 627576"/>
                <a:gd name="connsiteY8" fmla="*/ 182712 h 625026"/>
                <a:gd name="connsiteX9" fmla="*/ 361911 w 627576"/>
                <a:gd name="connsiteY9" fmla="*/ 65754 h 625026"/>
                <a:gd name="connsiteX10" fmla="*/ 352720 w 627576"/>
                <a:gd name="connsiteY10" fmla="*/ 20229 h 625026"/>
                <a:gd name="connsiteX11" fmla="*/ 339081 w 627576"/>
                <a:gd name="connsiteY11" fmla="*/ 0 h 625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27576" h="625026">
                  <a:moveTo>
                    <a:pt x="339081" y="0"/>
                  </a:moveTo>
                  <a:lnTo>
                    <a:pt x="377027" y="3825"/>
                  </a:lnTo>
                  <a:cubicBezTo>
                    <a:pt x="520015" y="33085"/>
                    <a:pt x="627576" y="159601"/>
                    <a:pt x="627576" y="311238"/>
                  </a:cubicBezTo>
                  <a:cubicBezTo>
                    <a:pt x="627576" y="484538"/>
                    <a:pt x="487088" y="625026"/>
                    <a:pt x="313788" y="625026"/>
                  </a:cubicBezTo>
                  <a:cubicBezTo>
                    <a:pt x="140488" y="625026"/>
                    <a:pt x="0" y="484538"/>
                    <a:pt x="0" y="311238"/>
                  </a:cubicBezTo>
                  <a:cubicBezTo>
                    <a:pt x="0" y="224588"/>
                    <a:pt x="35122" y="146141"/>
                    <a:pt x="91907" y="89357"/>
                  </a:cubicBezTo>
                  <a:lnTo>
                    <a:pt x="129490" y="58347"/>
                  </a:lnTo>
                  <a:lnTo>
                    <a:pt x="127995" y="65754"/>
                  </a:lnTo>
                  <a:cubicBezTo>
                    <a:pt x="127995" y="130348"/>
                    <a:pt x="180359" y="182712"/>
                    <a:pt x="244953" y="182712"/>
                  </a:cubicBezTo>
                  <a:cubicBezTo>
                    <a:pt x="309547" y="182712"/>
                    <a:pt x="361911" y="130348"/>
                    <a:pt x="361911" y="65754"/>
                  </a:cubicBezTo>
                  <a:cubicBezTo>
                    <a:pt x="361911" y="49606"/>
                    <a:pt x="358638" y="34222"/>
                    <a:pt x="352720" y="20229"/>
                  </a:cubicBezTo>
                  <a:lnTo>
                    <a:pt x="339081" y="0"/>
                  </a:lnTo>
                  <a:close/>
                </a:path>
              </a:pathLst>
            </a:custGeom>
            <a:solidFill>
              <a:srgbClr val="FAD96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34" name="PA_组合 33"/>
          <p:cNvGrpSpPr/>
          <p:nvPr>
            <p:custDataLst>
              <p:tags r:id="rId8"/>
            </p:custDataLst>
          </p:nvPr>
        </p:nvGrpSpPr>
        <p:grpSpPr>
          <a:xfrm>
            <a:off x="10305418" y="1395492"/>
            <a:ext cx="460160" cy="460160"/>
            <a:chOff x="10428573" y="1581905"/>
            <a:chExt cx="558231" cy="558231"/>
          </a:xfrm>
        </p:grpSpPr>
        <p:sp>
          <p:nvSpPr>
            <p:cNvPr id="32" name="椭圆 31"/>
            <p:cNvSpPr/>
            <p:nvPr/>
          </p:nvSpPr>
          <p:spPr>
            <a:xfrm>
              <a:off x="10428573" y="1581905"/>
              <a:ext cx="558231" cy="558231"/>
            </a:xfrm>
            <a:prstGeom prst="ellipse">
              <a:avLst/>
            </a:prstGeom>
            <a:solidFill>
              <a:srgbClr val="FFE9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10529640" y="1682972"/>
              <a:ext cx="356097" cy="356097"/>
            </a:xfrm>
            <a:prstGeom prst="ellipse">
              <a:avLst/>
            </a:prstGeom>
            <a:solidFill>
              <a:srgbClr val="FAD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6" name="PA_图片 35"/>
          <p:cNvPicPr>
            <a:picLocks noChangeAspect="1"/>
          </p:cNvPicPr>
          <p:nvPr>
            <p:custDataLst>
              <p:tags r:id="rId9"/>
            </p:custDataLst>
          </p:nvPr>
        </p:nvPicPr>
        <p:blipFill>
          <a:blip r:embed="rId41">
            <a:clrChange>
              <a:clrFrom>
                <a:srgbClr val="FAF9F5"/>
              </a:clrFrom>
              <a:clrTo>
                <a:srgbClr val="FAF9F5">
                  <a:alpha val="0"/>
                </a:srgbClr>
              </a:clrTo>
            </a:clrChange>
            <a:extLst>
              <a:ext uri="{28A0092B-C50C-407E-A947-70E740481C1C}">
                <a14:useLocalDpi xmlns:a14="http://schemas.microsoft.com/office/drawing/2010/main" val="0"/>
              </a:ext>
            </a:extLst>
          </a:blip>
          <a:stretch>
            <a:fillRect/>
          </a:stretch>
        </p:blipFill>
        <p:spPr>
          <a:xfrm rot="19838420">
            <a:off x="584503" y="-943421"/>
            <a:ext cx="2486025" cy="4762500"/>
          </a:xfrm>
          <a:prstGeom prst="rect">
            <a:avLst/>
          </a:prstGeom>
        </p:spPr>
      </p:pic>
      <p:pic>
        <p:nvPicPr>
          <p:cNvPr id="37" name="PA_图片 36"/>
          <p:cNvPicPr>
            <a:picLocks noChangeAspect="1"/>
          </p:cNvPicPr>
          <p:nvPr>
            <p:custDataLst>
              <p:tags r:id="rId10"/>
            </p:custDataLst>
          </p:nvPr>
        </p:nvPicPr>
        <p:blipFill>
          <a:blip r:embed="rId4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rot="19140245" flipH="1">
            <a:off x="4905594" y="3299780"/>
            <a:ext cx="2172542" cy="2977360"/>
          </a:xfrm>
          <a:prstGeom prst="rect">
            <a:avLst/>
          </a:prstGeom>
        </p:spPr>
      </p:pic>
      <p:pic>
        <p:nvPicPr>
          <p:cNvPr id="40" name="PA_图片 39"/>
          <p:cNvPicPr>
            <a:picLocks noChangeAspect="1"/>
          </p:cNvPicPr>
          <p:nvPr>
            <p:custDataLst>
              <p:tags r:id="rId11"/>
            </p:custDataLst>
          </p:nvPr>
        </p:nvPicPr>
        <p:blipFill rotWithShape="1">
          <a:blip r:embed="rId43" cstate="print">
            <a:clrChange>
              <a:clrFrom>
                <a:srgbClr val="EFF5D1"/>
              </a:clrFrom>
              <a:clrTo>
                <a:srgbClr val="EFF5D1">
                  <a:alpha val="0"/>
                </a:srgbClr>
              </a:clrTo>
            </a:clrChange>
            <a:extLst>
              <a:ext uri="{28A0092B-C50C-407E-A947-70E740481C1C}">
                <a14:useLocalDpi xmlns:a14="http://schemas.microsoft.com/office/drawing/2010/main" val="0"/>
              </a:ext>
            </a:extLst>
          </a:blip>
          <a:srcRect/>
          <a:stretch/>
        </p:blipFill>
        <p:spPr>
          <a:xfrm>
            <a:off x="8101384" y="-14392"/>
            <a:ext cx="1839421" cy="2819768"/>
          </a:xfrm>
          <a:prstGeom prst="rect">
            <a:avLst/>
          </a:prstGeom>
        </p:spPr>
      </p:pic>
      <p:sp>
        <p:nvSpPr>
          <p:cNvPr id="42" name="PA_文本框 41"/>
          <p:cNvSpPr txBox="1"/>
          <p:nvPr>
            <p:custDataLst>
              <p:tags r:id="rId12"/>
            </p:custDataLst>
          </p:nvPr>
        </p:nvSpPr>
        <p:spPr>
          <a:xfrm>
            <a:off x="3896889" y="1755533"/>
            <a:ext cx="4122150" cy="584775"/>
          </a:xfrm>
          <a:prstGeom prst="rect">
            <a:avLst/>
          </a:prstGeom>
          <a:solidFill>
            <a:srgbClr val="F5D491"/>
          </a:solidFill>
          <a:ln>
            <a:solidFill>
              <a:schemeClr val="bg1"/>
            </a:solidFill>
          </a:ln>
        </p:spPr>
        <p:txBody>
          <a:bodyPr wrap="square" rtlCol="0">
            <a:spAutoFit/>
          </a:bodyPr>
          <a:lstStyle/>
          <a:p>
            <a:pPr algn="ctr"/>
            <a:r>
              <a:rPr lang="zh-CN" altLang="en-US" sz="3200" b="1" spc="600">
                <a:solidFill>
                  <a:srgbClr val="DD8C5B"/>
                </a:solidFill>
                <a:latin typeface="+mj-ea"/>
                <a:ea typeface="+mj-ea"/>
              </a:rPr>
              <a:t>感谢您的观看</a:t>
            </a:r>
            <a:endParaRPr lang="zh-CN" altLang="en-US" sz="3200" b="1" spc="600" dirty="0">
              <a:solidFill>
                <a:srgbClr val="DD8C5B"/>
              </a:solidFill>
              <a:latin typeface="+mj-ea"/>
              <a:ea typeface="+mj-ea"/>
            </a:endParaRPr>
          </a:p>
        </p:txBody>
      </p:sp>
      <p:grpSp>
        <p:nvGrpSpPr>
          <p:cNvPr id="38" name="PA_组合 37"/>
          <p:cNvGrpSpPr/>
          <p:nvPr>
            <p:custDataLst>
              <p:tags r:id="rId13"/>
            </p:custDataLst>
          </p:nvPr>
        </p:nvGrpSpPr>
        <p:grpSpPr>
          <a:xfrm>
            <a:off x="3606193" y="2723722"/>
            <a:ext cx="5044118" cy="670945"/>
            <a:chOff x="3606193" y="2723722"/>
            <a:chExt cx="5044118" cy="670945"/>
          </a:xfrm>
        </p:grpSpPr>
        <p:pic>
          <p:nvPicPr>
            <p:cNvPr id="46" name="PA_图片 45"/>
            <p:cNvPicPr>
              <a:picLocks noChangeAspect="1"/>
            </p:cNvPicPr>
            <p:nvPr>
              <p:custDataLst>
                <p:tags r:id="rId21"/>
              </p:custDataLst>
            </p:nvPr>
          </p:nvPicPr>
          <p:blipFill rotWithShape="1">
            <a:blip r:embed="rId4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p:blipFill>
          <p:spPr>
            <a:xfrm>
              <a:off x="3606193" y="2723722"/>
              <a:ext cx="1727450" cy="670945"/>
            </a:xfrm>
            <a:prstGeom prst="rect">
              <a:avLst/>
            </a:prstGeom>
          </p:spPr>
        </p:pic>
        <p:pic>
          <p:nvPicPr>
            <p:cNvPr id="47" name="PA_图片 46"/>
            <p:cNvPicPr>
              <a:picLocks noChangeAspect="1"/>
            </p:cNvPicPr>
            <p:nvPr>
              <p:custDataLst>
                <p:tags r:id="rId22"/>
              </p:custDataLst>
            </p:nvPr>
          </p:nvPicPr>
          <p:blipFill rotWithShape="1">
            <a:blip r:embed="rId45" cstate="print">
              <a:clrChange>
                <a:clrFrom>
                  <a:srgbClr val="FFFFFF"/>
                </a:clrFrom>
                <a:clrTo>
                  <a:srgbClr val="FFFFFF">
                    <a:alpha val="0"/>
                  </a:srgbClr>
                </a:clrTo>
              </a:clrChange>
              <a:extLst>
                <a:ext uri="{28A0092B-C50C-407E-A947-70E740481C1C}">
                  <a14:useLocalDpi xmlns:a14="http://schemas.microsoft.com/office/drawing/2010/main" val="0"/>
                </a:ext>
              </a:extLst>
            </a:blip>
            <a:srcRect l="-2391"/>
            <a:stretch/>
          </p:blipFill>
          <p:spPr>
            <a:xfrm>
              <a:off x="5264527" y="2910947"/>
              <a:ext cx="1727450" cy="456826"/>
            </a:xfrm>
            <a:prstGeom prst="rect">
              <a:avLst/>
            </a:prstGeom>
          </p:spPr>
        </p:pic>
        <p:pic>
          <p:nvPicPr>
            <p:cNvPr id="48" name="PA_图片 47"/>
            <p:cNvPicPr>
              <a:picLocks noChangeAspect="1"/>
            </p:cNvPicPr>
            <p:nvPr>
              <p:custDataLst>
                <p:tags r:id="rId23"/>
              </p:custDataLst>
            </p:nvPr>
          </p:nvPicPr>
          <p:blipFill rotWithShape="1">
            <a:blip r:embed="rId46" cstate="print">
              <a:clrChange>
                <a:clrFrom>
                  <a:srgbClr val="FFFFFF"/>
                </a:clrFrom>
                <a:clrTo>
                  <a:srgbClr val="FFFFFF">
                    <a:alpha val="0"/>
                  </a:srgbClr>
                </a:clrTo>
              </a:clrChange>
              <a:extLst>
                <a:ext uri="{28A0092B-C50C-407E-A947-70E740481C1C}">
                  <a14:useLocalDpi xmlns:a14="http://schemas.microsoft.com/office/drawing/2010/main" val="0"/>
                </a:ext>
              </a:extLst>
            </a:blip>
            <a:srcRect r="-785"/>
            <a:stretch/>
          </p:blipFill>
          <p:spPr>
            <a:xfrm>
              <a:off x="6922861" y="2764931"/>
              <a:ext cx="1727450" cy="602842"/>
            </a:xfrm>
            <a:prstGeom prst="rect">
              <a:avLst/>
            </a:prstGeom>
          </p:spPr>
        </p:pic>
      </p:grpSp>
      <p:grpSp>
        <p:nvGrpSpPr>
          <p:cNvPr id="35" name="PA_组合 34"/>
          <p:cNvGrpSpPr/>
          <p:nvPr>
            <p:custDataLst>
              <p:tags r:id="rId14"/>
            </p:custDataLst>
          </p:nvPr>
        </p:nvGrpSpPr>
        <p:grpSpPr>
          <a:xfrm>
            <a:off x="3673704" y="606961"/>
            <a:ext cx="4750516" cy="670945"/>
            <a:chOff x="3673704" y="606961"/>
            <a:chExt cx="4750516" cy="670945"/>
          </a:xfrm>
        </p:grpSpPr>
        <p:pic>
          <p:nvPicPr>
            <p:cNvPr id="39" name="PA_图片 38"/>
            <p:cNvPicPr>
              <a:picLocks noChangeAspect="1"/>
            </p:cNvPicPr>
            <p:nvPr>
              <p:custDataLst>
                <p:tags r:id="rId18"/>
              </p:custDataLst>
            </p:nvPr>
          </p:nvPicPr>
          <p:blipFill rotWithShape="1">
            <a:blip r:embed="rId4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p:blipFill>
          <p:spPr>
            <a:xfrm>
              <a:off x="3673704" y="606961"/>
              <a:ext cx="1727450" cy="670945"/>
            </a:xfrm>
            <a:prstGeom prst="rect">
              <a:avLst/>
            </a:prstGeom>
          </p:spPr>
        </p:pic>
        <p:pic>
          <p:nvPicPr>
            <p:cNvPr id="43" name="PA_图片 42"/>
            <p:cNvPicPr>
              <a:picLocks noChangeAspect="1"/>
            </p:cNvPicPr>
            <p:nvPr>
              <p:custDataLst>
                <p:tags r:id="rId19"/>
              </p:custDataLst>
            </p:nvPr>
          </p:nvPicPr>
          <p:blipFill rotWithShape="1">
            <a:blip r:embed="rId45" cstate="print">
              <a:clrChange>
                <a:clrFrom>
                  <a:srgbClr val="FFFFFF"/>
                </a:clrFrom>
                <a:clrTo>
                  <a:srgbClr val="FFFFFF">
                    <a:alpha val="0"/>
                  </a:srgbClr>
                </a:clrTo>
              </a:clrChange>
              <a:extLst>
                <a:ext uri="{28A0092B-C50C-407E-A947-70E740481C1C}">
                  <a14:useLocalDpi xmlns:a14="http://schemas.microsoft.com/office/drawing/2010/main" val="0"/>
                </a:ext>
              </a:extLst>
            </a:blip>
            <a:srcRect l="-2391"/>
            <a:stretch/>
          </p:blipFill>
          <p:spPr>
            <a:xfrm>
              <a:off x="5167126" y="740131"/>
              <a:ext cx="1727450" cy="456826"/>
            </a:xfrm>
            <a:prstGeom prst="rect">
              <a:avLst/>
            </a:prstGeom>
          </p:spPr>
        </p:pic>
        <p:pic>
          <p:nvPicPr>
            <p:cNvPr id="49" name="PA_图片 48"/>
            <p:cNvPicPr>
              <a:picLocks noChangeAspect="1"/>
            </p:cNvPicPr>
            <p:nvPr>
              <p:custDataLst>
                <p:tags r:id="rId20"/>
              </p:custDataLst>
            </p:nvPr>
          </p:nvPicPr>
          <p:blipFill rotWithShape="1">
            <a:blip r:embed="rId46" cstate="print">
              <a:clrChange>
                <a:clrFrom>
                  <a:srgbClr val="FFFFFF"/>
                </a:clrFrom>
                <a:clrTo>
                  <a:srgbClr val="FFFFFF">
                    <a:alpha val="0"/>
                  </a:srgbClr>
                </a:clrTo>
              </a:clrChange>
              <a:extLst>
                <a:ext uri="{28A0092B-C50C-407E-A947-70E740481C1C}">
                  <a14:useLocalDpi xmlns:a14="http://schemas.microsoft.com/office/drawing/2010/main" val="0"/>
                </a:ext>
              </a:extLst>
            </a:blip>
            <a:srcRect r="-785"/>
            <a:stretch/>
          </p:blipFill>
          <p:spPr>
            <a:xfrm>
              <a:off x="6696770" y="606961"/>
              <a:ext cx="1727450" cy="602842"/>
            </a:xfrm>
            <a:prstGeom prst="rect">
              <a:avLst/>
            </a:prstGeom>
          </p:spPr>
        </p:pic>
      </p:grpSp>
      <p:grpSp>
        <p:nvGrpSpPr>
          <p:cNvPr id="28" name="PA_组合 27"/>
          <p:cNvGrpSpPr/>
          <p:nvPr>
            <p:custDataLst>
              <p:tags r:id="rId15"/>
            </p:custDataLst>
          </p:nvPr>
        </p:nvGrpSpPr>
        <p:grpSpPr>
          <a:xfrm>
            <a:off x="426286" y="3155704"/>
            <a:ext cx="983811" cy="983811"/>
            <a:chOff x="389684" y="1583226"/>
            <a:chExt cx="983811" cy="983811"/>
          </a:xfrm>
        </p:grpSpPr>
        <p:sp>
          <p:nvSpPr>
            <p:cNvPr id="21" name="PA_椭圆 20"/>
            <p:cNvSpPr/>
            <p:nvPr>
              <p:custDataLst>
                <p:tags r:id="rId16"/>
              </p:custDataLst>
            </p:nvPr>
          </p:nvSpPr>
          <p:spPr>
            <a:xfrm>
              <a:off x="389684" y="1583226"/>
              <a:ext cx="983811" cy="983811"/>
            </a:xfrm>
            <a:prstGeom prst="ellipse">
              <a:avLst/>
            </a:prstGeom>
            <a:solidFill>
              <a:srgbClr val="FFE9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custDataLst>
                <p:tags r:id="rId17"/>
              </p:custDataLst>
            </p:nvPr>
          </p:nvSpPr>
          <p:spPr>
            <a:xfrm>
              <a:off x="567801" y="1762618"/>
              <a:ext cx="627576" cy="625026"/>
            </a:xfrm>
            <a:custGeom>
              <a:avLst/>
              <a:gdLst>
                <a:gd name="connsiteX0" fmla="*/ 339081 w 627576"/>
                <a:gd name="connsiteY0" fmla="*/ 0 h 625026"/>
                <a:gd name="connsiteX1" fmla="*/ 377027 w 627576"/>
                <a:gd name="connsiteY1" fmla="*/ 3825 h 625026"/>
                <a:gd name="connsiteX2" fmla="*/ 627576 w 627576"/>
                <a:gd name="connsiteY2" fmla="*/ 311238 h 625026"/>
                <a:gd name="connsiteX3" fmla="*/ 313788 w 627576"/>
                <a:gd name="connsiteY3" fmla="*/ 625026 h 625026"/>
                <a:gd name="connsiteX4" fmla="*/ 0 w 627576"/>
                <a:gd name="connsiteY4" fmla="*/ 311238 h 625026"/>
                <a:gd name="connsiteX5" fmla="*/ 91907 w 627576"/>
                <a:gd name="connsiteY5" fmla="*/ 89357 h 625026"/>
                <a:gd name="connsiteX6" fmla="*/ 129490 w 627576"/>
                <a:gd name="connsiteY6" fmla="*/ 58347 h 625026"/>
                <a:gd name="connsiteX7" fmla="*/ 127995 w 627576"/>
                <a:gd name="connsiteY7" fmla="*/ 65754 h 625026"/>
                <a:gd name="connsiteX8" fmla="*/ 244953 w 627576"/>
                <a:gd name="connsiteY8" fmla="*/ 182712 h 625026"/>
                <a:gd name="connsiteX9" fmla="*/ 361911 w 627576"/>
                <a:gd name="connsiteY9" fmla="*/ 65754 h 625026"/>
                <a:gd name="connsiteX10" fmla="*/ 352720 w 627576"/>
                <a:gd name="connsiteY10" fmla="*/ 20229 h 625026"/>
                <a:gd name="connsiteX11" fmla="*/ 339081 w 627576"/>
                <a:gd name="connsiteY11" fmla="*/ 0 h 625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27576" h="625026">
                  <a:moveTo>
                    <a:pt x="339081" y="0"/>
                  </a:moveTo>
                  <a:lnTo>
                    <a:pt x="377027" y="3825"/>
                  </a:lnTo>
                  <a:cubicBezTo>
                    <a:pt x="520015" y="33085"/>
                    <a:pt x="627576" y="159601"/>
                    <a:pt x="627576" y="311238"/>
                  </a:cubicBezTo>
                  <a:cubicBezTo>
                    <a:pt x="627576" y="484538"/>
                    <a:pt x="487088" y="625026"/>
                    <a:pt x="313788" y="625026"/>
                  </a:cubicBezTo>
                  <a:cubicBezTo>
                    <a:pt x="140488" y="625026"/>
                    <a:pt x="0" y="484538"/>
                    <a:pt x="0" y="311238"/>
                  </a:cubicBezTo>
                  <a:cubicBezTo>
                    <a:pt x="0" y="224588"/>
                    <a:pt x="35122" y="146141"/>
                    <a:pt x="91907" y="89357"/>
                  </a:cubicBezTo>
                  <a:lnTo>
                    <a:pt x="129490" y="58347"/>
                  </a:lnTo>
                  <a:lnTo>
                    <a:pt x="127995" y="65754"/>
                  </a:lnTo>
                  <a:cubicBezTo>
                    <a:pt x="127995" y="130348"/>
                    <a:pt x="180359" y="182712"/>
                    <a:pt x="244953" y="182712"/>
                  </a:cubicBezTo>
                  <a:cubicBezTo>
                    <a:pt x="309547" y="182712"/>
                    <a:pt x="361911" y="130348"/>
                    <a:pt x="361911" y="65754"/>
                  </a:cubicBezTo>
                  <a:cubicBezTo>
                    <a:pt x="361911" y="49606"/>
                    <a:pt x="358638" y="34222"/>
                    <a:pt x="352720" y="20229"/>
                  </a:cubicBezTo>
                  <a:lnTo>
                    <a:pt x="339081" y="0"/>
                  </a:lnTo>
                  <a:close/>
                </a:path>
              </a:pathLst>
            </a:custGeom>
            <a:solidFill>
              <a:srgbClr val="FAD96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Tree>
    <p:extLst>
      <p:ext uri="{BB962C8B-B14F-4D97-AF65-F5344CB8AC3E}">
        <p14:creationId xmlns:p14="http://schemas.microsoft.com/office/powerpoint/2010/main" val="2242325971"/>
      </p:ext>
    </p:extLst>
  </p:cSld>
  <p:clrMapOvr>
    <a:masterClrMapping/>
  </p:clrMapOvr>
  <mc:AlternateContent xmlns:mc="http://schemas.openxmlformats.org/markup-compatibility/2006" xmlns:p14="http://schemas.microsoft.com/office/powerpoint/2010/main">
    <mc:Choice Requires="p14">
      <p:transition spd="slow" p14:dur="1750" advTm="3000">
        <p:push dir="u"/>
      </p:transition>
    </mc:Choice>
    <mc:Fallback xmlns="">
      <p:transition spd="slow" advTm="3000">
        <p:push dir="u"/>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300"/>
                                      </p:stCondLst>
                                      <p:childTnLst>
                                        <p:animRot by="21600000">
                                          <p:cBhvr>
                                            <p:cTn id="6" dur="3000" fill="hold"/>
                                            <p:tgtEl>
                                              <p:spTgt spid="27"/>
                                            </p:tgtEl>
                                            <p:attrNameLst>
                                              <p:attrName>r</p:attrName>
                                            </p:attrNameLst>
                                          </p:cBhvr>
                                        </p:animRot>
                                      </p:childTnLst>
                                    </p:cTn>
                                  </p:par>
                                  <p:par>
                                    <p:cTn id="7" presetID="8" presetClass="emph" presetSubtype="0" fill="hold" nodeType="withEffect">
                                      <p:stCondLst>
                                        <p:cond delay="93"/>
                                      </p:stCondLst>
                                      <p:childTnLst>
                                        <p:animRot by="21600000">
                                          <p:cBhvr>
                                            <p:cTn id="8" dur="3000" fill="hold"/>
                                            <p:tgtEl>
                                              <p:spTgt spid="20"/>
                                            </p:tgtEl>
                                            <p:attrNameLst>
                                              <p:attrName>r</p:attrName>
                                            </p:attrNameLst>
                                          </p:cBhvr>
                                        </p:animRot>
                                      </p:childTnLst>
                                    </p:cTn>
                                  </p:par>
                                  <p:par>
                                    <p:cTn id="9" presetID="8" presetClass="emph" presetSubtype="0" fill="hold" nodeType="withEffect">
                                      <p:stCondLst>
                                        <p:cond delay="44"/>
                                      </p:stCondLst>
                                      <p:childTnLst>
                                        <p:animRot by="21600000">
                                          <p:cBhvr>
                                            <p:cTn id="10" dur="3000" fill="hold"/>
                                            <p:tgtEl>
                                              <p:spTgt spid="28"/>
                                            </p:tgtEl>
                                            <p:attrNameLst>
                                              <p:attrName>r</p:attrName>
                                            </p:attrNameLst>
                                          </p:cBhvr>
                                        </p:animRot>
                                      </p:childTnLst>
                                    </p:cTn>
                                  </p:par>
                                  <p:par>
                                    <p:cTn id="11" presetID="8" presetClass="emph" presetSubtype="0" fill="hold" nodeType="withEffect">
                                      <p:stCondLst>
                                        <p:cond delay="266"/>
                                      </p:stCondLst>
                                      <p:childTnLst>
                                        <p:animRot by="21600000">
                                          <p:cBhvr>
                                            <p:cTn id="12" dur="3000" fill="hold"/>
                                            <p:tgtEl>
                                              <p:spTgt spid="29"/>
                                            </p:tgtEl>
                                            <p:attrNameLst>
                                              <p:attrName>r</p:attrName>
                                            </p:attrNameLst>
                                          </p:cBhvr>
                                        </p:animRot>
                                      </p:childTnLst>
                                    </p:cTn>
                                  </p:par>
                                  <p:par>
                                    <p:cTn id="13" presetID="8" presetClass="emph" presetSubtype="0" fill="hold" nodeType="withEffect">
                                      <p:stCondLst>
                                        <p:cond delay="230"/>
                                      </p:stCondLst>
                                      <p:childTnLst>
                                        <p:animRot by="21600000">
                                          <p:cBhvr>
                                            <p:cTn id="14" dur="3000" fill="hold"/>
                                            <p:tgtEl>
                                              <p:spTgt spid="4"/>
                                            </p:tgtEl>
                                            <p:attrNameLst>
                                              <p:attrName>r</p:attrName>
                                            </p:attrNameLst>
                                          </p:cBhvr>
                                        </p:animRot>
                                      </p:childTnLst>
                                    </p:cTn>
                                  </p:par>
                                  <p:par>
                                    <p:cTn id="15" presetID="8" presetClass="emph" presetSubtype="0" fill="hold" nodeType="withEffect">
                                      <p:stCondLst>
                                        <p:cond delay="396"/>
                                      </p:stCondLst>
                                      <p:childTnLst>
                                        <p:animRot by="21600000">
                                          <p:cBhvr>
                                            <p:cTn id="16" dur="3000" fill="hold"/>
                                            <p:tgtEl>
                                              <p:spTgt spid="3"/>
                                            </p:tgtEl>
                                            <p:attrNameLst>
                                              <p:attrName>r</p:attrName>
                                            </p:attrNameLst>
                                          </p:cBhvr>
                                        </p:animRot>
                                      </p:childTnLst>
                                    </p:cTn>
                                  </p:par>
                                  <p:par>
                                    <p:cTn id="17" presetID="2" presetClass="entr" presetSubtype="1" fill="hold" nodeType="withEffect" p14:presetBounceEnd="50000">
                                      <p:stCondLst>
                                        <p:cond delay="396"/>
                                      </p:stCondLst>
                                      <p:childTnLst>
                                        <p:set>
                                          <p:cBhvr>
                                            <p:cTn id="18" dur="1" fill="hold">
                                              <p:stCondLst>
                                                <p:cond delay="0"/>
                                              </p:stCondLst>
                                            </p:cTn>
                                            <p:tgtEl>
                                              <p:spTgt spid="40"/>
                                            </p:tgtEl>
                                            <p:attrNameLst>
                                              <p:attrName>style.visibility</p:attrName>
                                            </p:attrNameLst>
                                          </p:cBhvr>
                                          <p:to>
                                            <p:strVal val="visible"/>
                                          </p:to>
                                        </p:set>
                                        <p:anim calcmode="lin" valueType="num" p14:bounceEnd="50000">
                                          <p:cBhvr additive="base">
                                            <p:cTn id="19" dur="2000" fill="hold"/>
                                            <p:tgtEl>
                                              <p:spTgt spid="40"/>
                                            </p:tgtEl>
                                            <p:attrNameLst>
                                              <p:attrName>ppt_x</p:attrName>
                                            </p:attrNameLst>
                                          </p:cBhvr>
                                          <p:tavLst>
                                            <p:tav tm="0">
                                              <p:val>
                                                <p:strVal val="#ppt_x"/>
                                              </p:val>
                                            </p:tav>
                                            <p:tav tm="100000">
                                              <p:val>
                                                <p:strVal val="#ppt_x"/>
                                              </p:val>
                                            </p:tav>
                                          </p:tavLst>
                                        </p:anim>
                                        <p:anim calcmode="lin" valueType="num" p14:bounceEnd="50000">
                                          <p:cBhvr additive="base">
                                            <p:cTn id="20" dur="2000" fill="hold"/>
                                            <p:tgtEl>
                                              <p:spTgt spid="40"/>
                                            </p:tgtEl>
                                            <p:attrNameLst>
                                              <p:attrName>ppt_y</p:attrName>
                                            </p:attrNameLst>
                                          </p:cBhvr>
                                          <p:tavLst>
                                            <p:tav tm="0">
                                              <p:val>
                                                <p:strVal val="0-#ppt_h/2"/>
                                              </p:val>
                                            </p:tav>
                                            <p:tav tm="100000">
                                              <p:val>
                                                <p:strVal val="#ppt_y"/>
                                              </p:val>
                                            </p:tav>
                                          </p:tavLst>
                                        </p:anim>
                                      </p:childTnLst>
                                    </p:cTn>
                                  </p:par>
                                  <p:par>
                                    <p:cTn id="21" presetID="22" presetClass="entr" presetSubtype="8" fill="hold" grpId="0" nodeType="withEffect">
                                      <p:stCondLst>
                                        <p:cond delay="396"/>
                                      </p:stCondLst>
                                      <p:childTnLst>
                                        <p:set>
                                          <p:cBhvr>
                                            <p:cTn id="22" dur="1" fill="hold">
                                              <p:stCondLst>
                                                <p:cond delay="0"/>
                                              </p:stCondLst>
                                            </p:cTn>
                                            <p:tgtEl>
                                              <p:spTgt spid="42"/>
                                            </p:tgtEl>
                                            <p:attrNameLst>
                                              <p:attrName>style.visibility</p:attrName>
                                            </p:attrNameLst>
                                          </p:cBhvr>
                                          <p:to>
                                            <p:strVal val="visible"/>
                                          </p:to>
                                        </p:set>
                                        <p:animEffect transition="in" filter="wipe(left)">
                                          <p:cBhvr>
                                            <p:cTn id="23" dur="2000"/>
                                            <p:tgtEl>
                                              <p:spTgt spid="42"/>
                                            </p:tgtEl>
                                          </p:cBhvr>
                                        </p:animEffect>
                                      </p:childTnLst>
                                    </p:cTn>
                                  </p:par>
                                  <p:par>
                                    <p:cTn id="24" presetID="22" presetClass="entr" presetSubtype="2" fill="hold" nodeType="withEffect">
                                      <p:stCondLst>
                                        <p:cond delay="396"/>
                                      </p:stCondLst>
                                      <p:childTnLst>
                                        <p:set>
                                          <p:cBhvr>
                                            <p:cTn id="25" dur="1" fill="hold">
                                              <p:stCondLst>
                                                <p:cond delay="0"/>
                                              </p:stCondLst>
                                            </p:cTn>
                                            <p:tgtEl>
                                              <p:spTgt spid="35"/>
                                            </p:tgtEl>
                                            <p:attrNameLst>
                                              <p:attrName>style.visibility</p:attrName>
                                            </p:attrNameLst>
                                          </p:cBhvr>
                                          <p:to>
                                            <p:strVal val="visible"/>
                                          </p:to>
                                        </p:set>
                                        <p:animEffect transition="in" filter="wipe(right)">
                                          <p:cBhvr>
                                            <p:cTn id="26" dur="2000"/>
                                            <p:tgtEl>
                                              <p:spTgt spid="35"/>
                                            </p:tgtEl>
                                          </p:cBhvr>
                                        </p:animEffect>
                                      </p:childTnLst>
                                    </p:cTn>
                                  </p:par>
                                  <p:par>
                                    <p:cTn id="27" presetID="22" presetClass="entr" presetSubtype="8" fill="hold" nodeType="withEffect">
                                      <p:stCondLst>
                                        <p:cond delay="396"/>
                                      </p:stCondLst>
                                      <p:childTnLst>
                                        <p:set>
                                          <p:cBhvr>
                                            <p:cTn id="28" dur="1" fill="hold">
                                              <p:stCondLst>
                                                <p:cond delay="0"/>
                                              </p:stCondLst>
                                            </p:cTn>
                                            <p:tgtEl>
                                              <p:spTgt spid="38"/>
                                            </p:tgtEl>
                                            <p:attrNameLst>
                                              <p:attrName>style.visibility</p:attrName>
                                            </p:attrNameLst>
                                          </p:cBhvr>
                                          <p:to>
                                            <p:strVal val="visible"/>
                                          </p:to>
                                        </p:set>
                                        <p:animEffect transition="in" filter="wipe(left)">
                                          <p:cBhvr>
                                            <p:cTn id="29" dur="2000"/>
                                            <p:tgtEl>
                                              <p:spTgt spid="38"/>
                                            </p:tgtEl>
                                          </p:cBhvr>
                                        </p:animEffect>
                                      </p:childTnLst>
                                    </p:cTn>
                                  </p:par>
                                  <p:par>
                                    <p:cTn id="30" presetID="32" presetClass="emph" presetSubtype="0" fill="hold" nodeType="withEffect">
                                      <p:stCondLst>
                                        <p:cond delay="396"/>
                                      </p:stCondLst>
                                      <p:childTnLst>
                                        <p:animRot by="120000">
                                          <p:cBhvr>
                                            <p:cTn id="31" dur="200" fill="hold">
                                              <p:stCondLst>
                                                <p:cond delay="0"/>
                                              </p:stCondLst>
                                            </p:cTn>
                                            <p:tgtEl>
                                              <p:spTgt spid="36"/>
                                            </p:tgtEl>
                                            <p:attrNameLst>
                                              <p:attrName>r</p:attrName>
                                            </p:attrNameLst>
                                          </p:cBhvr>
                                        </p:animRot>
                                        <p:animRot by="-240000">
                                          <p:cBhvr>
                                            <p:cTn id="32" dur="400" fill="hold">
                                              <p:stCondLst>
                                                <p:cond delay="400"/>
                                              </p:stCondLst>
                                            </p:cTn>
                                            <p:tgtEl>
                                              <p:spTgt spid="36"/>
                                            </p:tgtEl>
                                            <p:attrNameLst>
                                              <p:attrName>r</p:attrName>
                                            </p:attrNameLst>
                                          </p:cBhvr>
                                        </p:animRot>
                                        <p:animRot by="240000">
                                          <p:cBhvr>
                                            <p:cTn id="33" dur="400" fill="hold">
                                              <p:stCondLst>
                                                <p:cond delay="800"/>
                                              </p:stCondLst>
                                            </p:cTn>
                                            <p:tgtEl>
                                              <p:spTgt spid="36"/>
                                            </p:tgtEl>
                                            <p:attrNameLst>
                                              <p:attrName>r</p:attrName>
                                            </p:attrNameLst>
                                          </p:cBhvr>
                                        </p:animRot>
                                        <p:animRot by="-240000">
                                          <p:cBhvr>
                                            <p:cTn id="34" dur="400" fill="hold">
                                              <p:stCondLst>
                                                <p:cond delay="1200"/>
                                              </p:stCondLst>
                                            </p:cTn>
                                            <p:tgtEl>
                                              <p:spTgt spid="36"/>
                                            </p:tgtEl>
                                            <p:attrNameLst>
                                              <p:attrName>r</p:attrName>
                                            </p:attrNameLst>
                                          </p:cBhvr>
                                        </p:animRot>
                                        <p:animRot by="120000">
                                          <p:cBhvr>
                                            <p:cTn id="35" dur="400" fill="hold">
                                              <p:stCondLst>
                                                <p:cond delay="1600"/>
                                              </p:stCondLst>
                                            </p:cTn>
                                            <p:tgtEl>
                                              <p:spTgt spid="36"/>
                                            </p:tgtEl>
                                            <p:attrNameLst>
                                              <p:attrName>r</p:attrName>
                                            </p:attrNameLst>
                                          </p:cBhvr>
                                        </p:animRot>
                                      </p:childTnLst>
                                    </p:cTn>
                                  </p:par>
                                  <p:par>
                                    <p:cTn id="36" presetID="32" presetClass="emph" presetSubtype="0" fill="hold" nodeType="withEffect">
                                      <p:stCondLst>
                                        <p:cond delay="750"/>
                                      </p:stCondLst>
                                      <p:childTnLst>
                                        <p:animRot by="120000">
                                          <p:cBhvr>
                                            <p:cTn id="37" dur="200" fill="hold">
                                              <p:stCondLst>
                                                <p:cond delay="0"/>
                                              </p:stCondLst>
                                            </p:cTn>
                                            <p:tgtEl>
                                              <p:spTgt spid="37"/>
                                            </p:tgtEl>
                                            <p:attrNameLst>
                                              <p:attrName>r</p:attrName>
                                            </p:attrNameLst>
                                          </p:cBhvr>
                                        </p:animRot>
                                        <p:animRot by="-240000">
                                          <p:cBhvr>
                                            <p:cTn id="38" dur="400" fill="hold">
                                              <p:stCondLst>
                                                <p:cond delay="400"/>
                                              </p:stCondLst>
                                            </p:cTn>
                                            <p:tgtEl>
                                              <p:spTgt spid="37"/>
                                            </p:tgtEl>
                                            <p:attrNameLst>
                                              <p:attrName>r</p:attrName>
                                            </p:attrNameLst>
                                          </p:cBhvr>
                                        </p:animRot>
                                        <p:animRot by="240000">
                                          <p:cBhvr>
                                            <p:cTn id="39" dur="400" fill="hold">
                                              <p:stCondLst>
                                                <p:cond delay="800"/>
                                              </p:stCondLst>
                                            </p:cTn>
                                            <p:tgtEl>
                                              <p:spTgt spid="37"/>
                                            </p:tgtEl>
                                            <p:attrNameLst>
                                              <p:attrName>r</p:attrName>
                                            </p:attrNameLst>
                                          </p:cBhvr>
                                        </p:animRot>
                                        <p:animRot by="-240000">
                                          <p:cBhvr>
                                            <p:cTn id="40" dur="400" fill="hold">
                                              <p:stCondLst>
                                                <p:cond delay="1200"/>
                                              </p:stCondLst>
                                            </p:cTn>
                                            <p:tgtEl>
                                              <p:spTgt spid="37"/>
                                            </p:tgtEl>
                                            <p:attrNameLst>
                                              <p:attrName>r</p:attrName>
                                            </p:attrNameLst>
                                          </p:cBhvr>
                                        </p:animRot>
                                        <p:animRot by="120000">
                                          <p:cBhvr>
                                            <p:cTn id="41" dur="400" fill="hold">
                                              <p:stCondLst>
                                                <p:cond delay="1600"/>
                                              </p:stCondLst>
                                            </p:cTn>
                                            <p:tgtEl>
                                              <p:spTgt spid="3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300"/>
                                      </p:stCondLst>
                                      <p:childTnLst>
                                        <p:animRot by="21600000">
                                          <p:cBhvr>
                                            <p:cTn id="6" dur="3000" fill="hold"/>
                                            <p:tgtEl>
                                              <p:spTgt spid="27"/>
                                            </p:tgtEl>
                                            <p:attrNameLst>
                                              <p:attrName>r</p:attrName>
                                            </p:attrNameLst>
                                          </p:cBhvr>
                                        </p:animRot>
                                      </p:childTnLst>
                                    </p:cTn>
                                  </p:par>
                                  <p:par>
                                    <p:cTn id="7" presetID="8" presetClass="emph" presetSubtype="0" fill="hold" nodeType="withEffect">
                                      <p:stCondLst>
                                        <p:cond delay="93"/>
                                      </p:stCondLst>
                                      <p:childTnLst>
                                        <p:animRot by="21600000">
                                          <p:cBhvr>
                                            <p:cTn id="8" dur="3000" fill="hold"/>
                                            <p:tgtEl>
                                              <p:spTgt spid="20"/>
                                            </p:tgtEl>
                                            <p:attrNameLst>
                                              <p:attrName>r</p:attrName>
                                            </p:attrNameLst>
                                          </p:cBhvr>
                                        </p:animRot>
                                      </p:childTnLst>
                                    </p:cTn>
                                  </p:par>
                                  <p:par>
                                    <p:cTn id="9" presetID="8" presetClass="emph" presetSubtype="0" fill="hold" nodeType="withEffect">
                                      <p:stCondLst>
                                        <p:cond delay="44"/>
                                      </p:stCondLst>
                                      <p:childTnLst>
                                        <p:animRot by="21600000">
                                          <p:cBhvr>
                                            <p:cTn id="10" dur="3000" fill="hold"/>
                                            <p:tgtEl>
                                              <p:spTgt spid="28"/>
                                            </p:tgtEl>
                                            <p:attrNameLst>
                                              <p:attrName>r</p:attrName>
                                            </p:attrNameLst>
                                          </p:cBhvr>
                                        </p:animRot>
                                      </p:childTnLst>
                                    </p:cTn>
                                  </p:par>
                                  <p:par>
                                    <p:cTn id="11" presetID="8" presetClass="emph" presetSubtype="0" fill="hold" nodeType="withEffect">
                                      <p:stCondLst>
                                        <p:cond delay="266"/>
                                      </p:stCondLst>
                                      <p:childTnLst>
                                        <p:animRot by="21600000">
                                          <p:cBhvr>
                                            <p:cTn id="12" dur="3000" fill="hold"/>
                                            <p:tgtEl>
                                              <p:spTgt spid="29"/>
                                            </p:tgtEl>
                                            <p:attrNameLst>
                                              <p:attrName>r</p:attrName>
                                            </p:attrNameLst>
                                          </p:cBhvr>
                                        </p:animRot>
                                      </p:childTnLst>
                                    </p:cTn>
                                  </p:par>
                                  <p:par>
                                    <p:cTn id="13" presetID="8" presetClass="emph" presetSubtype="0" fill="hold" nodeType="withEffect">
                                      <p:stCondLst>
                                        <p:cond delay="230"/>
                                      </p:stCondLst>
                                      <p:childTnLst>
                                        <p:animRot by="21600000">
                                          <p:cBhvr>
                                            <p:cTn id="14" dur="3000" fill="hold"/>
                                            <p:tgtEl>
                                              <p:spTgt spid="4"/>
                                            </p:tgtEl>
                                            <p:attrNameLst>
                                              <p:attrName>r</p:attrName>
                                            </p:attrNameLst>
                                          </p:cBhvr>
                                        </p:animRot>
                                      </p:childTnLst>
                                    </p:cTn>
                                  </p:par>
                                  <p:par>
                                    <p:cTn id="15" presetID="8" presetClass="emph" presetSubtype="0" fill="hold" nodeType="withEffect">
                                      <p:stCondLst>
                                        <p:cond delay="396"/>
                                      </p:stCondLst>
                                      <p:childTnLst>
                                        <p:animRot by="21600000">
                                          <p:cBhvr>
                                            <p:cTn id="16" dur="3000" fill="hold"/>
                                            <p:tgtEl>
                                              <p:spTgt spid="3"/>
                                            </p:tgtEl>
                                            <p:attrNameLst>
                                              <p:attrName>r</p:attrName>
                                            </p:attrNameLst>
                                          </p:cBhvr>
                                        </p:animRot>
                                      </p:childTnLst>
                                    </p:cTn>
                                  </p:par>
                                  <p:par>
                                    <p:cTn id="17" presetID="2" presetClass="entr" presetSubtype="1" fill="hold" nodeType="withEffect">
                                      <p:stCondLst>
                                        <p:cond delay="396"/>
                                      </p:stCondLst>
                                      <p:childTnLst>
                                        <p:set>
                                          <p:cBhvr>
                                            <p:cTn id="18" dur="1" fill="hold">
                                              <p:stCondLst>
                                                <p:cond delay="0"/>
                                              </p:stCondLst>
                                            </p:cTn>
                                            <p:tgtEl>
                                              <p:spTgt spid="40"/>
                                            </p:tgtEl>
                                            <p:attrNameLst>
                                              <p:attrName>style.visibility</p:attrName>
                                            </p:attrNameLst>
                                          </p:cBhvr>
                                          <p:to>
                                            <p:strVal val="visible"/>
                                          </p:to>
                                        </p:set>
                                        <p:anim calcmode="lin" valueType="num">
                                          <p:cBhvr additive="base">
                                            <p:cTn id="19" dur="2000" fill="hold"/>
                                            <p:tgtEl>
                                              <p:spTgt spid="40"/>
                                            </p:tgtEl>
                                            <p:attrNameLst>
                                              <p:attrName>ppt_x</p:attrName>
                                            </p:attrNameLst>
                                          </p:cBhvr>
                                          <p:tavLst>
                                            <p:tav tm="0">
                                              <p:val>
                                                <p:strVal val="#ppt_x"/>
                                              </p:val>
                                            </p:tav>
                                            <p:tav tm="100000">
                                              <p:val>
                                                <p:strVal val="#ppt_x"/>
                                              </p:val>
                                            </p:tav>
                                          </p:tavLst>
                                        </p:anim>
                                        <p:anim calcmode="lin" valueType="num">
                                          <p:cBhvr additive="base">
                                            <p:cTn id="20" dur="2000" fill="hold"/>
                                            <p:tgtEl>
                                              <p:spTgt spid="40"/>
                                            </p:tgtEl>
                                            <p:attrNameLst>
                                              <p:attrName>ppt_y</p:attrName>
                                            </p:attrNameLst>
                                          </p:cBhvr>
                                          <p:tavLst>
                                            <p:tav tm="0">
                                              <p:val>
                                                <p:strVal val="0-#ppt_h/2"/>
                                              </p:val>
                                            </p:tav>
                                            <p:tav tm="100000">
                                              <p:val>
                                                <p:strVal val="#ppt_y"/>
                                              </p:val>
                                            </p:tav>
                                          </p:tavLst>
                                        </p:anim>
                                      </p:childTnLst>
                                    </p:cTn>
                                  </p:par>
                                  <p:par>
                                    <p:cTn id="21" presetID="22" presetClass="entr" presetSubtype="8" fill="hold" grpId="0" nodeType="withEffect">
                                      <p:stCondLst>
                                        <p:cond delay="396"/>
                                      </p:stCondLst>
                                      <p:childTnLst>
                                        <p:set>
                                          <p:cBhvr>
                                            <p:cTn id="22" dur="1" fill="hold">
                                              <p:stCondLst>
                                                <p:cond delay="0"/>
                                              </p:stCondLst>
                                            </p:cTn>
                                            <p:tgtEl>
                                              <p:spTgt spid="42"/>
                                            </p:tgtEl>
                                            <p:attrNameLst>
                                              <p:attrName>style.visibility</p:attrName>
                                            </p:attrNameLst>
                                          </p:cBhvr>
                                          <p:to>
                                            <p:strVal val="visible"/>
                                          </p:to>
                                        </p:set>
                                        <p:animEffect transition="in" filter="wipe(left)">
                                          <p:cBhvr>
                                            <p:cTn id="23" dur="2000"/>
                                            <p:tgtEl>
                                              <p:spTgt spid="42"/>
                                            </p:tgtEl>
                                          </p:cBhvr>
                                        </p:animEffect>
                                      </p:childTnLst>
                                    </p:cTn>
                                  </p:par>
                                  <p:par>
                                    <p:cTn id="24" presetID="22" presetClass="entr" presetSubtype="2" fill="hold" nodeType="withEffect">
                                      <p:stCondLst>
                                        <p:cond delay="396"/>
                                      </p:stCondLst>
                                      <p:childTnLst>
                                        <p:set>
                                          <p:cBhvr>
                                            <p:cTn id="25" dur="1" fill="hold">
                                              <p:stCondLst>
                                                <p:cond delay="0"/>
                                              </p:stCondLst>
                                            </p:cTn>
                                            <p:tgtEl>
                                              <p:spTgt spid="35"/>
                                            </p:tgtEl>
                                            <p:attrNameLst>
                                              <p:attrName>style.visibility</p:attrName>
                                            </p:attrNameLst>
                                          </p:cBhvr>
                                          <p:to>
                                            <p:strVal val="visible"/>
                                          </p:to>
                                        </p:set>
                                        <p:animEffect transition="in" filter="wipe(right)">
                                          <p:cBhvr>
                                            <p:cTn id="26" dur="2000"/>
                                            <p:tgtEl>
                                              <p:spTgt spid="35"/>
                                            </p:tgtEl>
                                          </p:cBhvr>
                                        </p:animEffect>
                                      </p:childTnLst>
                                    </p:cTn>
                                  </p:par>
                                  <p:par>
                                    <p:cTn id="27" presetID="22" presetClass="entr" presetSubtype="8" fill="hold" nodeType="withEffect">
                                      <p:stCondLst>
                                        <p:cond delay="396"/>
                                      </p:stCondLst>
                                      <p:childTnLst>
                                        <p:set>
                                          <p:cBhvr>
                                            <p:cTn id="28" dur="1" fill="hold">
                                              <p:stCondLst>
                                                <p:cond delay="0"/>
                                              </p:stCondLst>
                                            </p:cTn>
                                            <p:tgtEl>
                                              <p:spTgt spid="38"/>
                                            </p:tgtEl>
                                            <p:attrNameLst>
                                              <p:attrName>style.visibility</p:attrName>
                                            </p:attrNameLst>
                                          </p:cBhvr>
                                          <p:to>
                                            <p:strVal val="visible"/>
                                          </p:to>
                                        </p:set>
                                        <p:animEffect transition="in" filter="wipe(left)">
                                          <p:cBhvr>
                                            <p:cTn id="29" dur="2000"/>
                                            <p:tgtEl>
                                              <p:spTgt spid="38"/>
                                            </p:tgtEl>
                                          </p:cBhvr>
                                        </p:animEffect>
                                      </p:childTnLst>
                                    </p:cTn>
                                  </p:par>
                                  <p:par>
                                    <p:cTn id="30" presetID="32" presetClass="emph" presetSubtype="0" fill="hold" nodeType="withEffect">
                                      <p:stCondLst>
                                        <p:cond delay="396"/>
                                      </p:stCondLst>
                                      <p:childTnLst>
                                        <p:animRot by="120000">
                                          <p:cBhvr>
                                            <p:cTn id="31" dur="200" fill="hold">
                                              <p:stCondLst>
                                                <p:cond delay="0"/>
                                              </p:stCondLst>
                                            </p:cTn>
                                            <p:tgtEl>
                                              <p:spTgt spid="36"/>
                                            </p:tgtEl>
                                            <p:attrNameLst>
                                              <p:attrName>r</p:attrName>
                                            </p:attrNameLst>
                                          </p:cBhvr>
                                        </p:animRot>
                                        <p:animRot by="-240000">
                                          <p:cBhvr>
                                            <p:cTn id="32" dur="400" fill="hold">
                                              <p:stCondLst>
                                                <p:cond delay="400"/>
                                              </p:stCondLst>
                                            </p:cTn>
                                            <p:tgtEl>
                                              <p:spTgt spid="36"/>
                                            </p:tgtEl>
                                            <p:attrNameLst>
                                              <p:attrName>r</p:attrName>
                                            </p:attrNameLst>
                                          </p:cBhvr>
                                        </p:animRot>
                                        <p:animRot by="240000">
                                          <p:cBhvr>
                                            <p:cTn id="33" dur="400" fill="hold">
                                              <p:stCondLst>
                                                <p:cond delay="800"/>
                                              </p:stCondLst>
                                            </p:cTn>
                                            <p:tgtEl>
                                              <p:spTgt spid="36"/>
                                            </p:tgtEl>
                                            <p:attrNameLst>
                                              <p:attrName>r</p:attrName>
                                            </p:attrNameLst>
                                          </p:cBhvr>
                                        </p:animRot>
                                        <p:animRot by="-240000">
                                          <p:cBhvr>
                                            <p:cTn id="34" dur="400" fill="hold">
                                              <p:stCondLst>
                                                <p:cond delay="1200"/>
                                              </p:stCondLst>
                                            </p:cTn>
                                            <p:tgtEl>
                                              <p:spTgt spid="36"/>
                                            </p:tgtEl>
                                            <p:attrNameLst>
                                              <p:attrName>r</p:attrName>
                                            </p:attrNameLst>
                                          </p:cBhvr>
                                        </p:animRot>
                                        <p:animRot by="120000">
                                          <p:cBhvr>
                                            <p:cTn id="35" dur="400" fill="hold">
                                              <p:stCondLst>
                                                <p:cond delay="1600"/>
                                              </p:stCondLst>
                                            </p:cTn>
                                            <p:tgtEl>
                                              <p:spTgt spid="36"/>
                                            </p:tgtEl>
                                            <p:attrNameLst>
                                              <p:attrName>r</p:attrName>
                                            </p:attrNameLst>
                                          </p:cBhvr>
                                        </p:animRot>
                                      </p:childTnLst>
                                    </p:cTn>
                                  </p:par>
                                  <p:par>
                                    <p:cTn id="36" presetID="32" presetClass="emph" presetSubtype="0" fill="hold" nodeType="withEffect">
                                      <p:stCondLst>
                                        <p:cond delay="750"/>
                                      </p:stCondLst>
                                      <p:childTnLst>
                                        <p:animRot by="120000">
                                          <p:cBhvr>
                                            <p:cTn id="37" dur="200" fill="hold">
                                              <p:stCondLst>
                                                <p:cond delay="0"/>
                                              </p:stCondLst>
                                            </p:cTn>
                                            <p:tgtEl>
                                              <p:spTgt spid="37"/>
                                            </p:tgtEl>
                                            <p:attrNameLst>
                                              <p:attrName>r</p:attrName>
                                            </p:attrNameLst>
                                          </p:cBhvr>
                                        </p:animRot>
                                        <p:animRot by="-240000">
                                          <p:cBhvr>
                                            <p:cTn id="38" dur="400" fill="hold">
                                              <p:stCondLst>
                                                <p:cond delay="400"/>
                                              </p:stCondLst>
                                            </p:cTn>
                                            <p:tgtEl>
                                              <p:spTgt spid="37"/>
                                            </p:tgtEl>
                                            <p:attrNameLst>
                                              <p:attrName>r</p:attrName>
                                            </p:attrNameLst>
                                          </p:cBhvr>
                                        </p:animRot>
                                        <p:animRot by="240000">
                                          <p:cBhvr>
                                            <p:cTn id="39" dur="400" fill="hold">
                                              <p:stCondLst>
                                                <p:cond delay="800"/>
                                              </p:stCondLst>
                                            </p:cTn>
                                            <p:tgtEl>
                                              <p:spTgt spid="37"/>
                                            </p:tgtEl>
                                            <p:attrNameLst>
                                              <p:attrName>r</p:attrName>
                                            </p:attrNameLst>
                                          </p:cBhvr>
                                        </p:animRot>
                                        <p:animRot by="-240000">
                                          <p:cBhvr>
                                            <p:cTn id="40" dur="400" fill="hold">
                                              <p:stCondLst>
                                                <p:cond delay="1200"/>
                                              </p:stCondLst>
                                            </p:cTn>
                                            <p:tgtEl>
                                              <p:spTgt spid="37"/>
                                            </p:tgtEl>
                                            <p:attrNameLst>
                                              <p:attrName>r</p:attrName>
                                            </p:attrNameLst>
                                          </p:cBhvr>
                                        </p:animRot>
                                        <p:animRot by="120000">
                                          <p:cBhvr>
                                            <p:cTn id="41" dur="400" fill="hold">
                                              <p:stCondLst>
                                                <p:cond delay="1600"/>
                                              </p:stCondLst>
                                            </p:cTn>
                                            <p:tgtEl>
                                              <p:spTgt spid="3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PA_组合 4"/>
          <p:cNvGrpSpPr/>
          <p:nvPr>
            <p:custDataLst>
              <p:tags r:id="rId1"/>
            </p:custDataLst>
          </p:nvPr>
        </p:nvGrpSpPr>
        <p:grpSpPr>
          <a:xfrm>
            <a:off x="-1671581" y="-498242"/>
            <a:ext cx="4304764" cy="4304764"/>
            <a:chOff x="-1671581" y="-498242"/>
            <a:chExt cx="4304764" cy="4304764"/>
          </a:xfrm>
        </p:grpSpPr>
        <p:sp>
          <p:nvSpPr>
            <p:cNvPr id="10" name="椭圆 9"/>
            <p:cNvSpPr/>
            <p:nvPr/>
          </p:nvSpPr>
          <p:spPr>
            <a:xfrm>
              <a:off x="-1671581" y="-498242"/>
              <a:ext cx="4304764" cy="4304764"/>
            </a:xfrm>
            <a:prstGeom prst="ellipse">
              <a:avLst/>
            </a:prstGeom>
            <a:solidFill>
              <a:srgbClr val="EC66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1560878" y="-395308"/>
              <a:ext cx="3661894" cy="3661894"/>
            </a:xfrm>
            <a:prstGeom prst="ellipse">
              <a:avLst/>
            </a:prstGeom>
            <a:solidFill>
              <a:srgbClr val="FBA860"/>
            </a:solidFill>
            <a:ln w="28575">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1474721" y="-295132"/>
              <a:ext cx="2915992" cy="2915992"/>
            </a:xfrm>
            <a:prstGeom prst="ellipse">
              <a:avLst/>
            </a:prstGeom>
            <a:solidFill>
              <a:srgbClr val="F685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p:nvGrpSpPr>
        <p:grpSpPr>
          <a:xfrm>
            <a:off x="-361981" y="311332"/>
            <a:ext cx="983811" cy="983811"/>
            <a:chOff x="-445036" y="1588643"/>
            <a:chExt cx="983811" cy="983811"/>
          </a:xfrm>
        </p:grpSpPr>
        <p:sp>
          <p:nvSpPr>
            <p:cNvPr id="19" name="椭圆 18"/>
            <p:cNvSpPr/>
            <p:nvPr/>
          </p:nvSpPr>
          <p:spPr>
            <a:xfrm>
              <a:off x="-445036" y="1588643"/>
              <a:ext cx="983811" cy="983811"/>
            </a:xfrm>
            <a:prstGeom prst="ellipse">
              <a:avLst/>
            </a:prstGeom>
            <a:solidFill>
              <a:srgbClr val="FCD1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266919" y="1766760"/>
              <a:ext cx="627575" cy="627575"/>
            </a:xfrm>
            <a:prstGeom prst="ellipse">
              <a:avLst/>
            </a:prstGeom>
            <a:solidFill>
              <a:srgbClr val="FBB8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564941" y="6039474"/>
            <a:ext cx="588901" cy="634498"/>
            <a:chOff x="1269150" y="5674116"/>
            <a:chExt cx="983811" cy="983811"/>
          </a:xfrm>
        </p:grpSpPr>
        <p:sp>
          <p:nvSpPr>
            <p:cNvPr id="49" name="椭圆 48"/>
            <p:cNvSpPr/>
            <p:nvPr/>
          </p:nvSpPr>
          <p:spPr>
            <a:xfrm>
              <a:off x="1269150" y="5674116"/>
              <a:ext cx="983811" cy="983811"/>
            </a:xfrm>
            <a:prstGeom prst="ellipse">
              <a:avLst/>
            </a:prstGeom>
            <a:solidFill>
              <a:srgbClr val="FFE9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1447267" y="5874214"/>
              <a:ext cx="627575" cy="627575"/>
            </a:xfrm>
            <a:prstGeom prst="ellipse">
              <a:avLst/>
            </a:prstGeom>
            <a:solidFill>
              <a:srgbClr val="FAD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1" name="组合 50"/>
          <p:cNvGrpSpPr/>
          <p:nvPr/>
        </p:nvGrpSpPr>
        <p:grpSpPr>
          <a:xfrm>
            <a:off x="11113705" y="339896"/>
            <a:ext cx="588901" cy="634498"/>
            <a:chOff x="1269150" y="5674116"/>
            <a:chExt cx="983811" cy="983811"/>
          </a:xfrm>
        </p:grpSpPr>
        <p:sp>
          <p:nvSpPr>
            <p:cNvPr id="52" name="椭圆 51"/>
            <p:cNvSpPr/>
            <p:nvPr/>
          </p:nvSpPr>
          <p:spPr>
            <a:xfrm>
              <a:off x="1269150" y="5674116"/>
              <a:ext cx="983811" cy="983811"/>
            </a:xfrm>
            <a:prstGeom prst="ellipse">
              <a:avLst/>
            </a:prstGeom>
            <a:solidFill>
              <a:srgbClr val="FFE9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1447267" y="5874214"/>
              <a:ext cx="627575" cy="627575"/>
            </a:xfrm>
            <a:prstGeom prst="ellipse">
              <a:avLst/>
            </a:prstGeom>
            <a:solidFill>
              <a:srgbClr val="FAD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4" name="组合 53"/>
          <p:cNvGrpSpPr/>
          <p:nvPr/>
        </p:nvGrpSpPr>
        <p:grpSpPr>
          <a:xfrm>
            <a:off x="6053532" y="2614202"/>
            <a:ext cx="588901" cy="634498"/>
            <a:chOff x="1269150" y="5674116"/>
            <a:chExt cx="983811" cy="983811"/>
          </a:xfrm>
        </p:grpSpPr>
        <p:sp>
          <p:nvSpPr>
            <p:cNvPr id="55" name="椭圆 54"/>
            <p:cNvSpPr/>
            <p:nvPr/>
          </p:nvSpPr>
          <p:spPr>
            <a:xfrm>
              <a:off x="1269150" y="5674116"/>
              <a:ext cx="983811" cy="983811"/>
            </a:xfrm>
            <a:prstGeom prst="ellipse">
              <a:avLst/>
            </a:prstGeom>
            <a:solidFill>
              <a:srgbClr val="FFE9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1447267" y="5874214"/>
              <a:ext cx="627575" cy="627575"/>
            </a:xfrm>
            <a:prstGeom prst="ellipse">
              <a:avLst/>
            </a:prstGeom>
            <a:solidFill>
              <a:srgbClr val="FAD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PA_组合 6"/>
          <p:cNvGrpSpPr/>
          <p:nvPr>
            <p:custDataLst>
              <p:tags r:id="rId2"/>
            </p:custDataLst>
          </p:nvPr>
        </p:nvGrpSpPr>
        <p:grpSpPr>
          <a:xfrm>
            <a:off x="4774630" y="2043510"/>
            <a:ext cx="5810358" cy="5810358"/>
            <a:chOff x="4774630" y="2043510"/>
            <a:chExt cx="5810358" cy="5810358"/>
          </a:xfrm>
        </p:grpSpPr>
        <p:sp>
          <p:nvSpPr>
            <p:cNvPr id="11" name="椭圆 10"/>
            <p:cNvSpPr/>
            <p:nvPr/>
          </p:nvSpPr>
          <p:spPr>
            <a:xfrm>
              <a:off x="4774630" y="2043510"/>
              <a:ext cx="5810358" cy="5810358"/>
            </a:xfrm>
            <a:prstGeom prst="ellipse">
              <a:avLst/>
            </a:prstGeom>
            <a:solidFill>
              <a:srgbClr val="3CB4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5575194" y="2918128"/>
              <a:ext cx="4736126" cy="4736126"/>
            </a:xfrm>
            <a:prstGeom prst="ellipse">
              <a:avLst/>
            </a:prstGeom>
            <a:solidFill>
              <a:srgbClr val="D5FE82"/>
            </a:solidFill>
            <a:ln w="28575">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6301273" y="3607027"/>
              <a:ext cx="3815081" cy="3815081"/>
            </a:xfrm>
            <a:prstGeom prst="ellipse">
              <a:avLst/>
            </a:prstGeom>
            <a:solidFill>
              <a:srgbClr val="92D050"/>
            </a:solidFill>
            <a:ln w="28575">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 name="图片 3"/>
          <p:cNvPicPr>
            <a:picLocks noChangeAspect="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996509" y="278476"/>
            <a:ext cx="3120425" cy="6858000"/>
          </a:xfrm>
          <a:prstGeom prst="rect">
            <a:avLst/>
          </a:prstGeom>
        </p:spPr>
      </p:pic>
      <p:grpSp>
        <p:nvGrpSpPr>
          <p:cNvPr id="20" name="PA_组合 19"/>
          <p:cNvGrpSpPr/>
          <p:nvPr>
            <p:custDataLst>
              <p:tags r:id="rId3"/>
            </p:custDataLst>
          </p:nvPr>
        </p:nvGrpSpPr>
        <p:grpSpPr>
          <a:xfrm>
            <a:off x="8188895" y="1254591"/>
            <a:ext cx="6151809" cy="6151809"/>
            <a:chOff x="7543749" y="1141865"/>
            <a:chExt cx="6151809" cy="6151809"/>
          </a:xfrm>
        </p:grpSpPr>
        <p:sp>
          <p:nvSpPr>
            <p:cNvPr id="13" name="椭圆 12"/>
            <p:cNvSpPr/>
            <p:nvPr/>
          </p:nvSpPr>
          <p:spPr>
            <a:xfrm>
              <a:off x="7543749" y="1141865"/>
              <a:ext cx="6151809" cy="6151809"/>
            </a:xfrm>
            <a:prstGeom prst="ellipse">
              <a:avLst/>
            </a:prstGeom>
            <a:solidFill>
              <a:srgbClr val="E984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8312330" y="1877224"/>
              <a:ext cx="4972446" cy="4972446"/>
            </a:xfrm>
            <a:prstGeom prst="ellipse">
              <a:avLst/>
            </a:prstGeom>
            <a:solidFill>
              <a:srgbClr val="F7C3CD"/>
            </a:solidFill>
            <a:ln w="28575">
              <a:solidFill>
                <a:srgbClr val="FEFFE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9457336" y="2784859"/>
              <a:ext cx="3405578" cy="3405578"/>
            </a:xfrm>
            <a:prstGeom prst="ellipse">
              <a:avLst/>
            </a:prstGeom>
            <a:solidFill>
              <a:srgbClr val="EE8F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8" name="文本框 57"/>
          <p:cNvSpPr txBox="1"/>
          <p:nvPr/>
        </p:nvSpPr>
        <p:spPr>
          <a:xfrm>
            <a:off x="6301273" y="503524"/>
            <a:ext cx="3433277" cy="646331"/>
          </a:xfrm>
          <a:prstGeom prst="rect">
            <a:avLst/>
          </a:prstGeom>
          <a:noFill/>
        </p:spPr>
        <p:txBody>
          <a:bodyPr wrap="square" rtlCol="0">
            <a:spAutoFit/>
          </a:bodyPr>
          <a:lstStyle/>
          <a:p>
            <a:r>
              <a:rPr lang="zh-CN" altLang="en-US" spc="300" dirty="0">
                <a:solidFill>
                  <a:schemeClr val="accent2">
                    <a:lumMod val="75000"/>
                  </a:schemeClr>
                </a:solidFill>
                <a:latin typeface="+mj-ea"/>
                <a:ea typeface="+mj-ea"/>
              </a:rPr>
              <a:t>请输入您的标题</a:t>
            </a:r>
            <a:endParaRPr lang="en-US" altLang="zh-CN" spc="300" dirty="0">
              <a:solidFill>
                <a:schemeClr val="accent2">
                  <a:lumMod val="75000"/>
                </a:schemeClr>
              </a:solidFill>
              <a:latin typeface="+mj-ea"/>
              <a:ea typeface="+mj-ea"/>
            </a:endParaRPr>
          </a:p>
          <a:p>
            <a:r>
              <a:rPr lang="en-US" altLang="zh-CN" spc="300" dirty="0">
                <a:solidFill>
                  <a:schemeClr val="accent2">
                    <a:lumMod val="75000"/>
                  </a:schemeClr>
                </a:solidFill>
                <a:latin typeface="+mj-ea"/>
                <a:ea typeface="+mj-ea"/>
              </a:rPr>
              <a:t>YOUR TITLE HERE</a:t>
            </a:r>
            <a:endParaRPr lang="zh-CN" altLang="en-US" spc="300" dirty="0">
              <a:solidFill>
                <a:schemeClr val="accent2">
                  <a:lumMod val="75000"/>
                </a:schemeClr>
              </a:solidFill>
              <a:latin typeface="+mj-ea"/>
              <a:ea typeface="+mj-ea"/>
            </a:endParaRPr>
          </a:p>
        </p:txBody>
      </p:sp>
      <p:sp>
        <p:nvSpPr>
          <p:cNvPr id="59" name="文本框 58"/>
          <p:cNvSpPr txBox="1"/>
          <p:nvPr/>
        </p:nvSpPr>
        <p:spPr>
          <a:xfrm>
            <a:off x="4725100" y="339896"/>
            <a:ext cx="476660" cy="3416320"/>
          </a:xfrm>
          <a:prstGeom prst="rect">
            <a:avLst/>
          </a:prstGeom>
          <a:noFill/>
        </p:spPr>
        <p:txBody>
          <a:bodyPr wrap="square" rtlCol="0">
            <a:spAutoFit/>
          </a:bodyPr>
          <a:lstStyle/>
          <a:p>
            <a:pPr algn="ctr"/>
            <a:r>
              <a:rPr lang="en-US" altLang="zh-CN" sz="5400" spc="300" dirty="0">
                <a:solidFill>
                  <a:schemeClr val="accent2">
                    <a:lumMod val="75000"/>
                  </a:schemeClr>
                </a:solidFill>
                <a:latin typeface="+mj-ea"/>
                <a:ea typeface="+mj-ea"/>
              </a:rPr>
              <a:t>PART</a:t>
            </a:r>
            <a:endParaRPr lang="zh-CN" altLang="en-US" sz="5400" spc="300" dirty="0">
              <a:solidFill>
                <a:schemeClr val="accent2">
                  <a:lumMod val="75000"/>
                </a:schemeClr>
              </a:solidFill>
              <a:latin typeface="+mj-ea"/>
              <a:ea typeface="+mj-ea"/>
            </a:endParaRPr>
          </a:p>
        </p:txBody>
      </p:sp>
      <p:grpSp>
        <p:nvGrpSpPr>
          <p:cNvPr id="60" name="组合 59"/>
          <p:cNvGrpSpPr/>
          <p:nvPr/>
        </p:nvGrpSpPr>
        <p:grpSpPr>
          <a:xfrm>
            <a:off x="5268013" y="1391762"/>
            <a:ext cx="983811" cy="983811"/>
            <a:chOff x="-445036" y="1588643"/>
            <a:chExt cx="983811" cy="983811"/>
          </a:xfrm>
        </p:grpSpPr>
        <p:sp>
          <p:nvSpPr>
            <p:cNvPr id="61" name="椭圆 60"/>
            <p:cNvSpPr/>
            <p:nvPr/>
          </p:nvSpPr>
          <p:spPr>
            <a:xfrm>
              <a:off x="-445036" y="1588643"/>
              <a:ext cx="983811" cy="983811"/>
            </a:xfrm>
            <a:prstGeom prst="ellipse">
              <a:avLst/>
            </a:prstGeom>
            <a:solidFill>
              <a:srgbClr val="FCD1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266919" y="1766760"/>
              <a:ext cx="627575" cy="627575"/>
            </a:xfrm>
            <a:prstGeom prst="ellipse">
              <a:avLst/>
            </a:prstGeom>
            <a:solidFill>
              <a:srgbClr val="FBB8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文本框 26"/>
          <p:cNvSpPr txBox="1"/>
          <p:nvPr/>
        </p:nvSpPr>
        <p:spPr>
          <a:xfrm>
            <a:off x="5530312" y="1512579"/>
            <a:ext cx="459210" cy="769441"/>
          </a:xfrm>
          <a:prstGeom prst="rect">
            <a:avLst/>
          </a:prstGeom>
          <a:noFill/>
        </p:spPr>
        <p:txBody>
          <a:bodyPr wrap="square" rtlCol="0">
            <a:spAutoFit/>
          </a:bodyPr>
          <a:lstStyle/>
          <a:p>
            <a:r>
              <a:rPr lang="en-US" altLang="zh-CN" sz="4400" dirty="0">
                <a:solidFill>
                  <a:schemeClr val="bg1"/>
                </a:solidFill>
                <a:latin typeface="华文细黑" panose="02010600040101010101" pitchFamily="2" charset="-122"/>
                <a:ea typeface="华文细黑" panose="02010600040101010101" pitchFamily="2" charset="-122"/>
              </a:rPr>
              <a:t>1</a:t>
            </a:r>
            <a:endParaRPr lang="zh-CN" altLang="en-US" sz="4400" dirty="0">
              <a:solidFill>
                <a:schemeClr val="bg1"/>
              </a:solidFill>
              <a:latin typeface="华文细黑" panose="02010600040101010101" pitchFamily="2" charset="-122"/>
              <a:ea typeface="华文细黑" panose="02010600040101010101" pitchFamily="2" charset="-122"/>
            </a:endParaRPr>
          </a:p>
        </p:txBody>
      </p:sp>
      <p:cxnSp>
        <p:nvCxnSpPr>
          <p:cNvPr id="29" name="直接连接符 28"/>
          <p:cNvCxnSpPr/>
          <p:nvPr/>
        </p:nvCxnSpPr>
        <p:spPr>
          <a:xfrm>
            <a:off x="859390" y="3806522"/>
            <a:ext cx="0" cy="2214061"/>
          </a:xfrm>
          <a:prstGeom prst="line">
            <a:avLst/>
          </a:prstGeom>
          <a:ln w="38100">
            <a:solidFill>
              <a:schemeClr val="accent2">
                <a:lumMod val="40000"/>
                <a:lumOff val="60000"/>
              </a:schemeClr>
            </a:solidFill>
            <a:prstDash val="sysDot"/>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6347981" y="1162864"/>
            <a:ext cx="3754501" cy="738664"/>
          </a:xfrm>
          <a:prstGeom prst="rect">
            <a:avLst/>
          </a:prstGeom>
          <a:noFill/>
        </p:spPr>
        <p:txBody>
          <a:bodyPr wrap="square" rtlCol="0">
            <a:spAutoFit/>
          </a:bodyPr>
          <a:lstStyle/>
          <a:p>
            <a:r>
              <a:rPr lang="en-US" altLang="zh-CN" sz="1400"/>
              <a:t>Lorem ipsum dolor sit amet, consectetur adipisicing elit, sed do eiusmod tempor incididunt ut.</a:t>
            </a:r>
            <a:endParaRPr lang="zh-CN" altLang="en-US" sz="1400"/>
          </a:p>
        </p:txBody>
      </p:sp>
    </p:spTree>
    <p:extLst>
      <p:ext uri="{BB962C8B-B14F-4D97-AF65-F5344CB8AC3E}">
        <p14:creationId xmlns:p14="http://schemas.microsoft.com/office/powerpoint/2010/main" val="3927633516"/>
      </p:ext>
    </p:extLst>
  </p:cSld>
  <p:clrMapOvr>
    <a:masterClrMapping/>
  </p:clrMapOvr>
  <mc:AlternateContent xmlns:mc="http://schemas.openxmlformats.org/markup-compatibility/2006" xmlns:p14="http://schemas.microsoft.com/office/powerpoint/2010/main">
    <mc:Choice Requires="p14">
      <p:transition spd="slow" p14:dur="1750" advTm="3000">
        <p:push dir="u"/>
      </p:transition>
    </mc:Choice>
    <mc:Fallback xmlns="">
      <p:transition spd="slow" advTm="300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266"/>
                                  </p:stCondLst>
                                  <p:childTnLst>
                                    <p:animRot by="21600000">
                                      <p:cBhvr>
                                        <p:cTn id="6" dur="2500" fill="hold"/>
                                        <p:tgtEl>
                                          <p:spTgt spid="20"/>
                                        </p:tgtEl>
                                        <p:attrNameLst>
                                          <p:attrName>r</p:attrName>
                                        </p:attrNameLst>
                                      </p:cBhvr>
                                    </p:animRot>
                                  </p:childTnLst>
                                </p:cTn>
                              </p:par>
                              <p:par>
                                <p:cTn id="7" presetID="8" presetClass="emph" presetSubtype="0" fill="hold" nodeType="withEffect">
                                  <p:stCondLst>
                                    <p:cond delay="114"/>
                                  </p:stCondLst>
                                  <p:childTnLst>
                                    <p:animRot by="21600000">
                                      <p:cBhvr>
                                        <p:cTn id="8" dur="2500" fill="hold"/>
                                        <p:tgtEl>
                                          <p:spTgt spid="7"/>
                                        </p:tgtEl>
                                        <p:attrNameLst>
                                          <p:attrName>r</p:attrName>
                                        </p:attrNameLst>
                                      </p:cBhvr>
                                    </p:animRot>
                                  </p:childTnLst>
                                </p:cTn>
                              </p:par>
                              <p:par>
                                <p:cTn id="9" presetID="8" presetClass="emph" presetSubtype="0" fill="hold" nodeType="withEffect">
                                  <p:stCondLst>
                                    <p:cond delay="218"/>
                                  </p:stCondLst>
                                  <p:childTnLst>
                                    <p:animRot by="21600000">
                                      <p:cBhvr>
                                        <p:cTn id="10" dur="2500" fill="hold"/>
                                        <p:tgtEl>
                                          <p:spTgt spid="5"/>
                                        </p:tgtEl>
                                        <p:attrNameLst>
                                          <p:attrName>r</p:attrName>
                                        </p:attrNameLst>
                                      </p:cBhvr>
                                    </p:animRot>
                                  </p:childTnLst>
                                </p:cTn>
                              </p:par>
                            </p:childTnLst>
                          </p:cTn>
                        </p:par>
                        <p:par>
                          <p:cTn id="11" fill="hold">
                            <p:stCondLst>
                              <p:cond delay="2766"/>
                            </p:stCondLst>
                            <p:childTnLst>
                              <p:par>
                                <p:cTn id="12" presetID="22" presetClass="entr" presetSubtype="1"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up)">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286250" y="2577601"/>
            <a:ext cx="7905750" cy="4280399"/>
          </a:xfrm>
          <a:prstGeom prst="rect">
            <a:avLst/>
          </a:prstGeom>
        </p:spPr>
      </p:pic>
      <p:sp>
        <p:nvSpPr>
          <p:cNvPr id="3" name="文本框 2"/>
          <p:cNvSpPr txBox="1"/>
          <p:nvPr/>
        </p:nvSpPr>
        <p:spPr>
          <a:xfrm rot="20460578">
            <a:off x="2173528" y="495422"/>
            <a:ext cx="3085400" cy="923330"/>
          </a:xfrm>
          <a:prstGeom prst="rect">
            <a:avLst/>
          </a:prstGeom>
          <a:noFill/>
        </p:spPr>
        <p:txBody>
          <a:bodyPr wrap="square" rtlCol="0">
            <a:spAutoFit/>
          </a:bodyPr>
          <a:lstStyle/>
          <a:p>
            <a:pPr algn="ctr"/>
            <a:r>
              <a:rPr lang="en-US" altLang="zh-CN" sz="5400" spc="300">
                <a:solidFill>
                  <a:schemeClr val="accent2">
                    <a:lumMod val="75000"/>
                  </a:schemeClr>
                </a:solidFill>
                <a:latin typeface="+mj-ea"/>
                <a:ea typeface="+mj-ea"/>
              </a:rPr>
              <a:t>HI</a:t>
            </a:r>
            <a:r>
              <a:rPr lang="zh-CN" altLang="en-US" sz="5400" spc="300">
                <a:solidFill>
                  <a:schemeClr val="accent2">
                    <a:lumMod val="75000"/>
                  </a:schemeClr>
                </a:solidFill>
                <a:latin typeface="+mj-ea"/>
                <a:ea typeface="+mj-ea"/>
              </a:rPr>
              <a:t>！</a:t>
            </a:r>
            <a:endParaRPr lang="zh-CN" altLang="en-US" sz="5400" spc="300" dirty="0">
              <a:solidFill>
                <a:schemeClr val="accent2">
                  <a:lumMod val="75000"/>
                </a:schemeClr>
              </a:solidFill>
              <a:latin typeface="+mj-ea"/>
              <a:ea typeface="+mj-ea"/>
            </a:endParaRPr>
          </a:p>
        </p:txBody>
      </p:sp>
      <p:sp>
        <p:nvSpPr>
          <p:cNvPr id="4" name="Freeform 5"/>
          <p:cNvSpPr>
            <a:spLocks noEditPoints="1"/>
          </p:cNvSpPr>
          <p:nvPr/>
        </p:nvSpPr>
        <p:spPr bwMode="auto">
          <a:xfrm>
            <a:off x="-8034" y="-65586"/>
            <a:ext cx="5275263" cy="3575050"/>
          </a:xfrm>
          <a:custGeom>
            <a:avLst/>
            <a:gdLst>
              <a:gd name="T0" fmla="*/ 236 w 1404"/>
              <a:gd name="T1" fmla="*/ 756 h 950"/>
              <a:gd name="T2" fmla="*/ 283 w 1404"/>
              <a:gd name="T3" fmla="*/ 857 h 950"/>
              <a:gd name="T4" fmla="*/ 501 w 1404"/>
              <a:gd name="T5" fmla="*/ 940 h 950"/>
              <a:gd name="T6" fmla="*/ 1018 w 1404"/>
              <a:gd name="T7" fmla="*/ 839 h 950"/>
              <a:gd name="T8" fmla="*/ 622 w 1404"/>
              <a:gd name="T9" fmla="*/ 180 h 950"/>
              <a:gd name="T10" fmla="*/ 146 w 1404"/>
              <a:gd name="T11" fmla="*/ 419 h 950"/>
              <a:gd name="T12" fmla="*/ 18 w 1404"/>
              <a:gd name="T13" fmla="*/ 651 h 950"/>
              <a:gd name="T14" fmla="*/ 185 w 1404"/>
              <a:gd name="T15" fmla="*/ 700 h 950"/>
              <a:gd name="T16" fmla="*/ 172 w 1404"/>
              <a:gd name="T17" fmla="*/ 694 h 950"/>
              <a:gd name="T18" fmla="*/ 110 w 1404"/>
              <a:gd name="T19" fmla="*/ 650 h 950"/>
              <a:gd name="T20" fmla="*/ 92 w 1404"/>
              <a:gd name="T21" fmla="*/ 627 h 950"/>
              <a:gd name="T22" fmla="*/ 59 w 1404"/>
              <a:gd name="T23" fmla="*/ 578 h 950"/>
              <a:gd name="T24" fmla="*/ 63 w 1404"/>
              <a:gd name="T25" fmla="*/ 715 h 950"/>
              <a:gd name="T26" fmla="*/ 150 w 1404"/>
              <a:gd name="T27" fmla="*/ 720 h 950"/>
              <a:gd name="T28" fmla="*/ 201 w 1404"/>
              <a:gd name="T29" fmla="*/ 753 h 950"/>
              <a:gd name="T30" fmla="*/ 267 w 1404"/>
              <a:gd name="T31" fmla="*/ 746 h 950"/>
              <a:gd name="T32" fmla="*/ 241 w 1404"/>
              <a:gd name="T33" fmla="*/ 743 h 950"/>
              <a:gd name="T34" fmla="*/ 259 w 1404"/>
              <a:gd name="T35" fmla="*/ 771 h 950"/>
              <a:gd name="T36" fmla="*/ 289 w 1404"/>
              <a:gd name="T37" fmla="*/ 790 h 950"/>
              <a:gd name="T38" fmla="*/ 278 w 1404"/>
              <a:gd name="T39" fmla="*/ 840 h 950"/>
              <a:gd name="T40" fmla="*/ 291 w 1404"/>
              <a:gd name="T41" fmla="*/ 821 h 950"/>
              <a:gd name="T42" fmla="*/ 305 w 1404"/>
              <a:gd name="T43" fmla="*/ 865 h 950"/>
              <a:gd name="T44" fmla="*/ 352 w 1404"/>
              <a:gd name="T45" fmla="*/ 846 h 950"/>
              <a:gd name="T46" fmla="*/ 386 w 1404"/>
              <a:gd name="T47" fmla="*/ 884 h 950"/>
              <a:gd name="T48" fmla="*/ 347 w 1404"/>
              <a:gd name="T49" fmla="*/ 888 h 950"/>
              <a:gd name="T50" fmla="*/ 405 w 1404"/>
              <a:gd name="T51" fmla="*/ 897 h 950"/>
              <a:gd name="T52" fmla="*/ 436 w 1404"/>
              <a:gd name="T53" fmla="*/ 898 h 950"/>
              <a:gd name="T54" fmla="*/ 493 w 1404"/>
              <a:gd name="T55" fmla="*/ 893 h 950"/>
              <a:gd name="T56" fmla="*/ 534 w 1404"/>
              <a:gd name="T57" fmla="*/ 898 h 950"/>
              <a:gd name="T58" fmla="*/ 514 w 1404"/>
              <a:gd name="T59" fmla="*/ 928 h 950"/>
              <a:gd name="T60" fmla="*/ 553 w 1404"/>
              <a:gd name="T61" fmla="*/ 921 h 950"/>
              <a:gd name="T62" fmla="*/ 605 w 1404"/>
              <a:gd name="T63" fmla="*/ 922 h 950"/>
              <a:gd name="T64" fmla="*/ 621 w 1404"/>
              <a:gd name="T65" fmla="*/ 916 h 950"/>
              <a:gd name="T66" fmla="*/ 690 w 1404"/>
              <a:gd name="T67" fmla="*/ 917 h 950"/>
              <a:gd name="T68" fmla="*/ 721 w 1404"/>
              <a:gd name="T69" fmla="*/ 906 h 950"/>
              <a:gd name="T70" fmla="*/ 732 w 1404"/>
              <a:gd name="T71" fmla="*/ 905 h 950"/>
              <a:gd name="T72" fmla="*/ 832 w 1404"/>
              <a:gd name="T73" fmla="*/ 847 h 950"/>
              <a:gd name="T74" fmla="*/ 898 w 1404"/>
              <a:gd name="T75" fmla="*/ 799 h 950"/>
              <a:gd name="T76" fmla="*/ 924 w 1404"/>
              <a:gd name="T77" fmla="*/ 793 h 950"/>
              <a:gd name="T78" fmla="*/ 949 w 1404"/>
              <a:gd name="T79" fmla="*/ 792 h 950"/>
              <a:gd name="T80" fmla="*/ 1003 w 1404"/>
              <a:gd name="T81" fmla="*/ 825 h 950"/>
              <a:gd name="T82" fmla="*/ 1046 w 1404"/>
              <a:gd name="T83" fmla="*/ 814 h 950"/>
              <a:gd name="T84" fmla="*/ 1023 w 1404"/>
              <a:gd name="T85" fmla="*/ 827 h 950"/>
              <a:gd name="T86" fmla="*/ 1082 w 1404"/>
              <a:gd name="T87" fmla="*/ 850 h 950"/>
              <a:gd name="T88" fmla="*/ 1147 w 1404"/>
              <a:gd name="T89" fmla="*/ 844 h 950"/>
              <a:gd name="T90" fmla="*/ 1163 w 1404"/>
              <a:gd name="T91" fmla="*/ 845 h 950"/>
              <a:gd name="T92" fmla="*/ 1222 w 1404"/>
              <a:gd name="T93" fmla="*/ 822 h 950"/>
              <a:gd name="T94" fmla="*/ 697 w 1404"/>
              <a:gd name="T95" fmla="*/ 122 h 950"/>
              <a:gd name="T96" fmla="*/ 684 w 1404"/>
              <a:gd name="T97" fmla="*/ 176 h 950"/>
              <a:gd name="T98" fmla="*/ 659 w 1404"/>
              <a:gd name="T99" fmla="*/ 210 h 950"/>
              <a:gd name="T100" fmla="*/ 666 w 1404"/>
              <a:gd name="T101" fmla="*/ 177 h 950"/>
              <a:gd name="T102" fmla="*/ 623 w 1404"/>
              <a:gd name="T103" fmla="*/ 205 h 950"/>
              <a:gd name="T104" fmla="*/ 202 w 1404"/>
              <a:gd name="T105" fmla="*/ 377 h 950"/>
              <a:gd name="T106" fmla="*/ 245 w 1404"/>
              <a:gd name="T107" fmla="*/ 317 h 950"/>
              <a:gd name="T108" fmla="*/ 203 w 1404"/>
              <a:gd name="T109" fmla="*/ 321 h 950"/>
              <a:gd name="T110" fmla="*/ 273 w 1404"/>
              <a:gd name="T111" fmla="*/ 390 h 950"/>
              <a:gd name="T112" fmla="*/ 868 w 1404"/>
              <a:gd name="T113" fmla="*/ 51 h 950"/>
              <a:gd name="T114" fmla="*/ 1003 w 1404"/>
              <a:gd name="T115" fmla="*/ 765 h 950"/>
              <a:gd name="T116" fmla="*/ 1300 w 1404"/>
              <a:gd name="T117" fmla="*/ 503 h 950"/>
              <a:gd name="T118" fmla="*/ 59 w 1404"/>
              <a:gd name="T119" fmla="*/ 485 h 950"/>
              <a:gd name="T120" fmla="*/ 10 w 1404"/>
              <a:gd name="T121" fmla="*/ 582 h 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04" h="950">
                <a:moveTo>
                  <a:pt x="5" y="635"/>
                </a:moveTo>
                <a:cubicBezTo>
                  <a:pt x="4" y="638"/>
                  <a:pt x="5" y="640"/>
                  <a:pt x="6" y="641"/>
                </a:cubicBezTo>
                <a:cubicBezTo>
                  <a:pt x="7" y="642"/>
                  <a:pt x="7" y="644"/>
                  <a:pt x="8" y="645"/>
                </a:cubicBezTo>
                <a:cubicBezTo>
                  <a:pt x="2" y="650"/>
                  <a:pt x="1" y="659"/>
                  <a:pt x="11" y="654"/>
                </a:cubicBezTo>
                <a:cubicBezTo>
                  <a:pt x="15" y="665"/>
                  <a:pt x="20" y="675"/>
                  <a:pt x="26" y="685"/>
                </a:cubicBezTo>
                <a:cubicBezTo>
                  <a:pt x="20" y="689"/>
                  <a:pt x="25" y="693"/>
                  <a:pt x="30" y="692"/>
                </a:cubicBezTo>
                <a:cubicBezTo>
                  <a:pt x="32" y="694"/>
                  <a:pt x="34" y="697"/>
                  <a:pt x="36" y="699"/>
                </a:cubicBezTo>
                <a:cubicBezTo>
                  <a:pt x="31" y="706"/>
                  <a:pt x="36" y="709"/>
                  <a:pt x="42" y="706"/>
                </a:cubicBezTo>
                <a:cubicBezTo>
                  <a:pt x="60" y="726"/>
                  <a:pt x="83" y="741"/>
                  <a:pt x="110" y="750"/>
                </a:cubicBezTo>
                <a:cubicBezTo>
                  <a:pt x="100" y="760"/>
                  <a:pt x="124" y="754"/>
                  <a:pt x="122" y="754"/>
                </a:cubicBezTo>
                <a:cubicBezTo>
                  <a:pt x="125" y="755"/>
                  <a:pt x="129" y="756"/>
                  <a:pt x="132" y="757"/>
                </a:cubicBezTo>
                <a:cubicBezTo>
                  <a:pt x="131" y="764"/>
                  <a:pt x="140" y="760"/>
                  <a:pt x="142" y="759"/>
                </a:cubicBezTo>
                <a:cubicBezTo>
                  <a:pt x="174" y="765"/>
                  <a:pt x="206" y="764"/>
                  <a:pt x="237" y="754"/>
                </a:cubicBezTo>
                <a:cubicBezTo>
                  <a:pt x="236" y="754"/>
                  <a:pt x="236" y="755"/>
                  <a:pt x="236" y="756"/>
                </a:cubicBezTo>
                <a:cubicBezTo>
                  <a:pt x="236" y="756"/>
                  <a:pt x="236" y="757"/>
                  <a:pt x="236" y="757"/>
                </a:cubicBezTo>
                <a:cubicBezTo>
                  <a:pt x="236" y="759"/>
                  <a:pt x="236" y="761"/>
                  <a:pt x="238" y="762"/>
                </a:cubicBezTo>
                <a:cubicBezTo>
                  <a:pt x="240" y="770"/>
                  <a:pt x="242" y="778"/>
                  <a:pt x="244" y="786"/>
                </a:cubicBezTo>
                <a:cubicBezTo>
                  <a:pt x="242" y="789"/>
                  <a:pt x="240" y="798"/>
                  <a:pt x="247" y="797"/>
                </a:cubicBezTo>
                <a:cubicBezTo>
                  <a:pt x="248" y="799"/>
                  <a:pt x="249" y="801"/>
                  <a:pt x="249" y="803"/>
                </a:cubicBezTo>
                <a:cubicBezTo>
                  <a:pt x="248" y="806"/>
                  <a:pt x="249" y="808"/>
                  <a:pt x="251" y="809"/>
                </a:cubicBezTo>
                <a:cubicBezTo>
                  <a:pt x="253" y="814"/>
                  <a:pt x="255" y="818"/>
                  <a:pt x="257" y="822"/>
                </a:cubicBezTo>
                <a:cubicBezTo>
                  <a:pt x="253" y="825"/>
                  <a:pt x="255" y="832"/>
                  <a:pt x="261" y="829"/>
                </a:cubicBezTo>
                <a:cubicBezTo>
                  <a:pt x="262" y="831"/>
                  <a:pt x="263" y="832"/>
                  <a:pt x="264" y="834"/>
                </a:cubicBezTo>
                <a:cubicBezTo>
                  <a:pt x="258" y="839"/>
                  <a:pt x="263" y="844"/>
                  <a:pt x="269" y="841"/>
                </a:cubicBezTo>
                <a:cubicBezTo>
                  <a:pt x="270" y="843"/>
                  <a:pt x="271" y="844"/>
                  <a:pt x="273" y="846"/>
                </a:cubicBezTo>
                <a:cubicBezTo>
                  <a:pt x="273" y="845"/>
                  <a:pt x="259" y="864"/>
                  <a:pt x="272" y="858"/>
                </a:cubicBezTo>
                <a:cubicBezTo>
                  <a:pt x="274" y="857"/>
                  <a:pt x="277" y="855"/>
                  <a:pt x="280" y="854"/>
                </a:cubicBezTo>
                <a:cubicBezTo>
                  <a:pt x="281" y="855"/>
                  <a:pt x="282" y="856"/>
                  <a:pt x="283" y="857"/>
                </a:cubicBezTo>
                <a:cubicBezTo>
                  <a:pt x="279" y="862"/>
                  <a:pt x="285" y="864"/>
                  <a:pt x="289" y="862"/>
                </a:cubicBezTo>
                <a:cubicBezTo>
                  <a:pt x="296" y="869"/>
                  <a:pt x="303" y="874"/>
                  <a:pt x="311" y="879"/>
                </a:cubicBezTo>
                <a:cubicBezTo>
                  <a:pt x="306" y="887"/>
                  <a:pt x="315" y="886"/>
                  <a:pt x="320" y="884"/>
                </a:cubicBezTo>
                <a:cubicBezTo>
                  <a:pt x="322" y="885"/>
                  <a:pt x="325" y="887"/>
                  <a:pt x="327" y="888"/>
                </a:cubicBezTo>
                <a:cubicBezTo>
                  <a:pt x="326" y="893"/>
                  <a:pt x="331" y="893"/>
                  <a:pt x="334" y="891"/>
                </a:cubicBezTo>
                <a:cubicBezTo>
                  <a:pt x="359" y="903"/>
                  <a:pt x="386" y="911"/>
                  <a:pt x="413" y="919"/>
                </a:cubicBezTo>
                <a:cubicBezTo>
                  <a:pt x="413" y="922"/>
                  <a:pt x="416" y="923"/>
                  <a:pt x="419" y="921"/>
                </a:cubicBezTo>
                <a:cubicBezTo>
                  <a:pt x="420" y="922"/>
                  <a:pt x="422" y="922"/>
                  <a:pt x="424" y="923"/>
                </a:cubicBezTo>
                <a:cubicBezTo>
                  <a:pt x="416" y="936"/>
                  <a:pt x="429" y="931"/>
                  <a:pt x="436" y="926"/>
                </a:cubicBezTo>
                <a:cubicBezTo>
                  <a:pt x="439" y="927"/>
                  <a:pt x="443" y="928"/>
                  <a:pt x="446" y="929"/>
                </a:cubicBezTo>
                <a:cubicBezTo>
                  <a:pt x="447" y="932"/>
                  <a:pt x="449" y="933"/>
                  <a:pt x="453" y="931"/>
                </a:cubicBezTo>
                <a:cubicBezTo>
                  <a:pt x="454" y="931"/>
                  <a:pt x="454" y="931"/>
                  <a:pt x="454" y="931"/>
                </a:cubicBezTo>
                <a:cubicBezTo>
                  <a:pt x="466" y="934"/>
                  <a:pt x="479" y="936"/>
                  <a:pt x="491" y="939"/>
                </a:cubicBezTo>
                <a:cubicBezTo>
                  <a:pt x="483" y="946"/>
                  <a:pt x="496" y="945"/>
                  <a:pt x="501" y="940"/>
                </a:cubicBezTo>
                <a:cubicBezTo>
                  <a:pt x="543" y="947"/>
                  <a:pt x="587" y="950"/>
                  <a:pt x="630" y="941"/>
                </a:cubicBezTo>
                <a:cubicBezTo>
                  <a:pt x="683" y="936"/>
                  <a:pt x="739" y="923"/>
                  <a:pt x="788" y="899"/>
                </a:cubicBezTo>
                <a:cubicBezTo>
                  <a:pt x="835" y="876"/>
                  <a:pt x="868" y="834"/>
                  <a:pt x="908" y="801"/>
                </a:cubicBezTo>
                <a:cubicBezTo>
                  <a:pt x="909" y="801"/>
                  <a:pt x="910" y="801"/>
                  <a:pt x="911" y="802"/>
                </a:cubicBezTo>
                <a:cubicBezTo>
                  <a:pt x="909" y="809"/>
                  <a:pt x="918" y="806"/>
                  <a:pt x="921" y="804"/>
                </a:cubicBezTo>
                <a:cubicBezTo>
                  <a:pt x="929" y="807"/>
                  <a:pt x="937" y="809"/>
                  <a:pt x="946" y="812"/>
                </a:cubicBezTo>
                <a:cubicBezTo>
                  <a:pt x="946" y="815"/>
                  <a:pt x="950" y="815"/>
                  <a:pt x="952" y="814"/>
                </a:cubicBezTo>
                <a:cubicBezTo>
                  <a:pt x="954" y="815"/>
                  <a:pt x="956" y="816"/>
                  <a:pt x="957" y="816"/>
                </a:cubicBezTo>
                <a:cubicBezTo>
                  <a:pt x="955" y="823"/>
                  <a:pt x="964" y="821"/>
                  <a:pt x="967" y="820"/>
                </a:cubicBezTo>
                <a:cubicBezTo>
                  <a:pt x="970" y="821"/>
                  <a:pt x="972" y="822"/>
                  <a:pt x="975" y="823"/>
                </a:cubicBezTo>
                <a:cubicBezTo>
                  <a:pt x="967" y="835"/>
                  <a:pt x="983" y="830"/>
                  <a:pt x="988" y="828"/>
                </a:cubicBezTo>
                <a:cubicBezTo>
                  <a:pt x="991" y="829"/>
                  <a:pt x="995" y="831"/>
                  <a:pt x="999" y="832"/>
                </a:cubicBezTo>
                <a:cubicBezTo>
                  <a:pt x="998" y="838"/>
                  <a:pt x="1004" y="836"/>
                  <a:pt x="1007" y="835"/>
                </a:cubicBezTo>
                <a:cubicBezTo>
                  <a:pt x="1011" y="836"/>
                  <a:pt x="1014" y="838"/>
                  <a:pt x="1018" y="839"/>
                </a:cubicBezTo>
                <a:cubicBezTo>
                  <a:pt x="1023" y="851"/>
                  <a:pt x="1085" y="859"/>
                  <a:pt x="1098" y="861"/>
                </a:cubicBezTo>
                <a:cubicBezTo>
                  <a:pt x="1127" y="865"/>
                  <a:pt x="1156" y="862"/>
                  <a:pt x="1184" y="855"/>
                </a:cubicBezTo>
                <a:cubicBezTo>
                  <a:pt x="1213" y="846"/>
                  <a:pt x="1237" y="833"/>
                  <a:pt x="1257" y="811"/>
                </a:cubicBezTo>
                <a:cubicBezTo>
                  <a:pt x="1263" y="805"/>
                  <a:pt x="1307" y="760"/>
                  <a:pt x="1303" y="758"/>
                </a:cubicBezTo>
                <a:cubicBezTo>
                  <a:pt x="1367" y="694"/>
                  <a:pt x="1352" y="580"/>
                  <a:pt x="1306" y="512"/>
                </a:cubicBezTo>
                <a:cubicBezTo>
                  <a:pt x="1306" y="511"/>
                  <a:pt x="1306" y="511"/>
                  <a:pt x="1306" y="510"/>
                </a:cubicBezTo>
                <a:cubicBezTo>
                  <a:pt x="1318" y="505"/>
                  <a:pt x="1326" y="497"/>
                  <a:pt x="1332" y="487"/>
                </a:cubicBezTo>
                <a:cubicBezTo>
                  <a:pt x="1339" y="488"/>
                  <a:pt x="1339" y="475"/>
                  <a:pt x="1339" y="474"/>
                </a:cubicBezTo>
                <a:cubicBezTo>
                  <a:pt x="1342" y="466"/>
                  <a:pt x="1368" y="391"/>
                  <a:pt x="1364" y="389"/>
                </a:cubicBezTo>
                <a:cubicBezTo>
                  <a:pt x="1404" y="243"/>
                  <a:pt x="1215" y="108"/>
                  <a:pt x="1084" y="172"/>
                </a:cubicBezTo>
                <a:cubicBezTo>
                  <a:pt x="1046" y="38"/>
                  <a:pt x="840" y="0"/>
                  <a:pt x="743" y="85"/>
                </a:cubicBezTo>
                <a:cubicBezTo>
                  <a:pt x="734" y="82"/>
                  <a:pt x="677" y="124"/>
                  <a:pt x="667" y="130"/>
                </a:cubicBezTo>
                <a:cubicBezTo>
                  <a:pt x="653" y="139"/>
                  <a:pt x="641" y="149"/>
                  <a:pt x="631" y="163"/>
                </a:cubicBezTo>
                <a:cubicBezTo>
                  <a:pt x="629" y="164"/>
                  <a:pt x="605" y="183"/>
                  <a:pt x="622" y="180"/>
                </a:cubicBezTo>
                <a:cubicBezTo>
                  <a:pt x="622" y="181"/>
                  <a:pt x="621" y="181"/>
                  <a:pt x="621" y="182"/>
                </a:cubicBezTo>
                <a:cubicBezTo>
                  <a:pt x="614" y="186"/>
                  <a:pt x="598" y="200"/>
                  <a:pt x="617" y="194"/>
                </a:cubicBezTo>
                <a:cubicBezTo>
                  <a:pt x="617" y="197"/>
                  <a:pt x="616" y="200"/>
                  <a:pt x="615" y="204"/>
                </a:cubicBezTo>
                <a:cubicBezTo>
                  <a:pt x="520" y="145"/>
                  <a:pt x="364" y="113"/>
                  <a:pt x="286" y="219"/>
                </a:cubicBezTo>
                <a:cubicBezTo>
                  <a:pt x="281" y="218"/>
                  <a:pt x="273" y="229"/>
                  <a:pt x="273" y="234"/>
                </a:cubicBezTo>
                <a:cubicBezTo>
                  <a:pt x="254" y="256"/>
                  <a:pt x="224" y="265"/>
                  <a:pt x="207" y="291"/>
                </a:cubicBezTo>
                <a:cubicBezTo>
                  <a:pt x="205" y="293"/>
                  <a:pt x="200" y="295"/>
                  <a:pt x="203" y="299"/>
                </a:cubicBezTo>
                <a:cubicBezTo>
                  <a:pt x="201" y="303"/>
                  <a:pt x="199" y="307"/>
                  <a:pt x="198" y="311"/>
                </a:cubicBezTo>
                <a:cubicBezTo>
                  <a:pt x="197" y="312"/>
                  <a:pt x="185" y="322"/>
                  <a:pt x="195" y="323"/>
                </a:cubicBezTo>
                <a:cubicBezTo>
                  <a:pt x="194" y="328"/>
                  <a:pt x="189" y="346"/>
                  <a:pt x="192" y="350"/>
                </a:cubicBezTo>
                <a:cubicBezTo>
                  <a:pt x="192" y="356"/>
                  <a:pt x="192" y="361"/>
                  <a:pt x="193" y="366"/>
                </a:cubicBezTo>
                <a:cubicBezTo>
                  <a:pt x="191" y="369"/>
                  <a:pt x="187" y="376"/>
                  <a:pt x="194" y="375"/>
                </a:cubicBezTo>
                <a:cubicBezTo>
                  <a:pt x="194" y="379"/>
                  <a:pt x="195" y="382"/>
                  <a:pt x="195" y="385"/>
                </a:cubicBezTo>
                <a:cubicBezTo>
                  <a:pt x="178" y="394"/>
                  <a:pt x="161" y="405"/>
                  <a:pt x="146" y="419"/>
                </a:cubicBezTo>
                <a:cubicBezTo>
                  <a:pt x="137" y="423"/>
                  <a:pt x="125" y="427"/>
                  <a:pt x="116" y="433"/>
                </a:cubicBezTo>
                <a:cubicBezTo>
                  <a:pt x="64" y="462"/>
                  <a:pt x="15" y="506"/>
                  <a:pt x="3" y="571"/>
                </a:cubicBezTo>
                <a:cubicBezTo>
                  <a:pt x="2" y="572"/>
                  <a:pt x="2" y="575"/>
                  <a:pt x="3" y="576"/>
                </a:cubicBezTo>
                <a:cubicBezTo>
                  <a:pt x="0" y="596"/>
                  <a:pt x="1" y="616"/>
                  <a:pt x="5" y="635"/>
                </a:cubicBezTo>
                <a:close/>
                <a:moveTo>
                  <a:pt x="12" y="628"/>
                </a:moveTo>
                <a:cubicBezTo>
                  <a:pt x="15" y="627"/>
                  <a:pt x="18" y="625"/>
                  <a:pt x="22" y="623"/>
                </a:cubicBezTo>
                <a:cubicBezTo>
                  <a:pt x="18" y="625"/>
                  <a:pt x="15" y="627"/>
                  <a:pt x="12" y="630"/>
                </a:cubicBezTo>
                <a:cubicBezTo>
                  <a:pt x="12" y="629"/>
                  <a:pt x="12" y="629"/>
                  <a:pt x="12" y="628"/>
                </a:cubicBezTo>
                <a:close/>
                <a:moveTo>
                  <a:pt x="15" y="640"/>
                </a:moveTo>
                <a:cubicBezTo>
                  <a:pt x="15" y="640"/>
                  <a:pt x="15" y="640"/>
                  <a:pt x="14" y="640"/>
                </a:cubicBezTo>
                <a:cubicBezTo>
                  <a:pt x="15" y="639"/>
                  <a:pt x="15" y="639"/>
                  <a:pt x="16" y="639"/>
                </a:cubicBezTo>
                <a:cubicBezTo>
                  <a:pt x="15" y="639"/>
                  <a:pt x="15" y="640"/>
                  <a:pt x="15" y="640"/>
                </a:cubicBezTo>
                <a:close/>
                <a:moveTo>
                  <a:pt x="26" y="670"/>
                </a:moveTo>
                <a:cubicBezTo>
                  <a:pt x="23" y="664"/>
                  <a:pt x="20" y="657"/>
                  <a:pt x="18" y="651"/>
                </a:cubicBezTo>
                <a:cubicBezTo>
                  <a:pt x="25" y="647"/>
                  <a:pt x="33" y="644"/>
                  <a:pt x="41" y="641"/>
                </a:cubicBezTo>
                <a:cubicBezTo>
                  <a:pt x="40" y="642"/>
                  <a:pt x="14" y="661"/>
                  <a:pt x="27" y="661"/>
                </a:cubicBezTo>
                <a:cubicBezTo>
                  <a:pt x="40" y="661"/>
                  <a:pt x="60" y="645"/>
                  <a:pt x="72" y="641"/>
                </a:cubicBezTo>
                <a:cubicBezTo>
                  <a:pt x="56" y="650"/>
                  <a:pt x="41" y="659"/>
                  <a:pt x="26" y="670"/>
                </a:cubicBezTo>
                <a:close/>
                <a:moveTo>
                  <a:pt x="72" y="541"/>
                </a:moveTo>
                <a:cubicBezTo>
                  <a:pt x="68" y="534"/>
                  <a:pt x="47" y="550"/>
                  <a:pt x="43" y="552"/>
                </a:cubicBezTo>
                <a:cubicBezTo>
                  <a:pt x="52" y="546"/>
                  <a:pt x="94" y="509"/>
                  <a:pt x="59" y="525"/>
                </a:cubicBezTo>
                <a:cubicBezTo>
                  <a:pt x="68" y="518"/>
                  <a:pt x="77" y="511"/>
                  <a:pt x="85" y="504"/>
                </a:cubicBezTo>
                <a:cubicBezTo>
                  <a:pt x="79" y="522"/>
                  <a:pt x="76" y="539"/>
                  <a:pt x="76" y="556"/>
                </a:cubicBezTo>
                <a:cubicBezTo>
                  <a:pt x="75" y="549"/>
                  <a:pt x="29" y="579"/>
                  <a:pt x="24" y="581"/>
                </a:cubicBezTo>
                <a:cubicBezTo>
                  <a:pt x="30" y="577"/>
                  <a:pt x="76" y="548"/>
                  <a:pt x="72" y="541"/>
                </a:cubicBezTo>
                <a:close/>
                <a:moveTo>
                  <a:pt x="139" y="738"/>
                </a:moveTo>
                <a:cubicBezTo>
                  <a:pt x="141" y="737"/>
                  <a:pt x="143" y="735"/>
                  <a:pt x="145" y="733"/>
                </a:cubicBezTo>
                <a:cubicBezTo>
                  <a:pt x="152" y="728"/>
                  <a:pt x="186" y="709"/>
                  <a:pt x="185" y="700"/>
                </a:cubicBezTo>
                <a:cubicBezTo>
                  <a:pt x="189" y="702"/>
                  <a:pt x="194" y="704"/>
                  <a:pt x="198" y="705"/>
                </a:cubicBezTo>
                <a:cubicBezTo>
                  <a:pt x="178" y="715"/>
                  <a:pt x="159" y="728"/>
                  <a:pt x="139" y="738"/>
                </a:cubicBezTo>
                <a:close/>
                <a:moveTo>
                  <a:pt x="205" y="708"/>
                </a:moveTo>
                <a:cubicBezTo>
                  <a:pt x="212" y="710"/>
                  <a:pt x="219" y="712"/>
                  <a:pt x="227" y="714"/>
                </a:cubicBezTo>
                <a:cubicBezTo>
                  <a:pt x="204" y="726"/>
                  <a:pt x="180" y="734"/>
                  <a:pt x="157" y="744"/>
                </a:cubicBezTo>
                <a:cubicBezTo>
                  <a:pt x="163" y="739"/>
                  <a:pt x="170" y="735"/>
                  <a:pt x="176" y="731"/>
                </a:cubicBezTo>
                <a:cubicBezTo>
                  <a:pt x="182" y="727"/>
                  <a:pt x="206" y="715"/>
                  <a:pt x="205" y="708"/>
                </a:cubicBezTo>
                <a:close/>
                <a:moveTo>
                  <a:pt x="119" y="710"/>
                </a:moveTo>
                <a:cubicBezTo>
                  <a:pt x="131" y="701"/>
                  <a:pt x="143" y="692"/>
                  <a:pt x="156" y="685"/>
                </a:cubicBezTo>
                <a:cubicBezTo>
                  <a:pt x="156" y="685"/>
                  <a:pt x="156" y="685"/>
                  <a:pt x="156" y="685"/>
                </a:cubicBezTo>
                <a:cubicBezTo>
                  <a:pt x="158" y="686"/>
                  <a:pt x="161" y="688"/>
                  <a:pt x="164" y="689"/>
                </a:cubicBezTo>
                <a:cubicBezTo>
                  <a:pt x="149" y="695"/>
                  <a:pt x="134" y="702"/>
                  <a:pt x="119" y="710"/>
                </a:cubicBezTo>
                <a:close/>
                <a:moveTo>
                  <a:pt x="172" y="695"/>
                </a:moveTo>
                <a:cubicBezTo>
                  <a:pt x="172" y="694"/>
                  <a:pt x="172" y="694"/>
                  <a:pt x="172" y="694"/>
                </a:cubicBezTo>
                <a:cubicBezTo>
                  <a:pt x="174" y="695"/>
                  <a:pt x="176" y="696"/>
                  <a:pt x="178" y="697"/>
                </a:cubicBezTo>
                <a:cubicBezTo>
                  <a:pt x="168" y="702"/>
                  <a:pt x="158" y="707"/>
                  <a:pt x="148" y="712"/>
                </a:cubicBezTo>
                <a:cubicBezTo>
                  <a:pt x="157" y="706"/>
                  <a:pt x="165" y="700"/>
                  <a:pt x="172" y="695"/>
                </a:cubicBezTo>
                <a:close/>
                <a:moveTo>
                  <a:pt x="130" y="688"/>
                </a:moveTo>
                <a:cubicBezTo>
                  <a:pt x="136" y="685"/>
                  <a:pt x="141" y="682"/>
                  <a:pt x="146" y="679"/>
                </a:cubicBezTo>
                <a:cubicBezTo>
                  <a:pt x="147" y="679"/>
                  <a:pt x="147" y="679"/>
                  <a:pt x="148" y="680"/>
                </a:cubicBezTo>
                <a:cubicBezTo>
                  <a:pt x="142" y="682"/>
                  <a:pt x="136" y="685"/>
                  <a:pt x="130" y="688"/>
                </a:cubicBezTo>
                <a:close/>
                <a:moveTo>
                  <a:pt x="79" y="700"/>
                </a:moveTo>
                <a:cubicBezTo>
                  <a:pt x="93" y="688"/>
                  <a:pt x="110" y="677"/>
                  <a:pt x="127" y="667"/>
                </a:cubicBezTo>
                <a:cubicBezTo>
                  <a:pt x="128" y="667"/>
                  <a:pt x="128" y="666"/>
                  <a:pt x="128" y="665"/>
                </a:cubicBezTo>
                <a:cubicBezTo>
                  <a:pt x="131" y="668"/>
                  <a:pt x="135" y="670"/>
                  <a:pt x="138" y="673"/>
                </a:cubicBezTo>
                <a:cubicBezTo>
                  <a:pt x="118" y="682"/>
                  <a:pt x="99" y="691"/>
                  <a:pt x="79" y="700"/>
                </a:cubicBezTo>
                <a:close/>
                <a:moveTo>
                  <a:pt x="57" y="692"/>
                </a:moveTo>
                <a:cubicBezTo>
                  <a:pt x="64" y="686"/>
                  <a:pt x="115" y="658"/>
                  <a:pt x="110" y="650"/>
                </a:cubicBezTo>
                <a:cubicBezTo>
                  <a:pt x="107" y="646"/>
                  <a:pt x="66" y="670"/>
                  <a:pt x="60" y="673"/>
                </a:cubicBezTo>
                <a:cubicBezTo>
                  <a:pt x="69" y="668"/>
                  <a:pt x="103" y="652"/>
                  <a:pt x="102" y="638"/>
                </a:cubicBezTo>
                <a:cubicBezTo>
                  <a:pt x="108" y="646"/>
                  <a:pt x="115" y="653"/>
                  <a:pt x="122" y="660"/>
                </a:cubicBezTo>
                <a:cubicBezTo>
                  <a:pt x="100" y="670"/>
                  <a:pt x="79" y="682"/>
                  <a:pt x="57" y="692"/>
                </a:cubicBezTo>
                <a:close/>
                <a:moveTo>
                  <a:pt x="70" y="653"/>
                </a:moveTo>
                <a:cubicBezTo>
                  <a:pt x="70" y="653"/>
                  <a:pt x="70" y="652"/>
                  <a:pt x="69" y="652"/>
                </a:cubicBezTo>
                <a:cubicBezTo>
                  <a:pt x="79" y="645"/>
                  <a:pt x="89" y="639"/>
                  <a:pt x="98" y="632"/>
                </a:cubicBezTo>
                <a:cubicBezTo>
                  <a:pt x="99" y="633"/>
                  <a:pt x="99" y="634"/>
                  <a:pt x="100" y="635"/>
                </a:cubicBezTo>
                <a:cubicBezTo>
                  <a:pt x="99" y="634"/>
                  <a:pt x="85" y="643"/>
                  <a:pt x="70" y="653"/>
                </a:cubicBezTo>
                <a:close/>
                <a:moveTo>
                  <a:pt x="92" y="627"/>
                </a:moveTo>
                <a:cubicBezTo>
                  <a:pt x="86" y="624"/>
                  <a:pt x="70" y="632"/>
                  <a:pt x="65" y="635"/>
                </a:cubicBezTo>
                <a:cubicBezTo>
                  <a:pt x="70" y="632"/>
                  <a:pt x="88" y="622"/>
                  <a:pt x="89" y="616"/>
                </a:cubicBezTo>
                <a:cubicBezTo>
                  <a:pt x="90" y="619"/>
                  <a:pt x="92" y="622"/>
                  <a:pt x="94" y="625"/>
                </a:cubicBezTo>
                <a:cubicBezTo>
                  <a:pt x="93" y="626"/>
                  <a:pt x="93" y="626"/>
                  <a:pt x="92" y="627"/>
                </a:cubicBezTo>
                <a:close/>
                <a:moveTo>
                  <a:pt x="36" y="634"/>
                </a:moveTo>
                <a:cubicBezTo>
                  <a:pt x="42" y="630"/>
                  <a:pt x="83" y="608"/>
                  <a:pt x="80" y="602"/>
                </a:cubicBezTo>
                <a:cubicBezTo>
                  <a:pt x="76" y="596"/>
                  <a:pt x="52" y="614"/>
                  <a:pt x="47" y="616"/>
                </a:cubicBezTo>
                <a:cubicBezTo>
                  <a:pt x="57" y="610"/>
                  <a:pt x="66" y="603"/>
                  <a:pt x="74" y="595"/>
                </a:cubicBezTo>
                <a:cubicBezTo>
                  <a:pt x="79" y="591"/>
                  <a:pt x="74" y="585"/>
                  <a:pt x="69" y="589"/>
                </a:cubicBezTo>
                <a:cubicBezTo>
                  <a:pt x="55" y="596"/>
                  <a:pt x="42" y="603"/>
                  <a:pt x="29" y="610"/>
                </a:cubicBezTo>
                <a:cubicBezTo>
                  <a:pt x="44" y="596"/>
                  <a:pt x="63" y="585"/>
                  <a:pt x="77" y="576"/>
                </a:cubicBezTo>
                <a:cubicBezTo>
                  <a:pt x="79" y="589"/>
                  <a:pt x="82" y="601"/>
                  <a:pt x="87" y="612"/>
                </a:cubicBezTo>
                <a:cubicBezTo>
                  <a:pt x="83" y="609"/>
                  <a:pt x="43" y="631"/>
                  <a:pt x="36" y="634"/>
                </a:cubicBezTo>
                <a:close/>
                <a:moveTo>
                  <a:pt x="53" y="577"/>
                </a:moveTo>
                <a:cubicBezTo>
                  <a:pt x="63" y="570"/>
                  <a:pt x="76" y="560"/>
                  <a:pt x="76" y="557"/>
                </a:cubicBezTo>
                <a:cubicBezTo>
                  <a:pt x="76" y="560"/>
                  <a:pt x="76" y="564"/>
                  <a:pt x="76" y="568"/>
                </a:cubicBezTo>
                <a:cubicBezTo>
                  <a:pt x="72" y="569"/>
                  <a:pt x="63" y="575"/>
                  <a:pt x="59" y="578"/>
                </a:cubicBezTo>
                <a:cubicBezTo>
                  <a:pt x="59" y="578"/>
                  <a:pt x="59" y="578"/>
                  <a:pt x="59" y="578"/>
                </a:cubicBezTo>
                <a:cubicBezTo>
                  <a:pt x="58" y="575"/>
                  <a:pt x="56" y="575"/>
                  <a:pt x="53" y="577"/>
                </a:cubicBezTo>
                <a:close/>
                <a:moveTo>
                  <a:pt x="32" y="680"/>
                </a:moveTo>
                <a:cubicBezTo>
                  <a:pt x="32" y="679"/>
                  <a:pt x="31" y="678"/>
                  <a:pt x="31" y="677"/>
                </a:cubicBezTo>
                <a:cubicBezTo>
                  <a:pt x="32" y="676"/>
                  <a:pt x="38" y="674"/>
                  <a:pt x="45" y="671"/>
                </a:cubicBezTo>
                <a:cubicBezTo>
                  <a:pt x="39" y="675"/>
                  <a:pt x="34" y="679"/>
                  <a:pt x="32" y="680"/>
                </a:cubicBezTo>
                <a:close/>
                <a:moveTo>
                  <a:pt x="42" y="694"/>
                </a:moveTo>
                <a:cubicBezTo>
                  <a:pt x="41" y="692"/>
                  <a:pt x="40" y="691"/>
                  <a:pt x="39" y="689"/>
                </a:cubicBezTo>
                <a:cubicBezTo>
                  <a:pt x="43" y="688"/>
                  <a:pt x="49" y="686"/>
                  <a:pt x="54" y="684"/>
                </a:cubicBezTo>
                <a:cubicBezTo>
                  <a:pt x="50" y="687"/>
                  <a:pt x="46" y="690"/>
                  <a:pt x="42" y="694"/>
                </a:cubicBezTo>
                <a:close/>
                <a:moveTo>
                  <a:pt x="50" y="703"/>
                </a:moveTo>
                <a:cubicBezTo>
                  <a:pt x="60" y="699"/>
                  <a:pt x="69" y="695"/>
                  <a:pt x="78" y="691"/>
                </a:cubicBezTo>
                <a:cubicBezTo>
                  <a:pt x="70" y="697"/>
                  <a:pt x="63" y="703"/>
                  <a:pt x="57" y="709"/>
                </a:cubicBezTo>
                <a:cubicBezTo>
                  <a:pt x="55" y="707"/>
                  <a:pt x="52" y="705"/>
                  <a:pt x="50" y="703"/>
                </a:cubicBezTo>
                <a:close/>
                <a:moveTo>
                  <a:pt x="63" y="715"/>
                </a:moveTo>
                <a:cubicBezTo>
                  <a:pt x="72" y="712"/>
                  <a:pt x="80" y="708"/>
                  <a:pt x="88" y="705"/>
                </a:cubicBezTo>
                <a:cubicBezTo>
                  <a:pt x="81" y="709"/>
                  <a:pt x="75" y="714"/>
                  <a:pt x="69" y="720"/>
                </a:cubicBezTo>
                <a:cubicBezTo>
                  <a:pt x="67" y="718"/>
                  <a:pt x="65" y="717"/>
                  <a:pt x="63" y="715"/>
                </a:cubicBezTo>
                <a:close/>
                <a:moveTo>
                  <a:pt x="77" y="725"/>
                </a:moveTo>
                <a:cubicBezTo>
                  <a:pt x="86" y="721"/>
                  <a:pt x="94" y="717"/>
                  <a:pt x="103" y="712"/>
                </a:cubicBezTo>
                <a:cubicBezTo>
                  <a:pt x="96" y="717"/>
                  <a:pt x="89" y="723"/>
                  <a:pt x="82" y="728"/>
                </a:cubicBezTo>
                <a:cubicBezTo>
                  <a:pt x="80" y="727"/>
                  <a:pt x="79" y="726"/>
                  <a:pt x="77" y="725"/>
                </a:cubicBezTo>
                <a:close/>
                <a:moveTo>
                  <a:pt x="90" y="733"/>
                </a:moveTo>
                <a:cubicBezTo>
                  <a:pt x="107" y="725"/>
                  <a:pt x="122" y="717"/>
                  <a:pt x="138" y="709"/>
                </a:cubicBezTo>
                <a:cubicBezTo>
                  <a:pt x="125" y="718"/>
                  <a:pt x="110" y="726"/>
                  <a:pt x="97" y="736"/>
                </a:cubicBezTo>
                <a:cubicBezTo>
                  <a:pt x="95" y="735"/>
                  <a:pt x="93" y="734"/>
                  <a:pt x="90" y="733"/>
                </a:cubicBezTo>
                <a:close/>
                <a:moveTo>
                  <a:pt x="117" y="744"/>
                </a:moveTo>
                <a:cubicBezTo>
                  <a:pt x="114" y="743"/>
                  <a:pt x="110" y="742"/>
                  <a:pt x="107" y="741"/>
                </a:cubicBezTo>
                <a:cubicBezTo>
                  <a:pt x="122" y="735"/>
                  <a:pt x="136" y="727"/>
                  <a:pt x="150" y="720"/>
                </a:cubicBezTo>
                <a:cubicBezTo>
                  <a:pt x="139" y="728"/>
                  <a:pt x="128" y="736"/>
                  <a:pt x="117" y="744"/>
                </a:cubicBezTo>
                <a:close/>
                <a:moveTo>
                  <a:pt x="138" y="750"/>
                </a:moveTo>
                <a:cubicBezTo>
                  <a:pt x="137" y="750"/>
                  <a:pt x="136" y="749"/>
                  <a:pt x="134" y="749"/>
                </a:cubicBezTo>
                <a:cubicBezTo>
                  <a:pt x="137" y="748"/>
                  <a:pt x="140" y="747"/>
                  <a:pt x="142" y="745"/>
                </a:cubicBezTo>
                <a:cubicBezTo>
                  <a:pt x="141" y="747"/>
                  <a:pt x="139" y="748"/>
                  <a:pt x="138" y="750"/>
                </a:cubicBezTo>
                <a:close/>
                <a:moveTo>
                  <a:pt x="175" y="754"/>
                </a:moveTo>
                <a:cubicBezTo>
                  <a:pt x="169" y="754"/>
                  <a:pt x="162" y="754"/>
                  <a:pt x="156" y="753"/>
                </a:cubicBezTo>
                <a:cubicBezTo>
                  <a:pt x="164" y="750"/>
                  <a:pt x="171" y="747"/>
                  <a:pt x="178" y="744"/>
                </a:cubicBezTo>
                <a:cubicBezTo>
                  <a:pt x="185" y="741"/>
                  <a:pt x="192" y="739"/>
                  <a:pt x="199" y="736"/>
                </a:cubicBezTo>
                <a:cubicBezTo>
                  <a:pt x="195" y="739"/>
                  <a:pt x="174" y="748"/>
                  <a:pt x="175" y="754"/>
                </a:cubicBezTo>
                <a:close/>
                <a:moveTo>
                  <a:pt x="201" y="753"/>
                </a:moveTo>
                <a:cubicBezTo>
                  <a:pt x="197" y="754"/>
                  <a:pt x="194" y="754"/>
                  <a:pt x="190" y="754"/>
                </a:cubicBezTo>
                <a:cubicBezTo>
                  <a:pt x="195" y="752"/>
                  <a:pt x="201" y="749"/>
                  <a:pt x="206" y="746"/>
                </a:cubicBezTo>
                <a:cubicBezTo>
                  <a:pt x="203" y="748"/>
                  <a:pt x="202" y="750"/>
                  <a:pt x="201" y="753"/>
                </a:cubicBezTo>
                <a:close/>
                <a:moveTo>
                  <a:pt x="238" y="717"/>
                </a:moveTo>
                <a:cubicBezTo>
                  <a:pt x="239" y="717"/>
                  <a:pt x="240" y="717"/>
                  <a:pt x="241" y="718"/>
                </a:cubicBezTo>
                <a:cubicBezTo>
                  <a:pt x="236" y="720"/>
                  <a:pt x="231" y="723"/>
                  <a:pt x="226" y="726"/>
                </a:cubicBezTo>
                <a:cubicBezTo>
                  <a:pt x="230" y="724"/>
                  <a:pt x="235" y="720"/>
                  <a:pt x="238" y="717"/>
                </a:cubicBezTo>
                <a:close/>
                <a:moveTo>
                  <a:pt x="255" y="720"/>
                </a:moveTo>
                <a:cubicBezTo>
                  <a:pt x="260" y="721"/>
                  <a:pt x="265" y="721"/>
                  <a:pt x="270" y="722"/>
                </a:cubicBezTo>
                <a:cubicBezTo>
                  <a:pt x="257" y="727"/>
                  <a:pt x="245" y="733"/>
                  <a:pt x="232" y="738"/>
                </a:cubicBezTo>
                <a:cubicBezTo>
                  <a:pt x="240" y="733"/>
                  <a:pt x="249" y="727"/>
                  <a:pt x="255" y="720"/>
                </a:cubicBezTo>
                <a:close/>
                <a:moveTo>
                  <a:pt x="274" y="734"/>
                </a:moveTo>
                <a:cubicBezTo>
                  <a:pt x="276" y="731"/>
                  <a:pt x="276" y="731"/>
                  <a:pt x="276" y="731"/>
                </a:cubicBezTo>
                <a:cubicBezTo>
                  <a:pt x="276" y="731"/>
                  <a:pt x="276" y="731"/>
                  <a:pt x="276" y="730"/>
                </a:cubicBezTo>
                <a:cubicBezTo>
                  <a:pt x="279" y="729"/>
                  <a:pt x="283" y="727"/>
                  <a:pt x="286" y="726"/>
                </a:cubicBezTo>
                <a:cubicBezTo>
                  <a:pt x="286" y="731"/>
                  <a:pt x="287" y="735"/>
                  <a:pt x="287" y="740"/>
                </a:cubicBezTo>
                <a:cubicBezTo>
                  <a:pt x="285" y="731"/>
                  <a:pt x="270" y="745"/>
                  <a:pt x="267" y="746"/>
                </a:cubicBezTo>
                <a:cubicBezTo>
                  <a:pt x="272" y="742"/>
                  <a:pt x="276" y="738"/>
                  <a:pt x="277" y="738"/>
                </a:cubicBezTo>
                <a:lnTo>
                  <a:pt x="274" y="734"/>
                </a:lnTo>
                <a:close/>
                <a:moveTo>
                  <a:pt x="287" y="741"/>
                </a:moveTo>
                <a:cubicBezTo>
                  <a:pt x="287" y="743"/>
                  <a:pt x="287" y="745"/>
                  <a:pt x="287" y="746"/>
                </a:cubicBezTo>
                <a:cubicBezTo>
                  <a:pt x="283" y="748"/>
                  <a:pt x="280" y="751"/>
                  <a:pt x="277" y="756"/>
                </a:cubicBezTo>
                <a:cubicBezTo>
                  <a:pt x="276" y="755"/>
                  <a:pt x="275" y="754"/>
                  <a:pt x="274" y="754"/>
                </a:cubicBezTo>
                <a:cubicBezTo>
                  <a:pt x="277" y="752"/>
                  <a:pt x="286" y="746"/>
                  <a:pt x="287" y="741"/>
                </a:cubicBezTo>
                <a:close/>
                <a:moveTo>
                  <a:pt x="257" y="743"/>
                </a:moveTo>
                <a:cubicBezTo>
                  <a:pt x="257" y="742"/>
                  <a:pt x="257" y="742"/>
                  <a:pt x="257" y="741"/>
                </a:cubicBezTo>
                <a:cubicBezTo>
                  <a:pt x="261" y="738"/>
                  <a:pt x="265" y="736"/>
                  <a:pt x="269" y="734"/>
                </a:cubicBezTo>
                <a:cubicBezTo>
                  <a:pt x="266" y="736"/>
                  <a:pt x="261" y="740"/>
                  <a:pt x="257" y="743"/>
                </a:cubicBezTo>
                <a:close/>
                <a:moveTo>
                  <a:pt x="236" y="745"/>
                </a:moveTo>
                <a:cubicBezTo>
                  <a:pt x="237" y="745"/>
                  <a:pt x="239" y="744"/>
                  <a:pt x="241" y="743"/>
                </a:cubicBezTo>
                <a:cubicBezTo>
                  <a:pt x="241" y="743"/>
                  <a:pt x="241" y="743"/>
                  <a:pt x="241" y="743"/>
                </a:cubicBezTo>
                <a:cubicBezTo>
                  <a:pt x="239" y="744"/>
                  <a:pt x="238" y="745"/>
                  <a:pt x="236" y="745"/>
                </a:cubicBezTo>
                <a:close/>
                <a:moveTo>
                  <a:pt x="245" y="756"/>
                </a:moveTo>
                <a:cubicBezTo>
                  <a:pt x="245" y="756"/>
                  <a:pt x="245" y="756"/>
                  <a:pt x="245" y="756"/>
                </a:cubicBezTo>
                <a:cubicBezTo>
                  <a:pt x="246" y="754"/>
                  <a:pt x="245" y="752"/>
                  <a:pt x="244" y="751"/>
                </a:cubicBezTo>
                <a:cubicBezTo>
                  <a:pt x="247" y="750"/>
                  <a:pt x="250" y="749"/>
                  <a:pt x="252" y="747"/>
                </a:cubicBezTo>
                <a:cubicBezTo>
                  <a:pt x="249" y="750"/>
                  <a:pt x="246" y="753"/>
                  <a:pt x="245" y="756"/>
                </a:cubicBezTo>
                <a:close/>
                <a:moveTo>
                  <a:pt x="247" y="765"/>
                </a:moveTo>
                <a:cubicBezTo>
                  <a:pt x="247" y="764"/>
                  <a:pt x="247" y="763"/>
                  <a:pt x="246" y="761"/>
                </a:cubicBezTo>
                <a:cubicBezTo>
                  <a:pt x="248" y="762"/>
                  <a:pt x="251" y="762"/>
                  <a:pt x="253" y="761"/>
                </a:cubicBezTo>
                <a:cubicBezTo>
                  <a:pt x="251" y="763"/>
                  <a:pt x="249" y="764"/>
                  <a:pt x="247" y="765"/>
                </a:cubicBezTo>
                <a:close/>
                <a:moveTo>
                  <a:pt x="251" y="779"/>
                </a:moveTo>
                <a:cubicBezTo>
                  <a:pt x="251" y="778"/>
                  <a:pt x="251" y="778"/>
                  <a:pt x="250" y="777"/>
                </a:cubicBezTo>
                <a:cubicBezTo>
                  <a:pt x="250" y="777"/>
                  <a:pt x="250" y="776"/>
                  <a:pt x="250" y="775"/>
                </a:cubicBezTo>
                <a:cubicBezTo>
                  <a:pt x="253" y="774"/>
                  <a:pt x="256" y="773"/>
                  <a:pt x="259" y="771"/>
                </a:cubicBezTo>
                <a:cubicBezTo>
                  <a:pt x="256" y="774"/>
                  <a:pt x="253" y="776"/>
                  <a:pt x="251" y="779"/>
                </a:cubicBezTo>
                <a:close/>
                <a:moveTo>
                  <a:pt x="255" y="795"/>
                </a:moveTo>
                <a:cubicBezTo>
                  <a:pt x="255" y="794"/>
                  <a:pt x="254" y="793"/>
                  <a:pt x="254" y="792"/>
                </a:cubicBezTo>
                <a:cubicBezTo>
                  <a:pt x="255" y="790"/>
                  <a:pt x="254" y="789"/>
                  <a:pt x="253" y="788"/>
                </a:cubicBezTo>
                <a:cubicBezTo>
                  <a:pt x="264" y="776"/>
                  <a:pt x="278" y="767"/>
                  <a:pt x="289" y="755"/>
                </a:cubicBezTo>
                <a:cubicBezTo>
                  <a:pt x="289" y="757"/>
                  <a:pt x="289" y="759"/>
                  <a:pt x="289" y="760"/>
                </a:cubicBezTo>
                <a:cubicBezTo>
                  <a:pt x="285" y="758"/>
                  <a:pt x="259" y="790"/>
                  <a:pt x="255" y="795"/>
                </a:cubicBezTo>
                <a:close/>
                <a:moveTo>
                  <a:pt x="276" y="785"/>
                </a:moveTo>
                <a:cubicBezTo>
                  <a:pt x="282" y="779"/>
                  <a:pt x="288" y="773"/>
                  <a:pt x="291" y="766"/>
                </a:cubicBezTo>
                <a:cubicBezTo>
                  <a:pt x="292" y="769"/>
                  <a:pt x="293" y="772"/>
                  <a:pt x="294" y="775"/>
                </a:cubicBezTo>
                <a:cubicBezTo>
                  <a:pt x="287" y="778"/>
                  <a:pt x="282" y="781"/>
                  <a:pt x="276" y="785"/>
                </a:cubicBezTo>
                <a:close/>
                <a:moveTo>
                  <a:pt x="297" y="783"/>
                </a:moveTo>
                <a:cubicBezTo>
                  <a:pt x="297" y="784"/>
                  <a:pt x="298" y="785"/>
                  <a:pt x="298" y="786"/>
                </a:cubicBezTo>
                <a:cubicBezTo>
                  <a:pt x="295" y="787"/>
                  <a:pt x="291" y="788"/>
                  <a:pt x="289" y="790"/>
                </a:cubicBezTo>
                <a:cubicBezTo>
                  <a:pt x="291" y="788"/>
                  <a:pt x="294" y="785"/>
                  <a:pt x="297" y="783"/>
                </a:cubicBezTo>
                <a:close/>
                <a:moveTo>
                  <a:pt x="259" y="808"/>
                </a:moveTo>
                <a:cubicBezTo>
                  <a:pt x="259" y="807"/>
                  <a:pt x="259" y="807"/>
                  <a:pt x="259" y="806"/>
                </a:cubicBezTo>
                <a:cubicBezTo>
                  <a:pt x="261" y="805"/>
                  <a:pt x="262" y="804"/>
                  <a:pt x="264" y="803"/>
                </a:cubicBezTo>
                <a:cubicBezTo>
                  <a:pt x="262" y="804"/>
                  <a:pt x="261" y="806"/>
                  <a:pt x="259" y="808"/>
                </a:cubicBezTo>
                <a:close/>
                <a:moveTo>
                  <a:pt x="263" y="817"/>
                </a:moveTo>
                <a:cubicBezTo>
                  <a:pt x="263" y="817"/>
                  <a:pt x="263" y="817"/>
                  <a:pt x="263" y="816"/>
                </a:cubicBezTo>
                <a:cubicBezTo>
                  <a:pt x="264" y="816"/>
                  <a:pt x="265" y="815"/>
                  <a:pt x="266" y="815"/>
                </a:cubicBezTo>
                <a:cubicBezTo>
                  <a:pt x="265" y="815"/>
                  <a:pt x="264" y="816"/>
                  <a:pt x="263" y="817"/>
                </a:cubicBezTo>
                <a:close/>
                <a:moveTo>
                  <a:pt x="270" y="828"/>
                </a:moveTo>
                <a:cubicBezTo>
                  <a:pt x="269" y="828"/>
                  <a:pt x="269" y="827"/>
                  <a:pt x="268" y="826"/>
                </a:cubicBezTo>
                <a:cubicBezTo>
                  <a:pt x="271" y="825"/>
                  <a:pt x="274" y="824"/>
                  <a:pt x="276" y="823"/>
                </a:cubicBezTo>
                <a:cubicBezTo>
                  <a:pt x="274" y="825"/>
                  <a:pt x="272" y="827"/>
                  <a:pt x="270" y="828"/>
                </a:cubicBezTo>
                <a:close/>
                <a:moveTo>
                  <a:pt x="278" y="840"/>
                </a:moveTo>
                <a:cubicBezTo>
                  <a:pt x="278" y="840"/>
                  <a:pt x="277" y="839"/>
                  <a:pt x="277" y="838"/>
                </a:cubicBezTo>
                <a:cubicBezTo>
                  <a:pt x="279" y="837"/>
                  <a:pt x="282" y="836"/>
                  <a:pt x="284" y="835"/>
                </a:cubicBezTo>
                <a:cubicBezTo>
                  <a:pt x="282" y="836"/>
                  <a:pt x="280" y="838"/>
                  <a:pt x="278" y="840"/>
                </a:cubicBezTo>
                <a:close/>
                <a:moveTo>
                  <a:pt x="283" y="811"/>
                </a:moveTo>
                <a:cubicBezTo>
                  <a:pt x="290" y="805"/>
                  <a:pt x="296" y="799"/>
                  <a:pt x="301" y="792"/>
                </a:cubicBezTo>
                <a:cubicBezTo>
                  <a:pt x="301" y="792"/>
                  <a:pt x="301" y="792"/>
                  <a:pt x="301" y="792"/>
                </a:cubicBezTo>
                <a:cubicBezTo>
                  <a:pt x="302" y="794"/>
                  <a:pt x="304" y="797"/>
                  <a:pt x="305" y="800"/>
                </a:cubicBezTo>
                <a:cubicBezTo>
                  <a:pt x="300" y="800"/>
                  <a:pt x="288" y="808"/>
                  <a:pt x="283" y="811"/>
                </a:cubicBezTo>
                <a:close/>
                <a:moveTo>
                  <a:pt x="288" y="850"/>
                </a:moveTo>
                <a:cubicBezTo>
                  <a:pt x="288" y="850"/>
                  <a:pt x="287" y="850"/>
                  <a:pt x="287" y="850"/>
                </a:cubicBezTo>
                <a:cubicBezTo>
                  <a:pt x="288" y="850"/>
                  <a:pt x="288" y="850"/>
                  <a:pt x="288" y="850"/>
                </a:cubicBezTo>
                <a:cubicBezTo>
                  <a:pt x="288" y="850"/>
                  <a:pt x="288" y="850"/>
                  <a:pt x="288" y="850"/>
                </a:cubicBezTo>
                <a:close/>
                <a:moveTo>
                  <a:pt x="288" y="824"/>
                </a:moveTo>
                <a:cubicBezTo>
                  <a:pt x="289" y="823"/>
                  <a:pt x="290" y="822"/>
                  <a:pt x="291" y="821"/>
                </a:cubicBezTo>
                <a:cubicBezTo>
                  <a:pt x="295" y="818"/>
                  <a:pt x="307" y="810"/>
                  <a:pt x="309" y="805"/>
                </a:cubicBezTo>
                <a:cubicBezTo>
                  <a:pt x="310" y="806"/>
                  <a:pt x="310" y="807"/>
                  <a:pt x="311" y="808"/>
                </a:cubicBezTo>
                <a:cubicBezTo>
                  <a:pt x="303" y="813"/>
                  <a:pt x="296" y="819"/>
                  <a:pt x="288" y="824"/>
                </a:cubicBezTo>
                <a:close/>
                <a:moveTo>
                  <a:pt x="293" y="838"/>
                </a:moveTo>
                <a:cubicBezTo>
                  <a:pt x="301" y="831"/>
                  <a:pt x="309" y="823"/>
                  <a:pt x="316" y="814"/>
                </a:cubicBezTo>
                <a:cubicBezTo>
                  <a:pt x="318" y="817"/>
                  <a:pt x="320" y="819"/>
                  <a:pt x="322" y="821"/>
                </a:cubicBezTo>
                <a:cubicBezTo>
                  <a:pt x="312" y="828"/>
                  <a:pt x="301" y="834"/>
                  <a:pt x="290" y="840"/>
                </a:cubicBezTo>
                <a:cubicBezTo>
                  <a:pt x="291" y="839"/>
                  <a:pt x="292" y="839"/>
                  <a:pt x="293" y="838"/>
                </a:cubicBezTo>
                <a:close/>
                <a:moveTo>
                  <a:pt x="296" y="858"/>
                </a:moveTo>
                <a:cubicBezTo>
                  <a:pt x="300" y="856"/>
                  <a:pt x="304" y="854"/>
                  <a:pt x="309" y="852"/>
                </a:cubicBezTo>
                <a:cubicBezTo>
                  <a:pt x="304" y="855"/>
                  <a:pt x="302" y="859"/>
                  <a:pt x="303" y="864"/>
                </a:cubicBezTo>
                <a:cubicBezTo>
                  <a:pt x="301" y="862"/>
                  <a:pt x="298" y="860"/>
                  <a:pt x="296" y="858"/>
                </a:cubicBezTo>
                <a:close/>
                <a:moveTo>
                  <a:pt x="308" y="867"/>
                </a:moveTo>
                <a:cubicBezTo>
                  <a:pt x="307" y="867"/>
                  <a:pt x="306" y="866"/>
                  <a:pt x="305" y="865"/>
                </a:cubicBezTo>
                <a:cubicBezTo>
                  <a:pt x="308" y="866"/>
                  <a:pt x="312" y="862"/>
                  <a:pt x="314" y="861"/>
                </a:cubicBezTo>
                <a:cubicBezTo>
                  <a:pt x="312" y="863"/>
                  <a:pt x="310" y="865"/>
                  <a:pt x="308" y="867"/>
                </a:cubicBezTo>
                <a:close/>
                <a:moveTo>
                  <a:pt x="306" y="844"/>
                </a:moveTo>
                <a:cubicBezTo>
                  <a:pt x="312" y="839"/>
                  <a:pt x="318" y="834"/>
                  <a:pt x="324" y="830"/>
                </a:cubicBezTo>
                <a:cubicBezTo>
                  <a:pt x="327" y="828"/>
                  <a:pt x="327" y="828"/>
                  <a:pt x="327" y="828"/>
                </a:cubicBezTo>
                <a:cubicBezTo>
                  <a:pt x="327" y="828"/>
                  <a:pt x="327" y="827"/>
                  <a:pt x="328" y="827"/>
                </a:cubicBezTo>
                <a:cubicBezTo>
                  <a:pt x="328" y="827"/>
                  <a:pt x="329" y="828"/>
                  <a:pt x="330" y="829"/>
                </a:cubicBezTo>
                <a:cubicBezTo>
                  <a:pt x="321" y="835"/>
                  <a:pt x="313" y="840"/>
                  <a:pt x="306" y="844"/>
                </a:cubicBezTo>
                <a:close/>
                <a:moveTo>
                  <a:pt x="337" y="835"/>
                </a:moveTo>
                <a:cubicBezTo>
                  <a:pt x="339" y="836"/>
                  <a:pt x="340" y="837"/>
                  <a:pt x="341" y="838"/>
                </a:cubicBezTo>
                <a:cubicBezTo>
                  <a:pt x="340" y="840"/>
                  <a:pt x="339" y="841"/>
                  <a:pt x="337" y="843"/>
                </a:cubicBezTo>
                <a:cubicBezTo>
                  <a:pt x="334" y="842"/>
                  <a:pt x="330" y="843"/>
                  <a:pt x="327" y="845"/>
                </a:cubicBezTo>
                <a:cubicBezTo>
                  <a:pt x="331" y="842"/>
                  <a:pt x="334" y="839"/>
                  <a:pt x="337" y="835"/>
                </a:cubicBezTo>
                <a:close/>
                <a:moveTo>
                  <a:pt x="352" y="846"/>
                </a:moveTo>
                <a:cubicBezTo>
                  <a:pt x="355" y="847"/>
                  <a:pt x="358" y="849"/>
                  <a:pt x="360" y="851"/>
                </a:cubicBezTo>
                <a:cubicBezTo>
                  <a:pt x="352" y="851"/>
                  <a:pt x="339" y="864"/>
                  <a:pt x="331" y="868"/>
                </a:cubicBezTo>
                <a:cubicBezTo>
                  <a:pt x="334" y="865"/>
                  <a:pt x="337" y="863"/>
                  <a:pt x="340" y="860"/>
                </a:cubicBezTo>
                <a:cubicBezTo>
                  <a:pt x="343" y="857"/>
                  <a:pt x="353" y="851"/>
                  <a:pt x="352" y="846"/>
                </a:cubicBezTo>
                <a:close/>
                <a:moveTo>
                  <a:pt x="364" y="853"/>
                </a:moveTo>
                <a:cubicBezTo>
                  <a:pt x="367" y="854"/>
                  <a:pt x="369" y="856"/>
                  <a:pt x="372" y="857"/>
                </a:cubicBezTo>
                <a:cubicBezTo>
                  <a:pt x="364" y="863"/>
                  <a:pt x="356" y="869"/>
                  <a:pt x="347" y="874"/>
                </a:cubicBezTo>
                <a:cubicBezTo>
                  <a:pt x="349" y="873"/>
                  <a:pt x="350" y="871"/>
                  <a:pt x="352" y="870"/>
                </a:cubicBezTo>
                <a:cubicBezTo>
                  <a:pt x="355" y="867"/>
                  <a:pt x="367" y="858"/>
                  <a:pt x="364" y="853"/>
                </a:cubicBezTo>
                <a:close/>
                <a:moveTo>
                  <a:pt x="386" y="884"/>
                </a:moveTo>
                <a:cubicBezTo>
                  <a:pt x="388" y="882"/>
                  <a:pt x="389" y="880"/>
                  <a:pt x="391" y="878"/>
                </a:cubicBezTo>
                <a:cubicBezTo>
                  <a:pt x="393" y="875"/>
                  <a:pt x="396" y="872"/>
                  <a:pt x="398" y="869"/>
                </a:cubicBezTo>
                <a:cubicBezTo>
                  <a:pt x="400" y="870"/>
                  <a:pt x="402" y="870"/>
                  <a:pt x="404" y="871"/>
                </a:cubicBezTo>
                <a:cubicBezTo>
                  <a:pt x="398" y="875"/>
                  <a:pt x="392" y="879"/>
                  <a:pt x="386" y="884"/>
                </a:cubicBezTo>
                <a:close/>
                <a:moveTo>
                  <a:pt x="410" y="876"/>
                </a:moveTo>
                <a:cubicBezTo>
                  <a:pt x="411" y="875"/>
                  <a:pt x="411" y="874"/>
                  <a:pt x="411" y="874"/>
                </a:cubicBezTo>
                <a:cubicBezTo>
                  <a:pt x="415" y="875"/>
                  <a:pt x="418" y="876"/>
                  <a:pt x="421" y="877"/>
                </a:cubicBezTo>
                <a:cubicBezTo>
                  <a:pt x="413" y="882"/>
                  <a:pt x="405" y="889"/>
                  <a:pt x="396" y="894"/>
                </a:cubicBezTo>
                <a:cubicBezTo>
                  <a:pt x="400" y="887"/>
                  <a:pt x="405" y="882"/>
                  <a:pt x="410" y="876"/>
                </a:cubicBezTo>
                <a:close/>
                <a:moveTo>
                  <a:pt x="362" y="882"/>
                </a:moveTo>
                <a:cubicBezTo>
                  <a:pt x="366" y="877"/>
                  <a:pt x="378" y="866"/>
                  <a:pt x="378" y="860"/>
                </a:cubicBezTo>
                <a:cubicBezTo>
                  <a:pt x="382" y="862"/>
                  <a:pt x="386" y="864"/>
                  <a:pt x="389" y="865"/>
                </a:cubicBezTo>
                <a:cubicBezTo>
                  <a:pt x="381" y="871"/>
                  <a:pt x="371" y="877"/>
                  <a:pt x="362" y="882"/>
                </a:cubicBezTo>
                <a:close/>
                <a:moveTo>
                  <a:pt x="331" y="881"/>
                </a:moveTo>
                <a:cubicBezTo>
                  <a:pt x="330" y="880"/>
                  <a:pt x="329" y="880"/>
                  <a:pt x="328" y="879"/>
                </a:cubicBezTo>
                <a:cubicBezTo>
                  <a:pt x="330" y="878"/>
                  <a:pt x="333" y="877"/>
                  <a:pt x="335" y="875"/>
                </a:cubicBezTo>
                <a:cubicBezTo>
                  <a:pt x="334" y="877"/>
                  <a:pt x="332" y="879"/>
                  <a:pt x="331" y="881"/>
                </a:cubicBezTo>
                <a:close/>
                <a:moveTo>
                  <a:pt x="347" y="888"/>
                </a:moveTo>
                <a:cubicBezTo>
                  <a:pt x="345" y="888"/>
                  <a:pt x="344" y="887"/>
                  <a:pt x="343" y="887"/>
                </a:cubicBezTo>
                <a:cubicBezTo>
                  <a:pt x="346" y="884"/>
                  <a:pt x="350" y="882"/>
                  <a:pt x="354" y="879"/>
                </a:cubicBezTo>
                <a:cubicBezTo>
                  <a:pt x="351" y="882"/>
                  <a:pt x="349" y="885"/>
                  <a:pt x="347" y="888"/>
                </a:cubicBezTo>
                <a:close/>
                <a:moveTo>
                  <a:pt x="367" y="896"/>
                </a:moveTo>
                <a:cubicBezTo>
                  <a:pt x="363" y="895"/>
                  <a:pt x="360" y="894"/>
                  <a:pt x="357" y="893"/>
                </a:cubicBezTo>
                <a:cubicBezTo>
                  <a:pt x="363" y="890"/>
                  <a:pt x="369" y="887"/>
                  <a:pt x="376" y="884"/>
                </a:cubicBezTo>
                <a:cubicBezTo>
                  <a:pt x="372" y="888"/>
                  <a:pt x="369" y="892"/>
                  <a:pt x="367" y="896"/>
                </a:cubicBezTo>
                <a:close/>
                <a:moveTo>
                  <a:pt x="383" y="902"/>
                </a:moveTo>
                <a:cubicBezTo>
                  <a:pt x="381" y="901"/>
                  <a:pt x="379" y="900"/>
                  <a:pt x="377" y="900"/>
                </a:cubicBezTo>
                <a:cubicBezTo>
                  <a:pt x="380" y="897"/>
                  <a:pt x="383" y="895"/>
                  <a:pt x="387" y="893"/>
                </a:cubicBezTo>
                <a:cubicBezTo>
                  <a:pt x="385" y="896"/>
                  <a:pt x="383" y="898"/>
                  <a:pt x="383" y="902"/>
                </a:cubicBezTo>
                <a:close/>
                <a:moveTo>
                  <a:pt x="415" y="912"/>
                </a:moveTo>
                <a:cubicBezTo>
                  <a:pt x="407" y="909"/>
                  <a:pt x="399" y="907"/>
                  <a:pt x="392" y="905"/>
                </a:cubicBezTo>
                <a:cubicBezTo>
                  <a:pt x="396" y="902"/>
                  <a:pt x="401" y="900"/>
                  <a:pt x="405" y="897"/>
                </a:cubicBezTo>
                <a:cubicBezTo>
                  <a:pt x="394" y="915"/>
                  <a:pt x="416" y="904"/>
                  <a:pt x="424" y="900"/>
                </a:cubicBezTo>
                <a:cubicBezTo>
                  <a:pt x="421" y="904"/>
                  <a:pt x="418" y="908"/>
                  <a:pt x="415" y="912"/>
                </a:cubicBezTo>
                <a:close/>
                <a:moveTo>
                  <a:pt x="428" y="916"/>
                </a:moveTo>
                <a:cubicBezTo>
                  <a:pt x="428" y="916"/>
                  <a:pt x="427" y="915"/>
                  <a:pt x="427" y="915"/>
                </a:cubicBezTo>
                <a:cubicBezTo>
                  <a:pt x="428" y="914"/>
                  <a:pt x="429" y="913"/>
                  <a:pt x="430" y="912"/>
                </a:cubicBezTo>
                <a:cubicBezTo>
                  <a:pt x="430" y="913"/>
                  <a:pt x="429" y="915"/>
                  <a:pt x="428" y="916"/>
                </a:cubicBezTo>
                <a:close/>
                <a:moveTo>
                  <a:pt x="417" y="894"/>
                </a:moveTo>
                <a:cubicBezTo>
                  <a:pt x="421" y="889"/>
                  <a:pt x="426" y="884"/>
                  <a:pt x="432" y="880"/>
                </a:cubicBezTo>
                <a:cubicBezTo>
                  <a:pt x="434" y="881"/>
                  <a:pt x="437" y="881"/>
                  <a:pt x="439" y="882"/>
                </a:cubicBezTo>
                <a:cubicBezTo>
                  <a:pt x="434" y="885"/>
                  <a:pt x="425" y="890"/>
                  <a:pt x="417" y="894"/>
                </a:cubicBezTo>
                <a:close/>
                <a:moveTo>
                  <a:pt x="446" y="887"/>
                </a:moveTo>
                <a:cubicBezTo>
                  <a:pt x="447" y="886"/>
                  <a:pt x="447" y="885"/>
                  <a:pt x="447" y="884"/>
                </a:cubicBezTo>
                <a:cubicBezTo>
                  <a:pt x="449" y="884"/>
                  <a:pt x="451" y="885"/>
                  <a:pt x="453" y="885"/>
                </a:cubicBezTo>
                <a:cubicBezTo>
                  <a:pt x="447" y="889"/>
                  <a:pt x="441" y="893"/>
                  <a:pt x="436" y="898"/>
                </a:cubicBezTo>
                <a:cubicBezTo>
                  <a:pt x="439" y="894"/>
                  <a:pt x="443" y="890"/>
                  <a:pt x="446" y="887"/>
                </a:cubicBezTo>
                <a:close/>
                <a:moveTo>
                  <a:pt x="448" y="921"/>
                </a:moveTo>
                <a:cubicBezTo>
                  <a:pt x="447" y="921"/>
                  <a:pt x="445" y="920"/>
                  <a:pt x="443" y="920"/>
                </a:cubicBezTo>
                <a:cubicBezTo>
                  <a:pt x="445" y="918"/>
                  <a:pt x="447" y="916"/>
                  <a:pt x="449" y="915"/>
                </a:cubicBezTo>
                <a:cubicBezTo>
                  <a:pt x="451" y="914"/>
                  <a:pt x="452" y="913"/>
                  <a:pt x="453" y="911"/>
                </a:cubicBezTo>
                <a:cubicBezTo>
                  <a:pt x="451" y="914"/>
                  <a:pt x="449" y="918"/>
                  <a:pt x="448" y="921"/>
                </a:cubicBezTo>
                <a:close/>
                <a:moveTo>
                  <a:pt x="442" y="911"/>
                </a:moveTo>
                <a:cubicBezTo>
                  <a:pt x="445" y="906"/>
                  <a:pt x="449" y="902"/>
                  <a:pt x="453" y="898"/>
                </a:cubicBezTo>
                <a:cubicBezTo>
                  <a:pt x="457" y="895"/>
                  <a:pt x="460" y="891"/>
                  <a:pt x="461" y="887"/>
                </a:cubicBezTo>
                <a:cubicBezTo>
                  <a:pt x="464" y="888"/>
                  <a:pt x="467" y="888"/>
                  <a:pt x="471" y="889"/>
                </a:cubicBezTo>
                <a:cubicBezTo>
                  <a:pt x="460" y="895"/>
                  <a:pt x="451" y="903"/>
                  <a:pt x="442" y="911"/>
                </a:cubicBezTo>
                <a:close/>
                <a:moveTo>
                  <a:pt x="469" y="905"/>
                </a:moveTo>
                <a:cubicBezTo>
                  <a:pt x="472" y="902"/>
                  <a:pt x="480" y="896"/>
                  <a:pt x="481" y="891"/>
                </a:cubicBezTo>
                <a:cubicBezTo>
                  <a:pt x="485" y="892"/>
                  <a:pt x="489" y="892"/>
                  <a:pt x="493" y="893"/>
                </a:cubicBezTo>
                <a:cubicBezTo>
                  <a:pt x="482" y="901"/>
                  <a:pt x="471" y="909"/>
                  <a:pt x="459" y="917"/>
                </a:cubicBezTo>
                <a:cubicBezTo>
                  <a:pt x="462" y="913"/>
                  <a:pt x="465" y="909"/>
                  <a:pt x="469" y="905"/>
                </a:cubicBezTo>
                <a:close/>
                <a:moveTo>
                  <a:pt x="466" y="925"/>
                </a:moveTo>
                <a:cubicBezTo>
                  <a:pt x="465" y="925"/>
                  <a:pt x="464" y="925"/>
                  <a:pt x="462" y="925"/>
                </a:cubicBezTo>
                <a:cubicBezTo>
                  <a:pt x="466" y="922"/>
                  <a:pt x="469" y="920"/>
                  <a:pt x="473" y="918"/>
                </a:cubicBezTo>
                <a:cubicBezTo>
                  <a:pt x="470" y="920"/>
                  <a:pt x="468" y="923"/>
                  <a:pt x="466" y="925"/>
                </a:cubicBezTo>
                <a:close/>
                <a:moveTo>
                  <a:pt x="486" y="930"/>
                </a:moveTo>
                <a:cubicBezTo>
                  <a:pt x="483" y="929"/>
                  <a:pt x="480" y="928"/>
                  <a:pt x="478" y="928"/>
                </a:cubicBezTo>
                <a:cubicBezTo>
                  <a:pt x="483" y="924"/>
                  <a:pt x="489" y="920"/>
                  <a:pt x="495" y="915"/>
                </a:cubicBezTo>
                <a:cubicBezTo>
                  <a:pt x="492" y="920"/>
                  <a:pt x="489" y="925"/>
                  <a:pt x="486" y="930"/>
                </a:cubicBezTo>
                <a:close/>
                <a:moveTo>
                  <a:pt x="500" y="922"/>
                </a:moveTo>
                <a:cubicBezTo>
                  <a:pt x="506" y="913"/>
                  <a:pt x="512" y="906"/>
                  <a:pt x="519" y="898"/>
                </a:cubicBezTo>
                <a:cubicBezTo>
                  <a:pt x="520" y="898"/>
                  <a:pt x="520" y="897"/>
                  <a:pt x="520" y="896"/>
                </a:cubicBezTo>
                <a:cubicBezTo>
                  <a:pt x="525" y="897"/>
                  <a:pt x="529" y="897"/>
                  <a:pt x="534" y="898"/>
                </a:cubicBezTo>
                <a:cubicBezTo>
                  <a:pt x="523" y="906"/>
                  <a:pt x="511" y="915"/>
                  <a:pt x="500" y="922"/>
                </a:cubicBezTo>
                <a:close/>
                <a:moveTo>
                  <a:pt x="499" y="902"/>
                </a:moveTo>
                <a:cubicBezTo>
                  <a:pt x="501" y="900"/>
                  <a:pt x="504" y="897"/>
                  <a:pt x="506" y="895"/>
                </a:cubicBezTo>
                <a:cubicBezTo>
                  <a:pt x="507" y="895"/>
                  <a:pt x="508" y="895"/>
                  <a:pt x="509" y="895"/>
                </a:cubicBezTo>
                <a:cubicBezTo>
                  <a:pt x="506" y="897"/>
                  <a:pt x="502" y="900"/>
                  <a:pt x="499" y="902"/>
                </a:cubicBezTo>
                <a:close/>
                <a:moveTo>
                  <a:pt x="508" y="933"/>
                </a:moveTo>
                <a:cubicBezTo>
                  <a:pt x="509" y="933"/>
                  <a:pt x="510" y="932"/>
                  <a:pt x="511" y="931"/>
                </a:cubicBezTo>
                <a:cubicBezTo>
                  <a:pt x="510" y="932"/>
                  <a:pt x="510" y="933"/>
                  <a:pt x="511" y="934"/>
                </a:cubicBezTo>
                <a:cubicBezTo>
                  <a:pt x="510" y="934"/>
                  <a:pt x="509" y="934"/>
                  <a:pt x="508" y="933"/>
                </a:cubicBezTo>
                <a:close/>
                <a:moveTo>
                  <a:pt x="544" y="899"/>
                </a:moveTo>
                <a:cubicBezTo>
                  <a:pt x="549" y="899"/>
                  <a:pt x="553" y="900"/>
                  <a:pt x="557" y="900"/>
                </a:cubicBezTo>
                <a:cubicBezTo>
                  <a:pt x="556" y="903"/>
                  <a:pt x="552" y="907"/>
                  <a:pt x="548" y="912"/>
                </a:cubicBezTo>
                <a:cubicBezTo>
                  <a:pt x="548" y="912"/>
                  <a:pt x="547" y="911"/>
                  <a:pt x="546" y="910"/>
                </a:cubicBezTo>
                <a:cubicBezTo>
                  <a:pt x="543" y="907"/>
                  <a:pt x="519" y="926"/>
                  <a:pt x="514" y="928"/>
                </a:cubicBezTo>
                <a:cubicBezTo>
                  <a:pt x="520" y="921"/>
                  <a:pt x="542" y="907"/>
                  <a:pt x="544" y="899"/>
                </a:cubicBezTo>
                <a:close/>
                <a:moveTo>
                  <a:pt x="535" y="937"/>
                </a:moveTo>
                <a:cubicBezTo>
                  <a:pt x="529" y="936"/>
                  <a:pt x="523" y="936"/>
                  <a:pt x="518" y="935"/>
                </a:cubicBezTo>
                <a:cubicBezTo>
                  <a:pt x="520" y="934"/>
                  <a:pt x="533" y="928"/>
                  <a:pt x="541" y="922"/>
                </a:cubicBezTo>
                <a:cubicBezTo>
                  <a:pt x="537" y="928"/>
                  <a:pt x="534" y="933"/>
                  <a:pt x="535" y="937"/>
                </a:cubicBezTo>
                <a:close/>
                <a:moveTo>
                  <a:pt x="548" y="938"/>
                </a:moveTo>
                <a:cubicBezTo>
                  <a:pt x="547" y="938"/>
                  <a:pt x="546" y="938"/>
                  <a:pt x="545" y="938"/>
                </a:cubicBezTo>
                <a:cubicBezTo>
                  <a:pt x="547" y="937"/>
                  <a:pt x="549" y="936"/>
                  <a:pt x="550" y="934"/>
                </a:cubicBezTo>
                <a:cubicBezTo>
                  <a:pt x="549" y="935"/>
                  <a:pt x="549" y="936"/>
                  <a:pt x="548" y="938"/>
                </a:cubicBezTo>
                <a:close/>
                <a:moveTo>
                  <a:pt x="553" y="921"/>
                </a:moveTo>
                <a:cubicBezTo>
                  <a:pt x="558" y="914"/>
                  <a:pt x="562" y="908"/>
                  <a:pt x="566" y="901"/>
                </a:cubicBezTo>
                <a:cubicBezTo>
                  <a:pt x="570" y="901"/>
                  <a:pt x="574" y="901"/>
                  <a:pt x="578" y="901"/>
                </a:cubicBezTo>
                <a:cubicBezTo>
                  <a:pt x="569" y="909"/>
                  <a:pt x="561" y="918"/>
                  <a:pt x="551" y="925"/>
                </a:cubicBezTo>
                <a:cubicBezTo>
                  <a:pt x="552" y="923"/>
                  <a:pt x="552" y="922"/>
                  <a:pt x="553" y="921"/>
                </a:cubicBezTo>
                <a:close/>
                <a:moveTo>
                  <a:pt x="561" y="938"/>
                </a:moveTo>
                <a:cubicBezTo>
                  <a:pt x="569" y="934"/>
                  <a:pt x="576" y="928"/>
                  <a:pt x="583" y="922"/>
                </a:cubicBezTo>
                <a:cubicBezTo>
                  <a:pt x="581" y="925"/>
                  <a:pt x="572" y="934"/>
                  <a:pt x="576" y="938"/>
                </a:cubicBezTo>
                <a:cubicBezTo>
                  <a:pt x="571" y="939"/>
                  <a:pt x="566" y="939"/>
                  <a:pt x="561" y="938"/>
                </a:cubicBezTo>
                <a:close/>
                <a:moveTo>
                  <a:pt x="583" y="912"/>
                </a:moveTo>
                <a:cubicBezTo>
                  <a:pt x="585" y="909"/>
                  <a:pt x="587" y="906"/>
                  <a:pt x="589" y="903"/>
                </a:cubicBezTo>
                <a:cubicBezTo>
                  <a:pt x="589" y="902"/>
                  <a:pt x="589" y="902"/>
                  <a:pt x="589" y="902"/>
                </a:cubicBezTo>
                <a:cubicBezTo>
                  <a:pt x="591" y="902"/>
                  <a:pt x="592" y="902"/>
                  <a:pt x="594" y="902"/>
                </a:cubicBezTo>
                <a:cubicBezTo>
                  <a:pt x="590" y="905"/>
                  <a:pt x="586" y="908"/>
                  <a:pt x="583" y="912"/>
                </a:cubicBezTo>
                <a:close/>
                <a:moveTo>
                  <a:pt x="597" y="933"/>
                </a:moveTo>
                <a:cubicBezTo>
                  <a:pt x="597" y="934"/>
                  <a:pt x="596" y="935"/>
                  <a:pt x="596" y="935"/>
                </a:cubicBezTo>
                <a:cubicBezTo>
                  <a:pt x="592" y="934"/>
                  <a:pt x="588" y="935"/>
                  <a:pt x="585" y="938"/>
                </a:cubicBezTo>
                <a:cubicBezTo>
                  <a:pt x="584" y="938"/>
                  <a:pt x="583" y="938"/>
                  <a:pt x="582" y="938"/>
                </a:cubicBezTo>
                <a:cubicBezTo>
                  <a:pt x="589" y="934"/>
                  <a:pt x="597" y="928"/>
                  <a:pt x="605" y="922"/>
                </a:cubicBezTo>
                <a:cubicBezTo>
                  <a:pt x="606" y="921"/>
                  <a:pt x="607" y="920"/>
                  <a:pt x="609" y="919"/>
                </a:cubicBezTo>
                <a:cubicBezTo>
                  <a:pt x="605" y="924"/>
                  <a:pt x="601" y="929"/>
                  <a:pt x="597" y="933"/>
                </a:cubicBezTo>
                <a:close/>
                <a:moveTo>
                  <a:pt x="594" y="920"/>
                </a:moveTo>
                <a:cubicBezTo>
                  <a:pt x="596" y="917"/>
                  <a:pt x="598" y="915"/>
                  <a:pt x="600" y="912"/>
                </a:cubicBezTo>
                <a:cubicBezTo>
                  <a:pt x="602" y="909"/>
                  <a:pt x="605" y="906"/>
                  <a:pt x="607" y="903"/>
                </a:cubicBezTo>
                <a:cubicBezTo>
                  <a:pt x="610" y="903"/>
                  <a:pt x="613" y="903"/>
                  <a:pt x="617" y="903"/>
                </a:cubicBezTo>
                <a:cubicBezTo>
                  <a:pt x="609" y="909"/>
                  <a:pt x="602" y="914"/>
                  <a:pt x="594" y="920"/>
                </a:cubicBezTo>
                <a:close/>
                <a:moveTo>
                  <a:pt x="622" y="929"/>
                </a:moveTo>
                <a:cubicBezTo>
                  <a:pt x="620" y="930"/>
                  <a:pt x="620" y="932"/>
                  <a:pt x="620" y="934"/>
                </a:cubicBezTo>
                <a:cubicBezTo>
                  <a:pt x="617" y="934"/>
                  <a:pt x="614" y="934"/>
                  <a:pt x="611" y="935"/>
                </a:cubicBezTo>
                <a:cubicBezTo>
                  <a:pt x="617" y="930"/>
                  <a:pt x="623" y="925"/>
                  <a:pt x="628" y="920"/>
                </a:cubicBezTo>
                <a:cubicBezTo>
                  <a:pt x="626" y="923"/>
                  <a:pt x="624" y="926"/>
                  <a:pt x="622" y="929"/>
                </a:cubicBezTo>
                <a:close/>
                <a:moveTo>
                  <a:pt x="621" y="916"/>
                </a:moveTo>
                <a:cubicBezTo>
                  <a:pt x="621" y="916"/>
                  <a:pt x="621" y="916"/>
                  <a:pt x="621" y="916"/>
                </a:cubicBezTo>
                <a:cubicBezTo>
                  <a:pt x="623" y="913"/>
                  <a:pt x="628" y="907"/>
                  <a:pt x="629" y="903"/>
                </a:cubicBezTo>
                <a:cubicBezTo>
                  <a:pt x="631" y="903"/>
                  <a:pt x="634" y="903"/>
                  <a:pt x="637" y="903"/>
                </a:cubicBezTo>
                <a:cubicBezTo>
                  <a:pt x="631" y="907"/>
                  <a:pt x="626" y="911"/>
                  <a:pt x="621" y="916"/>
                </a:cubicBezTo>
                <a:close/>
                <a:moveTo>
                  <a:pt x="644" y="931"/>
                </a:moveTo>
                <a:cubicBezTo>
                  <a:pt x="641" y="932"/>
                  <a:pt x="637" y="932"/>
                  <a:pt x="634" y="933"/>
                </a:cubicBezTo>
                <a:cubicBezTo>
                  <a:pt x="639" y="930"/>
                  <a:pt x="644" y="926"/>
                  <a:pt x="649" y="922"/>
                </a:cubicBezTo>
                <a:cubicBezTo>
                  <a:pt x="646" y="925"/>
                  <a:pt x="645" y="928"/>
                  <a:pt x="644" y="931"/>
                </a:cubicBezTo>
                <a:close/>
                <a:moveTo>
                  <a:pt x="669" y="903"/>
                </a:moveTo>
                <a:cubicBezTo>
                  <a:pt x="664" y="897"/>
                  <a:pt x="642" y="918"/>
                  <a:pt x="638" y="921"/>
                </a:cubicBezTo>
                <a:cubicBezTo>
                  <a:pt x="641" y="917"/>
                  <a:pt x="649" y="908"/>
                  <a:pt x="649" y="903"/>
                </a:cubicBezTo>
                <a:cubicBezTo>
                  <a:pt x="660" y="902"/>
                  <a:pt x="672" y="901"/>
                  <a:pt x="684" y="899"/>
                </a:cubicBezTo>
                <a:cubicBezTo>
                  <a:pt x="678" y="905"/>
                  <a:pt x="672" y="910"/>
                  <a:pt x="665" y="915"/>
                </a:cubicBezTo>
                <a:cubicBezTo>
                  <a:pt x="669" y="912"/>
                  <a:pt x="670" y="908"/>
                  <a:pt x="669" y="903"/>
                </a:cubicBezTo>
                <a:close/>
                <a:moveTo>
                  <a:pt x="690" y="917"/>
                </a:moveTo>
                <a:cubicBezTo>
                  <a:pt x="688" y="919"/>
                  <a:pt x="687" y="922"/>
                  <a:pt x="688" y="924"/>
                </a:cubicBezTo>
                <a:cubicBezTo>
                  <a:pt x="679" y="926"/>
                  <a:pt x="669" y="928"/>
                  <a:pt x="658" y="929"/>
                </a:cubicBezTo>
                <a:cubicBezTo>
                  <a:pt x="664" y="926"/>
                  <a:pt x="669" y="922"/>
                  <a:pt x="675" y="918"/>
                </a:cubicBezTo>
                <a:cubicBezTo>
                  <a:pt x="668" y="930"/>
                  <a:pt x="687" y="919"/>
                  <a:pt x="690" y="917"/>
                </a:cubicBezTo>
                <a:cubicBezTo>
                  <a:pt x="690" y="917"/>
                  <a:pt x="690" y="917"/>
                  <a:pt x="690" y="917"/>
                </a:cubicBezTo>
                <a:close/>
                <a:moveTo>
                  <a:pt x="693" y="898"/>
                </a:moveTo>
                <a:cubicBezTo>
                  <a:pt x="697" y="897"/>
                  <a:pt x="701" y="897"/>
                  <a:pt x="705" y="896"/>
                </a:cubicBezTo>
                <a:cubicBezTo>
                  <a:pt x="700" y="900"/>
                  <a:pt x="694" y="904"/>
                  <a:pt x="689" y="908"/>
                </a:cubicBezTo>
                <a:cubicBezTo>
                  <a:pt x="690" y="906"/>
                  <a:pt x="691" y="904"/>
                  <a:pt x="693" y="902"/>
                </a:cubicBezTo>
                <a:cubicBezTo>
                  <a:pt x="694" y="901"/>
                  <a:pt x="694" y="899"/>
                  <a:pt x="693" y="898"/>
                </a:cubicBezTo>
                <a:close/>
                <a:moveTo>
                  <a:pt x="716" y="917"/>
                </a:moveTo>
                <a:cubicBezTo>
                  <a:pt x="710" y="919"/>
                  <a:pt x="704" y="920"/>
                  <a:pt x="697" y="922"/>
                </a:cubicBezTo>
                <a:cubicBezTo>
                  <a:pt x="703" y="918"/>
                  <a:pt x="709" y="914"/>
                  <a:pt x="715" y="910"/>
                </a:cubicBezTo>
                <a:cubicBezTo>
                  <a:pt x="717" y="909"/>
                  <a:pt x="719" y="908"/>
                  <a:pt x="721" y="906"/>
                </a:cubicBezTo>
                <a:cubicBezTo>
                  <a:pt x="718" y="909"/>
                  <a:pt x="716" y="913"/>
                  <a:pt x="716" y="917"/>
                </a:cubicBezTo>
                <a:close/>
                <a:moveTo>
                  <a:pt x="713" y="902"/>
                </a:moveTo>
                <a:cubicBezTo>
                  <a:pt x="715" y="900"/>
                  <a:pt x="717" y="897"/>
                  <a:pt x="718" y="895"/>
                </a:cubicBezTo>
                <a:cubicBezTo>
                  <a:pt x="719" y="894"/>
                  <a:pt x="719" y="894"/>
                  <a:pt x="719" y="893"/>
                </a:cubicBezTo>
                <a:cubicBezTo>
                  <a:pt x="723" y="892"/>
                  <a:pt x="727" y="891"/>
                  <a:pt x="731" y="890"/>
                </a:cubicBezTo>
                <a:cubicBezTo>
                  <a:pt x="725" y="894"/>
                  <a:pt x="720" y="898"/>
                  <a:pt x="713" y="902"/>
                </a:cubicBezTo>
                <a:close/>
                <a:moveTo>
                  <a:pt x="749" y="907"/>
                </a:moveTo>
                <a:cubicBezTo>
                  <a:pt x="745" y="908"/>
                  <a:pt x="742" y="909"/>
                  <a:pt x="738" y="910"/>
                </a:cubicBezTo>
                <a:cubicBezTo>
                  <a:pt x="742" y="907"/>
                  <a:pt x="746" y="904"/>
                  <a:pt x="749" y="901"/>
                </a:cubicBezTo>
                <a:cubicBezTo>
                  <a:pt x="748" y="903"/>
                  <a:pt x="748" y="905"/>
                  <a:pt x="749" y="907"/>
                </a:cubicBezTo>
                <a:close/>
                <a:moveTo>
                  <a:pt x="732" y="905"/>
                </a:moveTo>
                <a:cubicBezTo>
                  <a:pt x="735" y="901"/>
                  <a:pt x="746" y="892"/>
                  <a:pt x="745" y="886"/>
                </a:cubicBezTo>
                <a:cubicBezTo>
                  <a:pt x="749" y="885"/>
                  <a:pt x="754" y="883"/>
                  <a:pt x="758" y="882"/>
                </a:cubicBezTo>
                <a:cubicBezTo>
                  <a:pt x="750" y="890"/>
                  <a:pt x="742" y="898"/>
                  <a:pt x="732" y="905"/>
                </a:cubicBezTo>
                <a:close/>
                <a:moveTo>
                  <a:pt x="776" y="896"/>
                </a:moveTo>
                <a:cubicBezTo>
                  <a:pt x="772" y="898"/>
                  <a:pt x="769" y="899"/>
                  <a:pt x="765" y="901"/>
                </a:cubicBezTo>
                <a:cubicBezTo>
                  <a:pt x="768" y="898"/>
                  <a:pt x="772" y="895"/>
                  <a:pt x="776" y="892"/>
                </a:cubicBezTo>
                <a:cubicBezTo>
                  <a:pt x="775" y="893"/>
                  <a:pt x="775" y="894"/>
                  <a:pt x="776" y="896"/>
                </a:cubicBezTo>
                <a:close/>
                <a:moveTo>
                  <a:pt x="765" y="890"/>
                </a:moveTo>
                <a:cubicBezTo>
                  <a:pt x="767" y="887"/>
                  <a:pt x="768" y="884"/>
                  <a:pt x="769" y="881"/>
                </a:cubicBezTo>
                <a:cubicBezTo>
                  <a:pt x="771" y="880"/>
                  <a:pt x="771" y="878"/>
                  <a:pt x="771" y="877"/>
                </a:cubicBezTo>
                <a:cubicBezTo>
                  <a:pt x="777" y="874"/>
                  <a:pt x="784" y="872"/>
                  <a:pt x="790" y="868"/>
                </a:cubicBezTo>
                <a:cubicBezTo>
                  <a:pt x="783" y="876"/>
                  <a:pt x="774" y="883"/>
                  <a:pt x="765" y="890"/>
                </a:cubicBezTo>
                <a:close/>
                <a:moveTo>
                  <a:pt x="791" y="884"/>
                </a:moveTo>
                <a:cubicBezTo>
                  <a:pt x="795" y="878"/>
                  <a:pt x="799" y="871"/>
                  <a:pt x="803" y="866"/>
                </a:cubicBezTo>
                <a:cubicBezTo>
                  <a:pt x="804" y="865"/>
                  <a:pt x="804" y="863"/>
                  <a:pt x="804" y="861"/>
                </a:cubicBezTo>
                <a:cubicBezTo>
                  <a:pt x="814" y="856"/>
                  <a:pt x="825" y="850"/>
                  <a:pt x="835" y="843"/>
                </a:cubicBezTo>
                <a:cubicBezTo>
                  <a:pt x="834" y="844"/>
                  <a:pt x="833" y="845"/>
                  <a:pt x="832" y="847"/>
                </a:cubicBezTo>
                <a:cubicBezTo>
                  <a:pt x="817" y="855"/>
                  <a:pt x="806" y="874"/>
                  <a:pt x="791" y="884"/>
                </a:cubicBezTo>
                <a:close/>
                <a:moveTo>
                  <a:pt x="828" y="864"/>
                </a:moveTo>
                <a:cubicBezTo>
                  <a:pt x="828" y="863"/>
                  <a:pt x="828" y="863"/>
                  <a:pt x="829" y="863"/>
                </a:cubicBezTo>
                <a:cubicBezTo>
                  <a:pt x="832" y="858"/>
                  <a:pt x="837" y="854"/>
                  <a:pt x="841" y="849"/>
                </a:cubicBezTo>
                <a:cubicBezTo>
                  <a:pt x="843" y="849"/>
                  <a:pt x="844" y="849"/>
                  <a:pt x="846" y="848"/>
                </a:cubicBezTo>
                <a:cubicBezTo>
                  <a:pt x="840" y="853"/>
                  <a:pt x="834" y="859"/>
                  <a:pt x="828" y="864"/>
                </a:cubicBezTo>
                <a:close/>
                <a:moveTo>
                  <a:pt x="858" y="829"/>
                </a:moveTo>
                <a:cubicBezTo>
                  <a:pt x="858" y="828"/>
                  <a:pt x="858" y="828"/>
                  <a:pt x="858" y="828"/>
                </a:cubicBezTo>
                <a:cubicBezTo>
                  <a:pt x="859" y="828"/>
                  <a:pt x="860" y="827"/>
                  <a:pt x="861" y="826"/>
                </a:cubicBezTo>
                <a:cubicBezTo>
                  <a:pt x="860" y="827"/>
                  <a:pt x="859" y="828"/>
                  <a:pt x="858" y="829"/>
                </a:cubicBezTo>
                <a:close/>
                <a:moveTo>
                  <a:pt x="897" y="800"/>
                </a:moveTo>
                <a:cubicBezTo>
                  <a:pt x="897" y="800"/>
                  <a:pt x="897" y="799"/>
                  <a:pt x="896" y="799"/>
                </a:cubicBezTo>
                <a:cubicBezTo>
                  <a:pt x="896" y="799"/>
                  <a:pt x="897" y="799"/>
                  <a:pt x="897" y="798"/>
                </a:cubicBezTo>
                <a:cubicBezTo>
                  <a:pt x="897" y="798"/>
                  <a:pt x="898" y="799"/>
                  <a:pt x="898" y="799"/>
                </a:cubicBezTo>
                <a:cubicBezTo>
                  <a:pt x="898" y="799"/>
                  <a:pt x="897" y="800"/>
                  <a:pt x="897" y="800"/>
                </a:cubicBezTo>
                <a:close/>
                <a:moveTo>
                  <a:pt x="906" y="792"/>
                </a:moveTo>
                <a:cubicBezTo>
                  <a:pt x="905" y="792"/>
                  <a:pt x="905" y="792"/>
                  <a:pt x="904" y="792"/>
                </a:cubicBezTo>
                <a:cubicBezTo>
                  <a:pt x="905" y="791"/>
                  <a:pt x="906" y="790"/>
                  <a:pt x="908" y="788"/>
                </a:cubicBezTo>
                <a:cubicBezTo>
                  <a:pt x="907" y="790"/>
                  <a:pt x="906" y="791"/>
                  <a:pt x="906" y="792"/>
                </a:cubicBezTo>
                <a:close/>
                <a:moveTo>
                  <a:pt x="922" y="779"/>
                </a:moveTo>
                <a:cubicBezTo>
                  <a:pt x="924" y="776"/>
                  <a:pt x="925" y="774"/>
                  <a:pt x="927" y="772"/>
                </a:cubicBezTo>
                <a:cubicBezTo>
                  <a:pt x="932" y="764"/>
                  <a:pt x="937" y="755"/>
                  <a:pt x="941" y="746"/>
                </a:cubicBezTo>
                <a:cubicBezTo>
                  <a:pt x="943" y="748"/>
                  <a:pt x="945" y="750"/>
                  <a:pt x="948" y="750"/>
                </a:cubicBezTo>
                <a:cubicBezTo>
                  <a:pt x="939" y="754"/>
                  <a:pt x="929" y="772"/>
                  <a:pt x="922" y="779"/>
                </a:cubicBezTo>
                <a:close/>
                <a:moveTo>
                  <a:pt x="937" y="776"/>
                </a:moveTo>
                <a:cubicBezTo>
                  <a:pt x="941" y="772"/>
                  <a:pt x="954" y="760"/>
                  <a:pt x="953" y="753"/>
                </a:cubicBezTo>
                <a:cubicBezTo>
                  <a:pt x="956" y="755"/>
                  <a:pt x="959" y="757"/>
                  <a:pt x="963" y="758"/>
                </a:cubicBezTo>
                <a:cubicBezTo>
                  <a:pt x="949" y="765"/>
                  <a:pt x="937" y="784"/>
                  <a:pt x="924" y="793"/>
                </a:cubicBezTo>
                <a:cubicBezTo>
                  <a:pt x="927" y="787"/>
                  <a:pt x="932" y="782"/>
                  <a:pt x="937" y="776"/>
                </a:cubicBezTo>
                <a:close/>
                <a:moveTo>
                  <a:pt x="934" y="800"/>
                </a:moveTo>
                <a:cubicBezTo>
                  <a:pt x="933" y="799"/>
                  <a:pt x="931" y="799"/>
                  <a:pt x="930" y="799"/>
                </a:cubicBezTo>
                <a:cubicBezTo>
                  <a:pt x="933" y="796"/>
                  <a:pt x="936" y="794"/>
                  <a:pt x="939" y="791"/>
                </a:cubicBezTo>
                <a:cubicBezTo>
                  <a:pt x="938" y="794"/>
                  <a:pt x="936" y="797"/>
                  <a:pt x="934" y="800"/>
                </a:cubicBezTo>
                <a:close/>
                <a:moveTo>
                  <a:pt x="949" y="805"/>
                </a:moveTo>
                <a:cubicBezTo>
                  <a:pt x="948" y="804"/>
                  <a:pt x="946" y="804"/>
                  <a:pt x="945" y="803"/>
                </a:cubicBezTo>
                <a:cubicBezTo>
                  <a:pt x="949" y="801"/>
                  <a:pt x="953" y="799"/>
                  <a:pt x="957" y="796"/>
                </a:cubicBezTo>
                <a:cubicBezTo>
                  <a:pt x="954" y="799"/>
                  <a:pt x="952" y="802"/>
                  <a:pt x="949" y="805"/>
                </a:cubicBezTo>
                <a:close/>
                <a:moveTo>
                  <a:pt x="949" y="792"/>
                </a:moveTo>
                <a:cubicBezTo>
                  <a:pt x="952" y="786"/>
                  <a:pt x="956" y="780"/>
                  <a:pt x="960" y="775"/>
                </a:cubicBezTo>
                <a:cubicBezTo>
                  <a:pt x="965" y="771"/>
                  <a:pt x="968" y="767"/>
                  <a:pt x="968" y="761"/>
                </a:cubicBezTo>
                <a:cubicBezTo>
                  <a:pt x="971" y="763"/>
                  <a:pt x="975" y="765"/>
                  <a:pt x="978" y="766"/>
                </a:cubicBezTo>
                <a:cubicBezTo>
                  <a:pt x="970" y="775"/>
                  <a:pt x="959" y="784"/>
                  <a:pt x="949" y="792"/>
                </a:cubicBezTo>
                <a:close/>
                <a:moveTo>
                  <a:pt x="987" y="770"/>
                </a:moveTo>
                <a:cubicBezTo>
                  <a:pt x="987" y="770"/>
                  <a:pt x="988" y="771"/>
                  <a:pt x="989" y="771"/>
                </a:cubicBezTo>
                <a:cubicBezTo>
                  <a:pt x="981" y="775"/>
                  <a:pt x="974" y="789"/>
                  <a:pt x="968" y="795"/>
                </a:cubicBezTo>
                <a:cubicBezTo>
                  <a:pt x="974" y="787"/>
                  <a:pt x="981" y="779"/>
                  <a:pt x="987" y="770"/>
                </a:cubicBezTo>
                <a:close/>
                <a:moveTo>
                  <a:pt x="980" y="816"/>
                </a:moveTo>
                <a:cubicBezTo>
                  <a:pt x="979" y="816"/>
                  <a:pt x="978" y="815"/>
                  <a:pt x="977" y="815"/>
                </a:cubicBezTo>
                <a:cubicBezTo>
                  <a:pt x="980" y="813"/>
                  <a:pt x="983" y="811"/>
                  <a:pt x="987" y="809"/>
                </a:cubicBezTo>
                <a:cubicBezTo>
                  <a:pt x="985" y="811"/>
                  <a:pt x="983" y="814"/>
                  <a:pt x="980" y="816"/>
                </a:cubicBezTo>
                <a:close/>
                <a:moveTo>
                  <a:pt x="969" y="810"/>
                </a:moveTo>
                <a:cubicBezTo>
                  <a:pt x="972" y="804"/>
                  <a:pt x="977" y="798"/>
                  <a:pt x="981" y="792"/>
                </a:cubicBezTo>
                <a:cubicBezTo>
                  <a:pt x="984" y="789"/>
                  <a:pt x="996" y="779"/>
                  <a:pt x="995" y="774"/>
                </a:cubicBezTo>
                <a:cubicBezTo>
                  <a:pt x="999" y="775"/>
                  <a:pt x="1003" y="777"/>
                  <a:pt x="1007" y="779"/>
                </a:cubicBezTo>
                <a:cubicBezTo>
                  <a:pt x="997" y="791"/>
                  <a:pt x="982" y="804"/>
                  <a:pt x="969" y="810"/>
                </a:cubicBezTo>
                <a:close/>
                <a:moveTo>
                  <a:pt x="1003" y="825"/>
                </a:moveTo>
                <a:cubicBezTo>
                  <a:pt x="1001" y="824"/>
                  <a:pt x="999" y="823"/>
                  <a:pt x="996" y="822"/>
                </a:cubicBezTo>
                <a:cubicBezTo>
                  <a:pt x="999" y="821"/>
                  <a:pt x="1012" y="815"/>
                  <a:pt x="1008" y="810"/>
                </a:cubicBezTo>
                <a:cubicBezTo>
                  <a:pt x="1005" y="804"/>
                  <a:pt x="992" y="816"/>
                  <a:pt x="990" y="817"/>
                </a:cubicBezTo>
                <a:cubicBezTo>
                  <a:pt x="999" y="806"/>
                  <a:pt x="1009" y="795"/>
                  <a:pt x="1014" y="782"/>
                </a:cubicBezTo>
                <a:cubicBezTo>
                  <a:pt x="1021" y="785"/>
                  <a:pt x="1027" y="787"/>
                  <a:pt x="1033" y="789"/>
                </a:cubicBezTo>
                <a:cubicBezTo>
                  <a:pt x="1026" y="803"/>
                  <a:pt x="1011" y="812"/>
                  <a:pt x="1003" y="825"/>
                </a:cubicBezTo>
                <a:close/>
                <a:moveTo>
                  <a:pt x="1041" y="792"/>
                </a:moveTo>
                <a:cubicBezTo>
                  <a:pt x="1045" y="793"/>
                  <a:pt x="1049" y="795"/>
                  <a:pt x="1053" y="796"/>
                </a:cubicBezTo>
                <a:cubicBezTo>
                  <a:pt x="1040" y="804"/>
                  <a:pt x="1029" y="815"/>
                  <a:pt x="1015" y="822"/>
                </a:cubicBezTo>
                <a:cubicBezTo>
                  <a:pt x="1023" y="813"/>
                  <a:pt x="1036" y="803"/>
                  <a:pt x="1041" y="792"/>
                </a:cubicBezTo>
                <a:close/>
                <a:moveTo>
                  <a:pt x="1059" y="798"/>
                </a:moveTo>
                <a:cubicBezTo>
                  <a:pt x="1063" y="799"/>
                  <a:pt x="1068" y="800"/>
                  <a:pt x="1072" y="801"/>
                </a:cubicBezTo>
                <a:cubicBezTo>
                  <a:pt x="1061" y="813"/>
                  <a:pt x="1048" y="820"/>
                  <a:pt x="1033" y="827"/>
                </a:cubicBezTo>
                <a:cubicBezTo>
                  <a:pt x="1037" y="822"/>
                  <a:pt x="1042" y="818"/>
                  <a:pt x="1046" y="814"/>
                </a:cubicBezTo>
                <a:cubicBezTo>
                  <a:pt x="1049" y="811"/>
                  <a:pt x="1061" y="803"/>
                  <a:pt x="1059" y="798"/>
                </a:cubicBezTo>
                <a:close/>
                <a:moveTo>
                  <a:pt x="1078" y="816"/>
                </a:moveTo>
                <a:cubicBezTo>
                  <a:pt x="1072" y="820"/>
                  <a:pt x="1067" y="824"/>
                  <a:pt x="1061" y="828"/>
                </a:cubicBezTo>
                <a:cubicBezTo>
                  <a:pt x="1065" y="823"/>
                  <a:pt x="1080" y="810"/>
                  <a:pt x="1080" y="803"/>
                </a:cubicBezTo>
                <a:cubicBezTo>
                  <a:pt x="1083" y="804"/>
                  <a:pt x="1086" y="805"/>
                  <a:pt x="1089" y="806"/>
                </a:cubicBezTo>
                <a:cubicBezTo>
                  <a:pt x="1085" y="809"/>
                  <a:pt x="1081" y="812"/>
                  <a:pt x="1078" y="816"/>
                </a:cubicBezTo>
                <a:close/>
                <a:moveTo>
                  <a:pt x="1099" y="808"/>
                </a:moveTo>
                <a:cubicBezTo>
                  <a:pt x="1104" y="809"/>
                  <a:pt x="1109" y="810"/>
                  <a:pt x="1114" y="810"/>
                </a:cubicBezTo>
                <a:cubicBezTo>
                  <a:pt x="1101" y="820"/>
                  <a:pt x="1086" y="831"/>
                  <a:pt x="1070" y="837"/>
                </a:cubicBezTo>
                <a:cubicBezTo>
                  <a:pt x="1074" y="832"/>
                  <a:pt x="1078" y="827"/>
                  <a:pt x="1083" y="822"/>
                </a:cubicBezTo>
                <a:cubicBezTo>
                  <a:pt x="1089" y="817"/>
                  <a:pt x="1094" y="813"/>
                  <a:pt x="1099" y="808"/>
                </a:cubicBezTo>
                <a:close/>
                <a:moveTo>
                  <a:pt x="1020" y="831"/>
                </a:moveTo>
                <a:cubicBezTo>
                  <a:pt x="1019" y="831"/>
                  <a:pt x="1018" y="831"/>
                  <a:pt x="1017" y="830"/>
                </a:cubicBezTo>
                <a:cubicBezTo>
                  <a:pt x="1019" y="829"/>
                  <a:pt x="1021" y="828"/>
                  <a:pt x="1023" y="827"/>
                </a:cubicBezTo>
                <a:cubicBezTo>
                  <a:pt x="1022" y="828"/>
                  <a:pt x="1021" y="830"/>
                  <a:pt x="1020" y="831"/>
                </a:cubicBezTo>
                <a:close/>
                <a:moveTo>
                  <a:pt x="1033" y="836"/>
                </a:moveTo>
                <a:cubicBezTo>
                  <a:pt x="1034" y="836"/>
                  <a:pt x="1035" y="835"/>
                  <a:pt x="1036" y="835"/>
                </a:cubicBezTo>
                <a:cubicBezTo>
                  <a:pt x="1041" y="832"/>
                  <a:pt x="1047" y="829"/>
                  <a:pt x="1052" y="826"/>
                </a:cubicBezTo>
                <a:cubicBezTo>
                  <a:pt x="1050" y="829"/>
                  <a:pt x="1044" y="835"/>
                  <a:pt x="1043" y="839"/>
                </a:cubicBezTo>
                <a:cubicBezTo>
                  <a:pt x="1040" y="838"/>
                  <a:pt x="1036" y="837"/>
                  <a:pt x="1033" y="836"/>
                </a:cubicBezTo>
                <a:close/>
                <a:moveTo>
                  <a:pt x="1058" y="844"/>
                </a:moveTo>
                <a:cubicBezTo>
                  <a:pt x="1056" y="844"/>
                  <a:pt x="1054" y="843"/>
                  <a:pt x="1052" y="842"/>
                </a:cubicBezTo>
                <a:cubicBezTo>
                  <a:pt x="1055" y="841"/>
                  <a:pt x="1058" y="839"/>
                  <a:pt x="1062" y="837"/>
                </a:cubicBezTo>
                <a:cubicBezTo>
                  <a:pt x="1060" y="839"/>
                  <a:pt x="1059" y="842"/>
                  <a:pt x="1058" y="844"/>
                </a:cubicBezTo>
                <a:close/>
                <a:moveTo>
                  <a:pt x="1082" y="850"/>
                </a:moveTo>
                <a:cubicBezTo>
                  <a:pt x="1078" y="849"/>
                  <a:pt x="1073" y="848"/>
                  <a:pt x="1068" y="847"/>
                </a:cubicBezTo>
                <a:cubicBezTo>
                  <a:pt x="1077" y="844"/>
                  <a:pt x="1086" y="839"/>
                  <a:pt x="1094" y="834"/>
                </a:cubicBezTo>
                <a:cubicBezTo>
                  <a:pt x="1092" y="837"/>
                  <a:pt x="1084" y="846"/>
                  <a:pt x="1082" y="850"/>
                </a:cubicBezTo>
                <a:close/>
                <a:moveTo>
                  <a:pt x="1120" y="816"/>
                </a:moveTo>
                <a:cubicBezTo>
                  <a:pt x="1121" y="815"/>
                  <a:pt x="1121" y="813"/>
                  <a:pt x="1120" y="811"/>
                </a:cubicBezTo>
                <a:cubicBezTo>
                  <a:pt x="1127" y="812"/>
                  <a:pt x="1134" y="813"/>
                  <a:pt x="1141" y="813"/>
                </a:cubicBezTo>
                <a:cubicBezTo>
                  <a:pt x="1127" y="824"/>
                  <a:pt x="1113" y="838"/>
                  <a:pt x="1096" y="844"/>
                </a:cubicBezTo>
                <a:cubicBezTo>
                  <a:pt x="1104" y="834"/>
                  <a:pt x="1113" y="823"/>
                  <a:pt x="1120" y="816"/>
                </a:cubicBezTo>
                <a:close/>
                <a:moveTo>
                  <a:pt x="1124" y="843"/>
                </a:moveTo>
                <a:cubicBezTo>
                  <a:pt x="1129" y="837"/>
                  <a:pt x="1134" y="832"/>
                  <a:pt x="1139" y="827"/>
                </a:cubicBezTo>
                <a:cubicBezTo>
                  <a:pt x="1145" y="824"/>
                  <a:pt x="1149" y="820"/>
                  <a:pt x="1149" y="814"/>
                </a:cubicBezTo>
                <a:cubicBezTo>
                  <a:pt x="1154" y="814"/>
                  <a:pt x="1158" y="814"/>
                  <a:pt x="1162" y="814"/>
                </a:cubicBezTo>
                <a:cubicBezTo>
                  <a:pt x="1150" y="825"/>
                  <a:pt x="1137" y="835"/>
                  <a:pt x="1124" y="843"/>
                </a:cubicBezTo>
                <a:close/>
                <a:moveTo>
                  <a:pt x="1175" y="813"/>
                </a:moveTo>
                <a:cubicBezTo>
                  <a:pt x="1182" y="813"/>
                  <a:pt x="1190" y="812"/>
                  <a:pt x="1197" y="810"/>
                </a:cubicBezTo>
                <a:cubicBezTo>
                  <a:pt x="1192" y="815"/>
                  <a:pt x="1186" y="820"/>
                  <a:pt x="1181" y="825"/>
                </a:cubicBezTo>
                <a:cubicBezTo>
                  <a:pt x="1169" y="833"/>
                  <a:pt x="1157" y="840"/>
                  <a:pt x="1147" y="844"/>
                </a:cubicBezTo>
                <a:cubicBezTo>
                  <a:pt x="1151" y="840"/>
                  <a:pt x="1155" y="835"/>
                  <a:pt x="1159" y="831"/>
                </a:cubicBezTo>
                <a:cubicBezTo>
                  <a:pt x="1164" y="825"/>
                  <a:pt x="1170" y="819"/>
                  <a:pt x="1175" y="813"/>
                </a:cubicBezTo>
                <a:close/>
                <a:moveTo>
                  <a:pt x="1106" y="854"/>
                </a:moveTo>
                <a:cubicBezTo>
                  <a:pt x="1103" y="854"/>
                  <a:pt x="1100" y="853"/>
                  <a:pt x="1097" y="853"/>
                </a:cubicBezTo>
                <a:cubicBezTo>
                  <a:pt x="1102" y="851"/>
                  <a:pt x="1107" y="848"/>
                  <a:pt x="1111" y="846"/>
                </a:cubicBezTo>
                <a:cubicBezTo>
                  <a:pt x="1109" y="848"/>
                  <a:pt x="1107" y="851"/>
                  <a:pt x="1106" y="854"/>
                </a:cubicBezTo>
                <a:close/>
                <a:moveTo>
                  <a:pt x="1130" y="855"/>
                </a:moveTo>
                <a:cubicBezTo>
                  <a:pt x="1126" y="855"/>
                  <a:pt x="1123" y="855"/>
                  <a:pt x="1119" y="855"/>
                </a:cubicBezTo>
                <a:cubicBezTo>
                  <a:pt x="1125" y="852"/>
                  <a:pt x="1130" y="848"/>
                  <a:pt x="1136" y="844"/>
                </a:cubicBezTo>
                <a:cubicBezTo>
                  <a:pt x="1133" y="847"/>
                  <a:pt x="1131" y="851"/>
                  <a:pt x="1130" y="855"/>
                </a:cubicBezTo>
                <a:close/>
                <a:moveTo>
                  <a:pt x="1160" y="849"/>
                </a:moveTo>
                <a:cubicBezTo>
                  <a:pt x="1159" y="850"/>
                  <a:pt x="1159" y="851"/>
                  <a:pt x="1159" y="852"/>
                </a:cubicBezTo>
                <a:cubicBezTo>
                  <a:pt x="1154" y="853"/>
                  <a:pt x="1150" y="853"/>
                  <a:pt x="1145" y="854"/>
                </a:cubicBezTo>
                <a:cubicBezTo>
                  <a:pt x="1150" y="851"/>
                  <a:pt x="1156" y="849"/>
                  <a:pt x="1163" y="845"/>
                </a:cubicBezTo>
                <a:cubicBezTo>
                  <a:pt x="1162" y="846"/>
                  <a:pt x="1161" y="848"/>
                  <a:pt x="1160" y="849"/>
                </a:cubicBezTo>
                <a:close/>
                <a:moveTo>
                  <a:pt x="1177" y="841"/>
                </a:moveTo>
                <a:cubicBezTo>
                  <a:pt x="1180" y="838"/>
                  <a:pt x="1183" y="834"/>
                  <a:pt x="1186" y="831"/>
                </a:cubicBezTo>
                <a:cubicBezTo>
                  <a:pt x="1190" y="828"/>
                  <a:pt x="1212" y="815"/>
                  <a:pt x="1208" y="808"/>
                </a:cubicBezTo>
                <a:cubicBezTo>
                  <a:pt x="1215" y="807"/>
                  <a:pt x="1222" y="805"/>
                  <a:pt x="1229" y="802"/>
                </a:cubicBezTo>
                <a:cubicBezTo>
                  <a:pt x="1229" y="803"/>
                  <a:pt x="1228" y="803"/>
                  <a:pt x="1228" y="804"/>
                </a:cubicBezTo>
                <a:cubicBezTo>
                  <a:pt x="1215" y="818"/>
                  <a:pt x="1196" y="832"/>
                  <a:pt x="1177" y="841"/>
                </a:cubicBezTo>
                <a:close/>
                <a:moveTo>
                  <a:pt x="1190" y="844"/>
                </a:moveTo>
                <a:cubicBezTo>
                  <a:pt x="1189" y="845"/>
                  <a:pt x="1187" y="845"/>
                  <a:pt x="1186" y="846"/>
                </a:cubicBezTo>
                <a:cubicBezTo>
                  <a:pt x="1187" y="845"/>
                  <a:pt x="1189" y="844"/>
                  <a:pt x="1191" y="843"/>
                </a:cubicBezTo>
                <a:cubicBezTo>
                  <a:pt x="1191" y="843"/>
                  <a:pt x="1190" y="844"/>
                  <a:pt x="1190" y="844"/>
                </a:cubicBezTo>
                <a:close/>
                <a:moveTo>
                  <a:pt x="1235" y="800"/>
                </a:moveTo>
                <a:cubicBezTo>
                  <a:pt x="1240" y="798"/>
                  <a:pt x="1246" y="796"/>
                  <a:pt x="1250" y="793"/>
                </a:cubicBezTo>
                <a:cubicBezTo>
                  <a:pt x="1242" y="804"/>
                  <a:pt x="1233" y="814"/>
                  <a:pt x="1222" y="822"/>
                </a:cubicBezTo>
                <a:cubicBezTo>
                  <a:pt x="1224" y="820"/>
                  <a:pt x="1243" y="804"/>
                  <a:pt x="1235" y="800"/>
                </a:cubicBezTo>
                <a:close/>
                <a:moveTo>
                  <a:pt x="1264" y="792"/>
                </a:moveTo>
                <a:cubicBezTo>
                  <a:pt x="1255" y="802"/>
                  <a:pt x="1246" y="813"/>
                  <a:pt x="1235" y="821"/>
                </a:cubicBezTo>
                <a:cubicBezTo>
                  <a:pt x="1247" y="811"/>
                  <a:pt x="1257" y="799"/>
                  <a:pt x="1265" y="786"/>
                </a:cubicBezTo>
                <a:cubicBezTo>
                  <a:pt x="1268" y="784"/>
                  <a:pt x="1272" y="782"/>
                  <a:pt x="1275" y="780"/>
                </a:cubicBezTo>
                <a:cubicBezTo>
                  <a:pt x="1271" y="784"/>
                  <a:pt x="1268" y="788"/>
                  <a:pt x="1264" y="792"/>
                </a:cubicBezTo>
                <a:close/>
                <a:moveTo>
                  <a:pt x="1329" y="476"/>
                </a:moveTo>
                <a:cubicBezTo>
                  <a:pt x="1326" y="482"/>
                  <a:pt x="1322" y="488"/>
                  <a:pt x="1318" y="492"/>
                </a:cubicBezTo>
                <a:cubicBezTo>
                  <a:pt x="1320" y="484"/>
                  <a:pt x="1325" y="477"/>
                  <a:pt x="1330" y="469"/>
                </a:cubicBezTo>
                <a:cubicBezTo>
                  <a:pt x="1330" y="472"/>
                  <a:pt x="1329" y="474"/>
                  <a:pt x="1329" y="476"/>
                </a:cubicBezTo>
                <a:close/>
                <a:moveTo>
                  <a:pt x="697" y="122"/>
                </a:moveTo>
                <a:cubicBezTo>
                  <a:pt x="701" y="120"/>
                  <a:pt x="706" y="117"/>
                  <a:pt x="711" y="114"/>
                </a:cubicBezTo>
                <a:cubicBezTo>
                  <a:pt x="697" y="125"/>
                  <a:pt x="682" y="132"/>
                  <a:pt x="667" y="140"/>
                </a:cubicBezTo>
                <a:cubicBezTo>
                  <a:pt x="676" y="134"/>
                  <a:pt x="686" y="128"/>
                  <a:pt x="697" y="122"/>
                </a:cubicBezTo>
                <a:close/>
                <a:moveTo>
                  <a:pt x="679" y="156"/>
                </a:moveTo>
                <a:cubicBezTo>
                  <a:pt x="682" y="154"/>
                  <a:pt x="691" y="146"/>
                  <a:pt x="688" y="141"/>
                </a:cubicBezTo>
                <a:cubicBezTo>
                  <a:pt x="693" y="139"/>
                  <a:pt x="697" y="137"/>
                  <a:pt x="702" y="134"/>
                </a:cubicBezTo>
                <a:cubicBezTo>
                  <a:pt x="698" y="140"/>
                  <a:pt x="695" y="147"/>
                  <a:pt x="692" y="153"/>
                </a:cubicBezTo>
                <a:cubicBezTo>
                  <a:pt x="687" y="152"/>
                  <a:pt x="683" y="153"/>
                  <a:pt x="679" y="156"/>
                </a:cubicBezTo>
                <a:close/>
                <a:moveTo>
                  <a:pt x="688" y="162"/>
                </a:moveTo>
                <a:cubicBezTo>
                  <a:pt x="687" y="165"/>
                  <a:pt x="686" y="168"/>
                  <a:pt x="685" y="171"/>
                </a:cubicBezTo>
                <a:cubicBezTo>
                  <a:pt x="684" y="168"/>
                  <a:pt x="679" y="169"/>
                  <a:pt x="674" y="171"/>
                </a:cubicBezTo>
                <a:cubicBezTo>
                  <a:pt x="679" y="168"/>
                  <a:pt x="684" y="165"/>
                  <a:pt x="688" y="162"/>
                </a:cubicBezTo>
                <a:close/>
                <a:moveTo>
                  <a:pt x="684" y="176"/>
                </a:moveTo>
                <a:cubicBezTo>
                  <a:pt x="684" y="177"/>
                  <a:pt x="683" y="178"/>
                  <a:pt x="683" y="179"/>
                </a:cubicBezTo>
                <a:cubicBezTo>
                  <a:pt x="683" y="181"/>
                  <a:pt x="682" y="183"/>
                  <a:pt x="682" y="185"/>
                </a:cubicBezTo>
                <a:cubicBezTo>
                  <a:pt x="671" y="190"/>
                  <a:pt x="657" y="195"/>
                  <a:pt x="644" y="201"/>
                </a:cubicBezTo>
                <a:cubicBezTo>
                  <a:pt x="657" y="192"/>
                  <a:pt x="671" y="185"/>
                  <a:pt x="684" y="176"/>
                </a:cubicBezTo>
                <a:close/>
                <a:moveTo>
                  <a:pt x="673" y="229"/>
                </a:moveTo>
                <a:cubicBezTo>
                  <a:pt x="675" y="227"/>
                  <a:pt x="677" y="226"/>
                  <a:pt x="678" y="224"/>
                </a:cubicBezTo>
                <a:cubicBezTo>
                  <a:pt x="678" y="226"/>
                  <a:pt x="678" y="228"/>
                  <a:pt x="678" y="230"/>
                </a:cubicBezTo>
                <a:cubicBezTo>
                  <a:pt x="676" y="229"/>
                  <a:pt x="675" y="229"/>
                  <a:pt x="673" y="229"/>
                </a:cubicBezTo>
                <a:close/>
                <a:moveTo>
                  <a:pt x="676" y="242"/>
                </a:moveTo>
                <a:cubicBezTo>
                  <a:pt x="676" y="243"/>
                  <a:pt x="676" y="244"/>
                  <a:pt x="676" y="245"/>
                </a:cubicBezTo>
                <a:cubicBezTo>
                  <a:pt x="673" y="242"/>
                  <a:pt x="670" y="240"/>
                  <a:pt x="667" y="238"/>
                </a:cubicBezTo>
                <a:cubicBezTo>
                  <a:pt x="668" y="238"/>
                  <a:pt x="669" y="238"/>
                  <a:pt x="670" y="238"/>
                </a:cubicBezTo>
                <a:cubicBezTo>
                  <a:pt x="670" y="241"/>
                  <a:pt x="673" y="243"/>
                  <a:pt x="676" y="242"/>
                </a:cubicBezTo>
                <a:close/>
                <a:moveTo>
                  <a:pt x="668" y="219"/>
                </a:moveTo>
                <a:cubicBezTo>
                  <a:pt x="672" y="217"/>
                  <a:pt x="676" y="215"/>
                  <a:pt x="679" y="212"/>
                </a:cubicBezTo>
                <a:cubicBezTo>
                  <a:pt x="679" y="214"/>
                  <a:pt x="679" y="215"/>
                  <a:pt x="679" y="217"/>
                </a:cubicBezTo>
                <a:cubicBezTo>
                  <a:pt x="675" y="216"/>
                  <a:pt x="672" y="216"/>
                  <a:pt x="668" y="219"/>
                </a:cubicBezTo>
                <a:close/>
                <a:moveTo>
                  <a:pt x="659" y="210"/>
                </a:moveTo>
                <a:cubicBezTo>
                  <a:pt x="666" y="206"/>
                  <a:pt x="673" y="201"/>
                  <a:pt x="680" y="196"/>
                </a:cubicBezTo>
                <a:cubicBezTo>
                  <a:pt x="680" y="198"/>
                  <a:pt x="680" y="200"/>
                  <a:pt x="680" y="201"/>
                </a:cubicBezTo>
                <a:cubicBezTo>
                  <a:pt x="673" y="204"/>
                  <a:pt x="666" y="207"/>
                  <a:pt x="659" y="210"/>
                </a:cubicBezTo>
                <a:close/>
                <a:moveTo>
                  <a:pt x="660" y="230"/>
                </a:moveTo>
                <a:cubicBezTo>
                  <a:pt x="659" y="231"/>
                  <a:pt x="659" y="231"/>
                  <a:pt x="658" y="232"/>
                </a:cubicBezTo>
                <a:cubicBezTo>
                  <a:pt x="658" y="232"/>
                  <a:pt x="657" y="232"/>
                  <a:pt x="657" y="231"/>
                </a:cubicBezTo>
                <a:cubicBezTo>
                  <a:pt x="658" y="231"/>
                  <a:pt x="659" y="231"/>
                  <a:pt x="660" y="230"/>
                </a:cubicBezTo>
                <a:close/>
                <a:moveTo>
                  <a:pt x="653" y="220"/>
                </a:moveTo>
                <a:cubicBezTo>
                  <a:pt x="651" y="221"/>
                  <a:pt x="649" y="223"/>
                  <a:pt x="648" y="225"/>
                </a:cubicBezTo>
                <a:cubicBezTo>
                  <a:pt x="646" y="224"/>
                  <a:pt x="645" y="223"/>
                  <a:pt x="644" y="222"/>
                </a:cubicBezTo>
                <a:cubicBezTo>
                  <a:pt x="647" y="222"/>
                  <a:pt x="650" y="221"/>
                  <a:pt x="653" y="220"/>
                </a:cubicBezTo>
                <a:close/>
                <a:moveTo>
                  <a:pt x="666" y="177"/>
                </a:moveTo>
                <a:cubicBezTo>
                  <a:pt x="665" y="177"/>
                  <a:pt x="664" y="178"/>
                  <a:pt x="664" y="178"/>
                </a:cubicBezTo>
                <a:cubicBezTo>
                  <a:pt x="665" y="177"/>
                  <a:pt x="665" y="177"/>
                  <a:pt x="666" y="177"/>
                </a:cubicBezTo>
                <a:close/>
                <a:moveTo>
                  <a:pt x="662" y="154"/>
                </a:moveTo>
                <a:cubicBezTo>
                  <a:pt x="656" y="158"/>
                  <a:pt x="649" y="162"/>
                  <a:pt x="642" y="165"/>
                </a:cubicBezTo>
                <a:cubicBezTo>
                  <a:pt x="649" y="161"/>
                  <a:pt x="655" y="158"/>
                  <a:pt x="662" y="154"/>
                </a:cubicBezTo>
                <a:close/>
                <a:moveTo>
                  <a:pt x="642" y="210"/>
                </a:moveTo>
                <a:cubicBezTo>
                  <a:pt x="639" y="212"/>
                  <a:pt x="636" y="213"/>
                  <a:pt x="634" y="215"/>
                </a:cubicBezTo>
                <a:cubicBezTo>
                  <a:pt x="633" y="215"/>
                  <a:pt x="632" y="214"/>
                  <a:pt x="631" y="214"/>
                </a:cubicBezTo>
                <a:cubicBezTo>
                  <a:pt x="635" y="213"/>
                  <a:pt x="639" y="211"/>
                  <a:pt x="642" y="210"/>
                </a:cubicBezTo>
                <a:close/>
                <a:moveTo>
                  <a:pt x="626" y="191"/>
                </a:moveTo>
                <a:cubicBezTo>
                  <a:pt x="627" y="191"/>
                  <a:pt x="627" y="191"/>
                  <a:pt x="628" y="191"/>
                </a:cubicBezTo>
                <a:cubicBezTo>
                  <a:pt x="627" y="191"/>
                  <a:pt x="627" y="192"/>
                  <a:pt x="626" y="192"/>
                </a:cubicBezTo>
                <a:cubicBezTo>
                  <a:pt x="626" y="192"/>
                  <a:pt x="626" y="191"/>
                  <a:pt x="626" y="191"/>
                </a:cubicBezTo>
                <a:close/>
                <a:moveTo>
                  <a:pt x="625" y="199"/>
                </a:moveTo>
                <a:cubicBezTo>
                  <a:pt x="627" y="200"/>
                  <a:pt x="630" y="200"/>
                  <a:pt x="633" y="199"/>
                </a:cubicBezTo>
                <a:cubicBezTo>
                  <a:pt x="630" y="201"/>
                  <a:pt x="626" y="203"/>
                  <a:pt x="623" y="205"/>
                </a:cubicBezTo>
                <a:cubicBezTo>
                  <a:pt x="624" y="203"/>
                  <a:pt x="624" y="201"/>
                  <a:pt x="625" y="199"/>
                </a:cubicBezTo>
                <a:close/>
                <a:moveTo>
                  <a:pt x="267" y="253"/>
                </a:moveTo>
                <a:cubicBezTo>
                  <a:pt x="266" y="257"/>
                  <a:pt x="264" y="261"/>
                  <a:pt x="263" y="265"/>
                </a:cubicBezTo>
                <a:cubicBezTo>
                  <a:pt x="261" y="267"/>
                  <a:pt x="258" y="269"/>
                  <a:pt x="256" y="270"/>
                </a:cubicBezTo>
                <a:cubicBezTo>
                  <a:pt x="252" y="266"/>
                  <a:pt x="239" y="276"/>
                  <a:pt x="236" y="278"/>
                </a:cubicBezTo>
                <a:cubicBezTo>
                  <a:pt x="246" y="269"/>
                  <a:pt x="257" y="261"/>
                  <a:pt x="267" y="253"/>
                </a:cubicBezTo>
                <a:close/>
                <a:moveTo>
                  <a:pt x="253" y="342"/>
                </a:moveTo>
                <a:cubicBezTo>
                  <a:pt x="253" y="345"/>
                  <a:pt x="253" y="348"/>
                  <a:pt x="254" y="352"/>
                </a:cubicBezTo>
                <a:cubicBezTo>
                  <a:pt x="241" y="355"/>
                  <a:pt x="228" y="370"/>
                  <a:pt x="216" y="376"/>
                </a:cubicBezTo>
                <a:cubicBezTo>
                  <a:pt x="228" y="364"/>
                  <a:pt x="241" y="354"/>
                  <a:pt x="253" y="342"/>
                </a:cubicBezTo>
                <a:close/>
                <a:moveTo>
                  <a:pt x="202" y="377"/>
                </a:moveTo>
                <a:cubicBezTo>
                  <a:pt x="202" y="376"/>
                  <a:pt x="202" y="374"/>
                  <a:pt x="201" y="372"/>
                </a:cubicBezTo>
                <a:cubicBezTo>
                  <a:pt x="207" y="369"/>
                  <a:pt x="212" y="366"/>
                  <a:pt x="218" y="363"/>
                </a:cubicBezTo>
                <a:cubicBezTo>
                  <a:pt x="213" y="368"/>
                  <a:pt x="207" y="372"/>
                  <a:pt x="202" y="377"/>
                </a:cubicBezTo>
                <a:close/>
                <a:moveTo>
                  <a:pt x="255" y="360"/>
                </a:moveTo>
                <a:cubicBezTo>
                  <a:pt x="256" y="365"/>
                  <a:pt x="257" y="369"/>
                  <a:pt x="258" y="373"/>
                </a:cubicBezTo>
                <a:cubicBezTo>
                  <a:pt x="258" y="373"/>
                  <a:pt x="257" y="373"/>
                  <a:pt x="257" y="373"/>
                </a:cubicBezTo>
                <a:cubicBezTo>
                  <a:pt x="257" y="372"/>
                  <a:pt x="255" y="371"/>
                  <a:pt x="254" y="370"/>
                </a:cubicBezTo>
                <a:cubicBezTo>
                  <a:pt x="251" y="370"/>
                  <a:pt x="246" y="371"/>
                  <a:pt x="241" y="372"/>
                </a:cubicBezTo>
                <a:cubicBezTo>
                  <a:pt x="245" y="368"/>
                  <a:pt x="250" y="365"/>
                  <a:pt x="255" y="360"/>
                </a:cubicBezTo>
                <a:close/>
                <a:moveTo>
                  <a:pt x="253" y="299"/>
                </a:moveTo>
                <a:cubicBezTo>
                  <a:pt x="250" y="300"/>
                  <a:pt x="247" y="302"/>
                  <a:pt x="244" y="304"/>
                </a:cubicBezTo>
                <a:cubicBezTo>
                  <a:pt x="248" y="301"/>
                  <a:pt x="252" y="298"/>
                  <a:pt x="255" y="294"/>
                </a:cubicBezTo>
                <a:cubicBezTo>
                  <a:pt x="255" y="296"/>
                  <a:pt x="255" y="297"/>
                  <a:pt x="255" y="298"/>
                </a:cubicBezTo>
                <a:cubicBezTo>
                  <a:pt x="254" y="298"/>
                  <a:pt x="254" y="298"/>
                  <a:pt x="253" y="299"/>
                </a:cubicBezTo>
                <a:close/>
                <a:moveTo>
                  <a:pt x="254" y="308"/>
                </a:moveTo>
                <a:cubicBezTo>
                  <a:pt x="253" y="309"/>
                  <a:pt x="253" y="310"/>
                  <a:pt x="253" y="312"/>
                </a:cubicBezTo>
                <a:cubicBezTo>
                  <a:pt x="250" y="312"/>
                  <a:pt x="247" y="314"/>
                  <a:pt x="245" y="317"/>
                </a:cubicBezTo>
                <a:cubicBezTo>
                  <a:pt x="245" y="317"/>
                  <a:pt x="244" y="317"/>
                  <a:pt x="243" y="318"/>
                </a:cubicBezTo>
                <a:cubicBezTo>
                  <a:pt x="240" y="319"/>
                  <a:pt x="237" y="321"/>
                  <a:pt x="235" y="322"/>
                </a:cubicBezTo>
                <a:cubicBezTo>
                  <a:pt x="241" y="317"/>
                  <a:pt x="247" y="312"/>
                  <a:pt x="254" y="308"/>
                </a:cubicBezTo>
                <a:close/>
                <a:moveTo>
                  <a:pt x="253" y="321"/>
                </a:moveTo>
                <a:cubicBezTo>
                  <a:pt x="253" y="325"/>
                  <a:pt x="253" y="329"/>
                  <a:pt x="253" y="333"/>
                </a:cubicBezTo>
                <a:cubicBezTo>
                  <a:pt x="243" y="332"/>
                  <a:pt x="221" y="352"/>
                  <a:pt x="214" y="356"/>
                </a:cubicBezTo>
                <a:cubicBezTo>
                  <a:pt x="225" y="345"/>
                  <a:pt x="238" y="334"/>
                  <a:pt x="253" y="321"/>
                </a:cubicBezTo>
                <a:close/>
                <a:moveTo>
                  <a:pt x="212" y="299"/>
                </a:moveTo>
                <a:cubicBezTo>
                  <a:pt x="214" y="298"/>
                  <a:pt x="216" y="297"/>
                  <a:pt x="218" y="296"/>
                </a:cubicBezTo>
                <a:cubicBezTo>
                  <a:pt x="215" y="298"/>
                  <a:pt x="213" y="299"/>
                  <a:pt x="211" y="301"/>
                </a:cubicBezTo>
                <a:cubicBezTo>
                  <a:pt x="211" y="300"/>
                  <a:pt x="212" y="299"/>
                  <a:pt x="212" y="299"/>
                </a:cubicBezTo>
                <a:close/>
                <a:moveTo>
                  <a:pt x="204" y="320"/>
                </a:moveTo>
                <a:cubicBezTo>
                  <a:pt x="206" y="318"/>
                  <a:pt x="209" y="317"/>
                  <a:pt x="211" y="316"/>
                </a:cubicBezTo>
                <a:cubicBezTo>
                  <a:pt x="208" y="318"/>
                  <a:pt x="206" y="320"/>
                  <a:pt x="203" y="321"/>
                </a:cubicBezTo>
                <a:cubicBezTo>
                  <a:pt x="204" y="321"/>
                  <a:pt x="204" y="320"/>
                  <a:pt x="204" y="320"/>
                </a:cubicBezTo>
                <a:close/>
                <a:moveTo>
                  <a:pt x="201" y="334"/>
                </a:moveTo>
                <a:cubicBezTo>
                  <a:pt x="205" y="333"/>
                  <a:pt x="209" y="332"/>
                  <a:pt x="213" y="330"/>
                </a:cubicBezTo>
                <a:cubicBezTo>
                  <a:pt x="209" y="333"/>
                  <a:pt x="205" y="336"/>
                  <a:pt x="201" y="339"/>
                </a:cubicBezTo>
                <a:cubicBezTo>
                  <a:pt x="201" y="338"/>
                  <a:pt x="201" y="336"/>
                  <a:pt x="201" y="334"/>
                </a:cubicBezTo>
                <a:close/>
                <a:moveTo>
                  <a:pt x="213" y="345"/>
                </a:moveTo>
                <a:cubicBezTo>
                  <a:pt x="209" y="350"/>
                  <a:pt x="204" y="354"/>
                  <a:pt x="200" y="358"/>
                </a:cubicBezTo>
                <a:cubicBezTo>
                  <a:pt x="200" y="356"/>
                  <a:pt x="200" y="353"/>
                  <a:pt x="200" y="351"/>
                </a:cubicBezTo>
                <a:cubicBezTo>
                  <a:pt x="205" y="349"/>
                  <a:pt x="209" y="348"/>
                  <a:pt x="213" y="345"/>
                </a:cubicBezTo>
                <a:close/>
                <a:moveTo>
                  <a:pt x="160" y="421"/>
                </a:moveTo>
                <a:cubicBezTo>
                  <a:pt x="160" y="421"/>
                  <a:pt x="161" y="421"/>
                  <a:pt x="161" y="421"/>
                </a:cubicBezTo>
                <a:cubicBezTo>
                  <a:pt x="162" y="420"/>
                  <a:pt x="163" y="419"/>
                  <a:pt x="164" y="418"/>
                </a:cubicBezTo>
                <a:cubicBezTo>
                  <a:pt x="191" y="398"/>
                  <a:pt x="227" y="378"/>
                  <a:pt x="263" y="387"/>
                </a:cubicBezTo>
                <a:cubicBezTo>
                  <a:pt x="265" y="391"/>
                  <a:pt x="277" y="400"/>
                  <a:pt x="273" y="390"/>
                </a:cubicBezTo>
                <a:cubicBezTo>
                  <a:pt x="274" y="391"/>
                  <a:pt x="288" y="396"/>
                  <a:pt x="283" y="387"/>
                </a:cubicBezTo>
                <a:cubicBezTo>
                  <a:pt x="287" y="381"/>
                  <a:pt x="272" y="377"/>
                  <a:pt x="269" y="376"/>
                </a:cubicBezTo>
                <a:cubicBezTo>
                  <a:pt x="256" y="341"/>
                  <a:pt x="260" y="303"/>
                  <a:pt x="272" y="268"/>
                </a:cubicBezTo>
                <a:cubicBezTo>
                  <a:pt x="273" y="267"/>
                  <a:pt x="273" y="266"/>
                  <a:pt x="273" y="264"/>
                </a:cubicBezTo>
                <a:cubicBezTo>
                  <a:pt x="296" y="204"/>
                  <a:pt x="352" y="174"/>
                  <a:pt x="413" y="164"/>
                </a:cubicBezTo>
                <a:cubicBezTo>
                  <a:pt x="484" y="152"/>
                  <a:pt x="552" y="178"/>
                  <a:pt x="612" y="215"/>
                </a:cubicBezTo>
                <a:cubicBezTo>
                  <a:pt x="612" y="218"/>
                  <a:pt x="615" y="220"/>
                  <a:pt x="618" y="219"/>
                </a:cubicBezTo>
                <a:cubicBezTo>
                  <a:pt x="637" y="231"/>
                  <a:pt x="655" y="243"/>
                  <a:pt x="673" y="257"/>
                </a:cubicBezTo>
                <a:cubicBezTo>
                  <a:pt x="672" y="261"/>
                  <a:pt x="677" y="264"/>
                  <a:pt x="680" y="261"/>
                </a:cubicBezTo>
                <a:cubicBezTo>
                  <a:pt x="683" y="264"/>
                  <a:pt x="688" y="261"/>
                  <a:pt x="686" y="256"/>
                </a:cubicBezTo>
                <a:cubicBezTo>
                  <a:pt x="687" y="253"/>
                  <a:pt x="686" y="251"/>
                  <a:pt x="684" y="250"/>
                </a:cubicBezTo>
                <a:cubicBezTo>
                  <a:pt x="688" y="229"/>
                  <a:pt x="686" y="206"/>
                  <a:pt x="691" y="185"/>
                </a:cubicBezTo>
                <a:cubicBezTo>
                  <a:pt x="697" y="159"/>
                  <a:pt x="710" y="136"/>
                  <a:pt x="727" y="116"/>
                </a:cubicBezTo>
                <a:cubicBezTo>
                  <a:pt x="764" y="74"/>
                  <a:pt x="812" y="50"/>
                  <a:pt x="868" y="51"/>
                </a:cubicBezTo>
                <a:cubicBezTo>
                  <a:pt x="925" y="51"/>
                  <a:pt x="984" y="72"/>
                  <a:pt x="1028" y="108"/>
                </a:cubicBezTo>
                <a:cubicBezTo>
                  <a:pt x="1046" y="123"/>
                  <a:pt x="1062" y="142"/>
                  <a:pt x="1071" y="164"/>
                </a:cubicBezTo>
                <a:cubicBezTo>
                  <a:pt x="1074" y="169"/>
                  <a:pt x="1076" y="187"/>
                  <a:pt x="1080" y="190"/>
                </a:cubicBezTo>
                <a:cubicBezTo>
                  <a:pt x="1085" y="193"/>
                  <a:pt x="1087" y="187"/>
                  <a:pt x="1086" y="184"/>
                </a:cubicBezTo>
                <a:cubicBezTo>
                  <a:pt x="1086" y="184"/>
                  <a:pt x="1086" y="184"/>
                  <a:pt x="1086" y="184"/>
                </a:cubicBezTo>
                <a:cubicBezTo>
                  <a:pt x="1192" y="131"/>
                  <a:pt x="1361" y="223"/>
                  <a:pt x="1362" y="346"/>
                </a:cubicBezTo>
                <a:cubicBezTo>
                  <a:pt x="1361" y="409"/>
                  <a:pt x="1321" y="441"/>
                  <a:pt x="1290" y="490"/>
                </a:cubicBezTo>
                <a:cubicBezTo>
                  <a:pt x="1292" y="493"/>
                  <a:pt x="1268" y="472"/>
                  <a:pt x="1276" y="486"/>
                </a:cubicBezTo>
                <a:cubicBezTo>
                  <a:pt x="1273" y="491"/>
                  <a:pt x="1287" y="503"/>
                  <a:pt x="1290" y="507"/>
                </a:cubicBezTo>
                <a:cubicBezTo>
                  <a:pt x="1281" y="509"/>
                  <a:pt x="1290" y="514"/>
                  <a:pt x="1295" y="514"/>
                </a:cubicBezTo>
                <a:cubicBezTo>
                  <a:pt x="1350" y="591"/>
                  <a:pt x="1359" y="716"/>
                  <a:pt x="1268" y="771"/>
                </a:cubicBezTo>
                <a:cubicBezTo>
                  <a:pt x="1265" y="769"/>
                  <a:pt x="1263" y="772"/>
                  <a:pt x="1262" y="774"/>
                </a:cubicBezTo>
                <a:cubicBezTo>
                  <a:pt x="1206" y="806"/>
                  <a:pt x="1144" y="807"/>
                  <a:pt x="1083" y="792"/>
                </a:cubicBezTo>
                <a:cubicBezTo>
                  <a:pt x="1056" y="785"/>
                  <a:pt x="1029" y="776"/>
                  <a:pt x="1003" y="765"/>
                </a:cubicBezTo>
                <a:cubicBezTo>
                  <a:pt x="994" y="761"/>
                  <a:pt x="951" y="732"/>
                  <a:pt x="942" y="736"/>
                </a:cubicBezTo>
                <a:cubicBezTo>
                  <a:pt x="939" y="724"/>
                  <a:pt x="929" y="746"/>
                  <a:pt x="930" y="744"/>
                </a:cubicBezTo>
                <a:cubicBezTo>
                  <a:pt x="920" y="762"/>
                  <a:pt x="906" y="776"/>
                  <a:pt x="891" y="789"/>
                </a:cubicBezTo>
                <a:cubicBezTo>
                  <a:pt x="888" y="790"/>
                  <a:pt x="886" y="791"/>
                  <a:pt x="887" y="793"/>
                </a:cubicBezTo>
                <a:cubicBezTo>
                  <a:pt x="777" y="886"/>
                  <a:pt x="646" y="901"/>
                  <a:pt x="508" y="883"/>
                </a:cubicBezTo>
                <a:cubicBezTo>
                  <a:pt x="418" y="871"/>
                  <a:pt x="293" y="835"/>
                  <a:pt x="294" y="724"/>
                </a:cubicBezTo>
                <a:cubicBezTo>
                  <a:pt x="298" y="724"/>
                  <a:pt x="301" y="721"/>
                  <a:pt x="299" y="718"/>
                </a:cubicBezTo>
                <a:cubicBezTo>
                  <a:pt x="305" y="709"/>
                  <a:pt x="268" y="710"/>
                  <a:pt x="263" y="709"/>
                </a:cubicBezTo>
                <a:cubicBezTo>
                  <a:pt x="242" y="706"/>
                  <a:pt x="222" y="701"/>
                  <a:pt x="202" y="694"/>
                </a:cubicBezTo>
                <a:cubicBezTo>
                  <a:pt x="164" y="680"/>
                  <a:pt x="128" y="658"/>
                  <a:pt x="105" y="624"/>
                </a:cubicBezTo>
                <a:cubicBezTo>
                  <a:pt x="105" y="623"/>
                  <a:pt x="104" y="623"/>
                  <a:pt x="104" y="622"/>
                </a:cubicBezTo>
                <a:cubicBezTo>
                  <a:pt x="58" y="552"/>
                  <a:pt x="101" y="468"/>
                  <a:pt x="160" y="421"/>
                </a:cubicBezTo>
                <a:close/>
                <a:moveTo>
                  <a:pt x="1303" y="490"/>
                </a:moveTo>
                <a:cubicBezTo>
                  <a:pt x="1301" y="494"/>
                  <a:pt x="1300" y="499"/>
                  <a:pt x="1300" y="503"/>
                </a:cubicBezTo>
                <a:cubicBezTo>
                  <a:pt x="1299" y="501"/>
                  <a:pt x="1298" y="500"/>
                  <a:pt x="1297" y="499"/>
                </a:cubicBezTo>
                <a:cubicBezTo>
                  <a:pt x="1299" y="496"/>
                  <a:pt x="1301" y="493"/>
                  <a:pt x="1303" y="490"/>
                </a:cubicBezTo>
                <a:close/>
                <a:moveTo>
                  <a:pt x="121" y="440"/>
                </a:moveTo>
                <a:cubicBezTo>
                  <a:pt x="123" y="439"/>
                  <a:pt x="126" y="437"/>
                  <a:pt x="128" y="436"/>
                </a:cubicBezTo>
                <a:cubicBezTo>
                  <a:pt x="124" y="441"/>
                  <a:pt x="120" y="445"/>
                  <a:pt x="116" y="449"/>
                </a:cubicBezTo>
                <a:cubicBezTo>
                  <a:pt x="112" y="446"/>
                  <a:pt x="100" y="456"/>
                  <a:pt x="97" y="458"/>
                </a:cubicBezTo>
                <a:cubicBezTo>
                  <a:pt x="105" y="452"/>
                  <a:pt x="113" y="446"/>
                  <a:pt x="121" y="440"/>
                </a:cubicBezTo>
                <a:close/>
                <a:moveTo>
                  <a:pt x="92" y="475"/>
                </a:moveTo>
                <a:cubicBezTo>
                  <a:pt x="92" y="475"/>
                  <a:pt x="92" y="475"/>
                  <a:pt x="92" y="475"/>
                </a:cubicBezTo>
                <a:cubicBezTo>
                  <a:pt x="96" y="472"/>
                  <a:pt x="100" y="468"/>
                  <a:pt x="105" y="465"/>
                </a:cubicBezTo>
                <a:cubicBezTo>
                  <a:pt x="97" y="476"/>
                  <a:pt x="91" y="488"/>
                  <a:pt x="87" y="500"/>
                </a:cubicBezTo>
                <a:cubicBezTo>
                  <a:pt x="85" y="491"/>
                  <a:pt x="62" y="505"/>
                  <a:pt x="59" y="507"/>
                </a:cubicBezTo>
                <a:cubicBezTo>
                  <a:pt x="64" y="503"/>
                  <a:pt x="98" y="482"/>
                  <a:pt x="92" y="475"/>
                </a:cubicBezTo>
                <a:close/>
                <a:moveTo>
                  <a:pt x="59" y="485"/>
                </a:moveTo>
                <a:cubicBezTo>
                  <a:pt x="63" y="485"/>
                  <a:pt x="67" y="484"/>
                  <a:pt x="71" y="481"/>
                </a:cubicBezTo>
                <a:cubicBezTo>
                  <a:pt x="61" y="489"/>
                  <a:pt x="50" y="497"/>
                  <a:pt x="41" y="506"/>
                </a:cubicBezTo>
                <a:cubicBezTo>
                  <a:pt x="46" y="498"/>
                  <a:pt x="52" y="492"/>
                  <a:pt x="59" y="485"/>
                </a:cubicBezTo>
                <a:close/>
                <a:moveTo>
                  <a:pt x="24" y="533"/>
                </a:moveTo>
                <a:cubicBezTo>
                  <a:pt x="34" y="528"/>
                  <a:pt x="45" y="523"/>
                  <a:pt x="55" y="518"/>
                </a:cubicBezTo>
                <a:cubicBezTo>
                  <a:pt x="43" y="526"/>
                  <a:pt x="32" y="534"/>
                  <a:pt x="20" y="542"/>
                </a:cubicBezTo>
                <a:cubicBezTo>
                  <a:pt x="21" y="539"/>
                  <a:pt x="23" y="536"/>
                  <a:pt x="24" y="533"/>
                </a:cubicBezTo>
                <a:close/>
                <a:moveTo>
                  <a:pt x="16" y="554"/>
                </a:moveTo>
                <a:cubicBezTo>
                  <a:pt x="27" y="549"/>
                  <a:pt x="38" y="544"/>
                  <a:pt x="49" y="538"/>
                </a:cubicBezTo>
                <a:cubicBezTo>
                  <a:pt x="37" y="547"/>
                  <a:pt x="25" y="554"/>
                  <a:pt x="13" y="563"/>
                </a:cubicBezTo>
                <a:cubicBezTo>
                  <a:pt x="14" y="560"/>
                  <a:pt x="15" y="557"/>
                  <a:pt x="16" y="554"/>
                </a:cubicBezTo>
                <a:close/>
                <a:moveTo>
                  <a:pt x="11" y="577"/>
                </a:moveTo>
                <a:cubicBezTo>
                  <a:pt x="15" y="576"/>
                  <a:pt x="19" y="574"/>
                  <a:pt x="23" y="572"/>
                </a:cubicBezTo>
                <a:cubicBezTo>
                  <a:pt x="18" y="575"/>
                  <a:pt x="14" y="579"/>
                  <a:pt x="10" y="582"/>
                </a:cubicBezTo>
                <a:cubicBezTo>
                  <a:pt x="10" y="580"/>
                  <a:pt x="10" y="579"/>
                  <a:pt x="11" y="577"/>
                </a:cubicBezTo>
                <a:close/>
                <a:moveTo>
                  <a:pt x="23" y="590"/>
                </a:moveTo>
                <a:cubicBezTo>
                  <a:pt x="21" y="593"/>
                  <a:pt x="7" y="603"/>
                  <a:pt x="10" y="608"/>
                </a:cubicBezTo>
                <a:cubicBezTo>
                  <a:pt x="12" y="612"/>
                  <a:pt x="17" y="609"/>
                  <a:pt x="19" y="608"/>
                </a:cubicBezTo>
                <a:cubicBezTo>
                  <a:pt x="16" y="611"/>
                  <a:pt x="13" y="614"/>
                  <a:pt x="10" y="618"/>
                </a:cubicBezTo>
                <a:cubicBezTo>
                  <a:pt x="9" y="610"/>
                  <a:pt x="9" y="602"/>
                  <a:pt x="9" y="594"/>
                </a:cubicBezTo>
                <a:cubicBezTo>
                  <a:pt x="14" y="593"/>
                  <a:pt x="19" y="592"/>
                  <a:pt x="23" y="59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5" name="Group 8"/>
          <p:cNvGrpSpPr>
            <a:grpSpLocks noChangeAspect="1"/>
          </p:cNvGrpSpPr>
          <p:nvPr/>
        </p:nvGrpSpPr>
        <p:grpSpPr bwMode="auto">
          <a:xfrm>
            <a:off x="2890838" y="3509464"/>
            <a:ext cx="1395412" cy="877888"/>
            <a:chOff x="3361" y="1732"/>
            <a:chExt cx="879" cy="553"/>
          </a:xfrm>
        </p:grpSpPr>
        <p:sp>
          <p:nvSpPr>
            <p:cNvPr id="6" name="AutoShape 7"/>
            <p:cNvSpPr>
              <a:spLocks noChangeAspect="1" noChangeArrowheads="1" noTextEdit="1"/>
            </p:cNvSpPr>
            <p:nvPr/>
          </p:nvSpPr>
          <p:spPr bwMode="auto">
            <a:xfrm>
              <a:off x="3361" y="1732"/>
              <a:ext cx="879" cy="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 name="Freeform 9"/>
            <p:cNvSpPr>
              <a:spLocks noEditPoints="1"/>
            </p:cNvSpPr>
            <p:nvPr/>
          </p:nvSpPr>
          <p:spPr bwMode="auto">
            <a:xfrm>
              <a:off x="3340" y="1720"/>
              <a:ext cx="905" cy="584"/>
            </a:xfrm>
            <a:custGeom>
              <a:avLst/>
              <a:gdLst>
                <a:gd name="T0" fmla="*/ 282 w 380"/>
                <a:gd name="T1" fmla="*/ 8 h 244"/>
                <a:gd name="T2" fmla="*/ 134 w 380"/>
                <a:gd name="T3" fmla="*/ 38 h 244"/>
                <a:gd name="T4" fmla="*/ 11 w 380"/>
                <a:gd name="T5" fmla="*/ 164 h 244"/>
                <a:gd name="T6" fmla="*/ 55 w 380"/>
                <a:gd name="T7" fmla="*/ 212 h 244"/>
                <a:gd name="T8" fmla="*/ 182 w 380"/>
                <a:gd name="T9" fmla="*/ 227 h 244"/>
                <a:gd name="T10" fmla="*/ 216 w 380"/>
                <a:gd name="T11" fmla="*/ 228 h 244"/>
                <a:gd name="T12" fmla="*/ 116 w 380"/>
                <a:gd name="T13" fmla="*/ 56 h 244"/>
                <a:gd name="T14" fmla="*/ 362 w 380"/>
                <a:gd name="T15" fmla="*/ 83 h 244"/>
                <a:gd name="T16" fmla="*/ 351 w 380"/>
                <a:gd name="T17" fmla="*/ 137 h 244"/>
                <a:gd name="T18" fmla="*/ 73 w 380"/>
                <a:gd name="T19" fmla="*/ 155 h 244"/>
                <a:gd name="T20" fmla="*/ 63 w 380"/>
                <a:gd name="T21" fmla="*/ 146 h 244"/>
                <a:gd name="T22" fmla="*/ 53 w 380"/>
                <a:gd name="T23" fmla="*/ 120 h 244"/>
                <a:gd name="T24" fmla="*/ 257 w 380"/>
                <a:gd name="T25" fmla="*/ 206 h 244"/>
                <a:gd name="T26" fmla="*/ 253 w 380"/>
                <a:gd name="T27" fmla="*/ 183 h 244"/>
                <a:gd name="T28" fmla="*/ 245 w 380"/>
                <a:gd name="T29" fmla="*/ 184 h 244"/>
                <a:gd name="T30" fmla="*/ 151 w 380"/>
                <a:gd name="T31" fmla="*/ 204 h 244"/>
                <a:gd name="T32" fmla="*/ 167 w 380"/>
                <a:gd name="T33" fmla="*/ 189 h 244"/>
                <a:gd name="T34" fmla="*/ 113 w 380"/>
                <a:gd name="T35" fmla="*/ 184 h 244"/>
                <a:gd name="T36" fmla="*/ 66 w 380"/>
                <a:gd name="T37" fmla="*/ 164 h 244"/>
                <a:gd name="T38" fmla="*/ 63 w 380"/>
                <a:gd name="T39" fmla="*/ 168 h 244"/>
                <a:gd name="T40" fmla="*/ 56 w 380"/>
                <a:gd name="T41" fmla="*/ 155 h 244"/>
                <a:gd name="T42" fmla="*/ 45 w 380"/>
                <a:gd name="T43" fmla="*/ 115 h 244"/>
                <a:gd name="T44" fmla="*/ 38 w 380"/>
                <a:gd name="T45" fmla="*/ 124 h 244"/>
                <a:gd name="T46" fmla="*/ 30 w 380"/>
                <a:gd name="T47" fmla="*/ 152 h 244"/>
                <a:gd name="T48" fmla="*/ 24 w 380"/>
                <a:gd name="T49" fmla="*/ 183 h 244"/>
                <a:gd name="T50" fmla="*/ 24 w 380"/>
                <a:gd name="T51" fmla="*/ 183 h 244"/>
                <a:gd name="T52" fmla="*/ 51 w 380"/>
                <a:gd name="T53" fmla="*/ 147 h 244"/>
                <a:gd name="T54" fmla="*/ 47 w 380"/>
                <a:gd name="T55" fmla="*/ 141 h 244"/>
                <a:gd name="T56" fmla="*/ 36 w 380"/>
                <a:gd name="T57" fmla="*/ 195 h 244"/>
                <a:gd name="T58" fmla="*/ 54 w 380"/>
                <a:gd name="T59" fmla="*/ 189 h 244"/>
                <a:gd name="T60" fmla="*/ 54 w 380"/>
                <a:gd name="T61" fmla="*/ 203 h 244"/>
                <a:gd name="T62" fmla="*/ 83 w 380"/>
                <a:gd name="T63" fmla="*/ 175 h 244"/>
                <a:gd name="T64" fmla="*/ 92 w 380"/>
                <a:gd name="T65" fmla="*/ 178 h 244"/>
                <a:gd name="T66" fmla="*/ 77 w 380"/>
                <a:gd name="T67" fmla="*/ 193 h 244"/>
                <a:gd name="T68" fmla="*/ 93 w 380"/>
                <a:gd name="T69" fmla="*/ 198 h 244"/>
                <a:gd name="T70" fmla="*/ 98 w 380"/>
                <a:gd name="T71" fmla="*/ 213 h 244"/>
                <a:gd name="T72" fmla="*/ 136 w 380"/>
                <a:gd name="T73" fmla="*/ 188 h 244"/>
                <a:gd name="T74" fmla="*/ 136 w 380"/>
                <a:gd name="T75" fmla="*/ 188 h 244"/>
                <a:gd name="T76" fmla="*/ 123 w 380"/>
                <a:gd name="T77" fmla="*/ 215 h 244"/>
                <a:gd name="T78" fmla="*/ 157 w 380"/>
                <a:gd name="T79" fmla="*/ 217 h 244"/>
                <a:gd name="T80" fmla="*/ 162 w 380"/>
                <a:gd name="T81" fmla="*/ 206 h 244"/>
                <a:gd name="T82" fmla="*/ 182 w 380"/>
                <a:gd name="T83" fmla="*/ 189 h 244"/>
                <a:gd name="T84" fmla="*/ 177 w 380"/>
                <a:gd name="T85" fmla="*/ 218 h 244"/>
                <a:gd name="T86" fmla="*/ 177 w 380"/>
                <a:gd name="T87" fmla="*/ 218 h 244"/>
                <a:gd name="T88" fmla="*/ 214 w 380"/>
                <a:gd name="T89" fmla="*/ 188 h 244"/>
                <a:gd name="T90" fmla="*/ 212 w 380"/>
                <a:gd name="T91" fmla="*/ 220 h 244"/>
                <a:gd name="T92" fmla="*/ 212 w 380"/>
                <a:gd name="T93" fmla="*/ 220 h 244"/>
                <a:gd name="T94" fmla="*/ 256 w 380"/>
                <a:gd name="T95" fmla="*/ 191 h 244"/>
                <a:gd name="T96" fmla="*/ 252 w 380"/>
                <a:gd name="T97" fmla="*/ 220 h 244"/>
                <a:gd name="T98" fmla="*/ 276 w 380"/>
                <a:gd name="T99" fmla="*/ 218 h 244"/>
                <a:gd name="T100" fmla="*/ 304 w 380"/>
                <a:gd name="T101" fmla="*/ 171 h 244"/>
                <a:gd name="T102" fmla="*/ 287 w 380"/>
                <a:gd name="T103" fmla="*/ 215 h 244"/>
                <a:gd name="T104" fmla="*/ 287 w 380"/>
                <a:gd name="T105" fmla="*/ 215 h 244"/>
                <a:gd name="T106" fmla="*/ 319 w 380"/>
                <a:gd name="T107" fmla="*/ 167 h 244"/>
                <a:gd name="T108" fmla="*/ 297 w 380"/>
                <a:gd name="T109" fmla="*/ 197 h 244"/>
                <a:gd name="T110" fmla="*/ 325 w 380"/>
                <a:gd name="T111" fmla="*/ 192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80" h="244">
                  <a:moveTo>
                    <a:pt x="356" y="147"/>
                  </a:moveTo>
                  <a:cubicBezTo>
                    <a:pt x="368" y="137"/>
                    <a:pt x="378" y="124"/>
                    <a:pt x="377" y="107"/>
                  </a:cubicBezTo>
                  <a:cubicBezTo>
                    <a:pt x="380" y="58"/>
                    <a:pt x="324" y="17"/>
                    <a:pt x="282" y="8"/>
                  </a:cubicBezTo>
                  <a:cubicBezTo>
                    <a:pt x="257" y="3"/>
                    <a:pt x="231" y="4"/>
                    <a:pt x="206" y="8"/>
                  </a:cubicBezTo>
                  <a:cubicBezTo>
                    <a:pt x="197" y="9"/>
                    <a:pt x="126" y="23"/>
                    <a:pt x="131" y="32"/>
                  </a:cubicBezTo>
                  <a:cubicBezTo>
                    <a:pt x="130" y="34"/>
                    <a:pt x="131" y="36"/>
                    <a:pt x="134" y="38"/>
                  </a:cubicBezTo>
                  <a:cubicBezTo>
                    <a:pt x="102" y="47"/>
                    <a:pt x="64" y="64"/>
                    <a:pt x="50" y="95"/>
                  </a:cubicBezTo>
                  <a:cubicBezTo>
                    <a:pt x="42" y="100"/>
                    <a:pt x="34" y="117"/>
                    <a:pt x="29" y="124"/>
                  </a:cubicBezTo>
                  <a:cubicBezTo>
                    <a:pt x="26" y="128"/>
                    <a:pt x="0" y="168"/>
                    <a:pt x="11" y="164"/>
                  </a:cubicBezTo>
                  <a:cubicBezTo>
                    <a:pt x="9" y="185"/>
                    <a:pt x="24" y="199"/>
                    <a:pt x="42" y="207"/>
                  </a:cubicBezTo>
                  <a:cubicBezTo>
                    <a:pt x="41" y="209"/>
                    <a:pt x="40" y="210"/>
                    <a:pt x="39" y="212"/>
                  </a:cubicBezTo>
                  <a:cubicBezTo>
                    <a:pt x="32" y="222"/>
                    <a:pt x="54" y="213"/>
                    <a:pt x="55" y="212"/>
                  </a:cubicBezTo>
                  <a:cubicBezTo>
                    <a:pt x="86" y="222"/>
                    <a:pt x="126" y="224"/>
                    <a:pt x="155" y="225"/>
                  </a:cubicBezTo>
                  <a:cubicBezTo>
                    <a:pt x="154" y="234"/>
                    <a:pt x="165" y="227"/>
                    <a:pt x="167" y="226"/>
                  </a:cubicBezTo>
                  <a:cubicBezTo>
                    <a:pt x="172" y="226"/>
                    <a:pt x="177" y="226"/>
                    <a:pt x="182" y="227"/>
                  </a:cubicBezTo>
                  <a:cubicBezTo>
                    <a:pt x="174" y="244"/>
                    <a:pt x="193" y="231"/>
                    <a:pt x="198" y="228"/>
                  </a:cubicBezTo>
                  <a:cubicBezTo>
                    <a:pt x="201" y="228"/>
                    <a:pt x="205" y="228"/>
                    <a:pt x="208" y="228"/>
                  </a:cubicBezTo>
                  <a:cubicBezTo>
                    <a:pt x="210" y="232"/>
                    <a:pt x="214" y="230"/>
                    <a:pt x="216" y="228"/>
                  </a:cubicBezTo>
                  <a:cubicBezTo>
                    <a:pt x="246" y="229"/>
                    <a:pt x="280" y="230"/>
                    <a:pt x="307" y="217"/>
                  </a:cubicBezTo>
                  <a:cubicBezTo>
                    <a:pt x="334" y="203"/>
                    <a:pt x="346" y="174"/>
                    <a:pt x="356" y="147"/>
                  </a:cubicBezTo>
                  <a:close/>
                  <a:moveTo>
                    <a:pt x="116" y="56"/>
                  </a:moveTo>
                  <a:cubicBezTo>
                    <a:pt x="124" y="53"/>
                    <a:pt x="184" y="39"/>
                    <a:pt x="182" y="36"/>
                  </a:cubicBezTo>
                  <a:cubicBezTo>
                    <a:pt x="188" y="24"/>
                    <a:pt x="145" y="35"/>
                    <a:pt x="142" y="35"/>
                  </a:cubicBezTo>
                  <a:cubicBezTo>
                    <a:pt x="254" y="0"/>
                    <a:pt x="327" y="15"/>
                    <a:pt x="362" y="83"/>
                  </a:cubicBezTo>
                  <a:cubicBezTo>
                    <a:pt x="367" y="91"/>
                    <a:pt x="369" y="99"/>
                    <a:pt x="369" y="106"/>
                  </a:cubicBezTo>
                  <a:cubicBezTo>
                    <a:pt x="369" y="114"/>
                    <a:pt x="366" y="120"/>
                    <a:pt x="362" y="126"/>
                  </a:cubicBezTo>
                  <a:cubicBezTo>
                    <a:pt x="356" y="118"/>
                    <a:pt x="351" y="137"/>
                    <a:pt x="351" y="137"/>
                  </a:cubicBezTo>
                  <a:cubicBezTo>
                    <a:pt x="295" y="181"/>
                    <a:pt x="188" y="185"/>
                    <a:pt x="121" y="173"/>
                  </a:cubicBezTo>
                  <a:cubicBezTo>
                    <a:pt x="127" y="165"/>
                    <a:pt x="114" y="170"/>
                    <a:pt x="112" y="171"/>
                  </a:cubicBezTo>
                  <a:cubicBezTo>
                    <a:pt x="96" y="168"/>
                    <a:pt x="83" y="162"/>
                    <a:pt x="73" y="155"/>
                  </a:cubicBezTo>
                  <a:cubicBezTo>
                    <a:pt x="75" y="152"/>
                    <a:pt x="71" y="145"/>
                    <a:pt x="67" y="150"/>
                  </a:cubicBezTo>
                  <a:cubicBezTo>
                    <a:pt x="66" y="150"/>
                    <a:pt x="66" y="150"/>
                    <a:pt x="66" y="150"/>
                  </a:cubicBezTo>
                  <a:cubicBezTo>
                    <a:pt x="65" y="149"/>
                    <a:pt x="64" y="148"/>
                    <a:pt x="63" y="146"/>
                  </a:cubicBezTo>
                  <a:cubicBezTo>
                    <a:pt x="63" y="144"/>
                    <a:pt x="62" y="143"/>
                    <a:pt x="60" y="142"/>
                  </a:cubicBezTo>
                  <a:cubicBezTo>
                    <a:pt x="58" y="138"/>
                    <a:pt x="56" y="134"/>
                    <a:pt x="54" y="130"/>
                  </a:cubicBezTo>
                  <a:cubicBezTo>
                    <a:pt x="56" y="127"/>
                    <a:pt x="60" y="119"/>
                    <a:pt x="53" y="120"/>
                  </a:cubicBezTo>
                  <a:cubicBezTo>
                    <a:pt x="54" y="87"/>
                    <a:pt x="89" y="67"/>
                    <a:pt x="116" y="56"/>
                  </a:cubicBezTo>
                  <a:close/>
                  <a:moveTo>
                    <a:pt x="286" y="176"/>
                  </a:moveTo>
                  <a:cubicBezTo>
                    <a:pt x="277" y="187"/>
                    <a:pt x="267" y="198"/>
                    <a:pt x="257" y="206"/>
                  </a:cubicBezTo>
                  <a:cubicBezTo>
                    <a:pt x="262" y="198"/>
                    <a:pt x="266" y="189"/>
                    <a:pt x="270" y="180"/>
                  </a:cubicBezTo>
                  <a:cubicBezTo>
                    <a:pt x="275" y="179"/>
                    <a:pt x="281" y="178"/>
                    <a:pt x="286" y="176"/>
                  </a:cubicBezTo>
                  <a:close/>
                  <a:moveTo>
                    <a:pt x="253" y="183"/>
                  </a:moveTo>
                  <a:cubicBezTo>
                    <a:pt x="249" y="187"/>
                    <a:pt x="245" y="190"/>
                    <a:pt x="242" y="194"/>
                  </a:cubicBezTo>
                  <a:cubicBezTo>
                    <a:pt x="243" y="191"/>
                    <a:pt x="244" y="188"/>
                    <a:pt x="245" y="185"/>
                  </a:cubicBezTo>
                  <a:cubicBezTo>
                    <a:pt x="245" y="185"/>
                    <a:pt x="245" y="185"/>
                    <a:pt x="245" y="184"/>
                  </a:cubicBezTo>
                  <a:cubicBezTo>
                    <a:pt x="247" y="184"/>
                    <a:pt x="250" y="183"/>
                    <a:pt x="253" y="183"/>
                  </a:cubicBezTo>
                  <a:close/>
                  <a:moveTo>
                    <a:pt x="167" y="189"/>
                  </a:moveTo>
                  <a:cubicBezTo>
                    <a:pt x="162" y="195"/>
                    <a:pt x="157" y="199"/>
                    <a:pt x="151" y="204"/>
                  </a:cubicBezTo>
                  <a:cubicBezTo>
                    <a:pt x="155" y="199"/>
                    <a:pt x="159" y="195"/>
                    <a:pt x="163" y="191"/>
                  </a:cubicBezTo>
                  <a:cubicBezTo>
                    <a:pt x="163" y="191"/>
                    <a:pt x="164" y="190"/>
                    <a:pt x="165" y="189"/>
                  </a:cubicBezTo>
                  <a:cubicBezTo>
                    <a:pt x="165" y="189"/>
                    <a:pt x="166" y="189"/>
                    <a:pt x="167" y="189"/>
                  </a:cubicBezTo>
                  <a:close/>
                  <a:moveTo>
                    <a:pt x="124" y="186"/>
                  </a:moveTo>
                  <a:cubicBezTo>
                    <a:pt x="116" y="193"/>
                    <a:pt x="108" y="199"/>
                    <a:pt x="99" y="204"/>
                  </a:cubicBezTo>
                  <a:cubicBezTo>
                    <a:pt x="102" y="197"/>
                    <a:pt x="108" y="190"/>
                    <a:pt x="113" y="184"/>
                  </a:cubicBezTo>
                  <a:cubicBezTo>
                    <a:pt x="117" y="185"/>
                    <a:pt x="121" y="185"/>
                    <a:pt x="124" y="186"/>
                  </a:cubicBezTo>
                  <a:close/>
                  <a:moveTo>
                    <a:pt x="63" y="168"/>
                  </a:moveTo>
                  <a:cubicBezTo>
                    <a:pt x="64" y="166"/>
                    <a:pt x="65" y="165"/>
                    <a:pt x="66" y="164"/>
                  </a:cubicBezTo>
                  <a:cubicBezTo>
                    <a:pt x="67" y="165"/>
                    <a:pt x="68" y="166"/>
                    <a:pt x="70" y="167"/>
                  </a:cubicBezTo>
                  <a:cubicBezTo>
                    <a:pt x="65" y="172"/>
                    <a:pt x="59" y="176"/>
                    <a:pt x="52" y="181"/>
                  </a:cubicBezTo>
                  <a:cubicBezTo>
                    <a:pt x="56" y="176"/>
                    <a:pt x="59" y="172"/>
                    <a:pt x="63" y="168"/>
                  </a:cubicBezTo>
                  <a:close/>
                  <a:moveTo>
                    <a:pt x="36" y="177"/>
                  </a:moveTo>
                  <a:cubicBezTo>
                    <a:pt x="39" y="173"/>
                    <a:pt x="41" y="170"/>
                    <a:pt x="44" y="167"/>
                  </a:cubicBezTo>
                  <a:cubicBezTo>
                    <a:pt x="48" y="163"/>
                    <a:pt x="52" y="159"/>
                    <a:pt x="56" y="155"/>
                  </a:cubicBezTo>
                  <a:cubicBezTo>
                    <a:pt x="57" y="156"/>
                    <a:pt x="58" y="157"/>
                    <a:pt x="59" y="158"/>
                  </a:cubicBezTo>
                  <a:cubicBezTo>
                    <a:pt x="52" y="165"/>
                    <a:pt x="44" y="172"/>
                    <a:pt x="36" y="177"/>
                  </a:cubicBezTo>
                  <a:close/>
                  <a:moveTo>
                    <a:pt x="45" y="115"/>
                  </a:moveTo>
                  <a:cubicBezTo>
                    <a:pt x="45" y="119"/>
                    <a:pt x="45" y="123"/>
                    <a:pt x="45" y="127"/>
                  </a:cubicBezTo>
                  <a:cubicBezTo>
                    <a:pt x="44" y="127"/>
                    <a:pt x="43" y="128"/>
                    <a:pt x="42" y="129"/>
                  </a:cubicBezTo>
                  <a:cubicBezTo>
                    <a:pt x="43" y="126"/>
                    <a:pt x="41" y="125"/>
                    <a:pt x="38" y="124"/>
                  </a:cubicBezTo>
                  <a:cubicBezTo>
                    <a:pt x="41" y="121"/>
                    <a:pt x="43" y="118"/>
                    <a:pt x="45" y="115"/>
                  </a:cubicBezTo>
                  <a:close/>
                  <a:moveTo>
                    <a:pt x="21" y="158"/>
                  </a:moveTo>
                  <a:cubicBezTo>
                    <a:pt x="24" y="156"/>
                    <a:pt x="27" y="154"/>
                    <a:pt x="30" y="152"/>
                  </a:cubicBezTo>
                  <a:cubicBezTo>
                    <a:pt x="26" y="157"/>
                    <a:pt x="22" y="163"/>
                    <a:pt x="19" y="169"/>
                  </a:cubicBezTo>
                  <a:cubicBezTo>
                    <a:pt x="19" y="166"/>
                    <a:pt x="20" y="162"/>
                    <a:pt x="21" y="158"/>
                  </a:cubicBezTo>
                  <a:close/>
                  <a:moveTo>
                    <a:pt x="24" y="183"/>
                  </a:moveTo>
                  <a:cubicBezTo>
                    <a:pt x="23" y="182"/>
                    <a:pt x="22" y="181"/>
                    <a:pt x="22" y="180"/>
                  </a:cubicBezTo>
                  <a:cubicBezTo>
                    <a:pt x="23" y="179"/>
                    <a:pt x="25" y="178"/>
                    <a:pt x="27" y="177"/>
                  </a:cubicBezTo>
                  <a:cubicBezTo>
                    <a:pt x="26" y="179"/>
                    <a:pt x="25" y="181"/>
                    <a:pt x="24" y="183"/>
                  </a:cubicBezTo>
                  <a:close/>
                  <a:moveTo>
                    <a:pt x="47" y="141"/>
                  </a:moveTo>
                  <a:cubicBezTo>
                    <a:pt x="47" y="140"/>
                    <a:pt x="47" y="140"/>
                    <a:pt x="48" y="139"/>
                  </a:cubicBezTo>
                  <a:cubicBezTo>
                    <a:pt x="49" y="142"/>
                    <a:pt x="50" y="145"/>
                    <a:pt x="51" y="147"/>
                  </a:cubicBezTo>
                  <a:cubicBezTo>
                    <a:pt x="47" y="151"/>
                    <a:pt x="42" y="155"/>
                    <a:pt x="38" y="161"/>
                  </a:cubicBezTo>
                  <a:cubicBezTo>
                    <a:pt x="35" y="163"/>
                    <a:pt x="32" y="165"/>
                    <a:pt x="30" y="167"/>
                  </a:cubicBezTo>
                  <a:cubicBezTo>
                    <a:pt x="35" y="158"/>
                    <a:pt x="41" y="149"/>
                    <a:pt x="47" y="141"/>
                  </a:cubicBezTo>
                  <a:close/>
                  <a:moveTo>
                    <a:pt x="30" y="190"/>
                  </a:moveTo>
                  <a:cubicBezTo>
                    <a:pt x="33" y="189"/>
                    <a:pt x="36" y="187"/>
                    <a:pt x="39" y="185"/>
                  </a:cubicBezTo>
                  <a:cubicBezTo>
                    <a:pt x="36" y="188"/>
                    <a:pt x="35" y="191"/>
                    <a:pt x="36" y="195"/>
                  </a:cubicBezTo>
                  <a:cubicBezTo>
                    <a:pt x="34" y="193"/>
                    <a:pt x="32" y="192"/>
                    <a:pt x="30" y="190"/>
                  </a:cubicBezTo>
                  <a:close/>
                  <a:moveTo>
                    <a:pt x="39" y="196"/>
                  </a:moveTo>
                  <a:cubicBezTo>
                    <a:pt x="43" y="197"/>
                    <a:pt x="50" y="191"/>
                    <a:pt x="54" y="189"/>
                  </a:cubicBezTo>
                  <a:cubicBezTo>
                    <a:pt x="51" y="193"/>
                    <a:pt x="49" y="196"/>
                    <a:pt x="46" y="200"/>
                  </a:cubicBezTo>
                  <a:cubicBezTo>
                    <a:pt x="44" y="199"/>
                    <a:pt x="41" y="198"/>
                    <a:pt x="39" y="196"/>
                  </a:cubicBezTo>
                  <a:close/>
                  <a:moveTo>
                    <a:pt x="54" y="203"/>
                  </a:moveTo>
                  <a:cubicBezTo>
                    <a:pt x="54" y="203"/>
                    <a:pt x="54" y="203"/>
                    <a:pt x="54" y="203"/>
                  </a:cubicBezTo>
                  <a:cubicBezTo>
                    <a:pt x="61" y="192"/>
                    <a:pt x="69" y="182"/>
                    <a:pt x="77" y="172"/>
                  </a:cubicBezTo>
                  <a:cubicBezTo>
                    <a:pt x="79" y="173"/>
                    <a:pt x="81" y="174"/>
                    <a:pt x="83" y="175"/>
                  </a:cubicBezTo>
                  <a:cubicBezTo>
                    <a:pt x="73" y="184"/>
                    <a:pt x="65" y="195"/>
                    <a:pt x="54" y="203"/>
                  </a:cubicBezTo>
                  <a:close/>
                  <a:moveTo>
                    <a:pt x="77" y="193"/>
                  </a:moveTo>
                  <a:cubicBezTo>
                    <a:pt x="82" y="188"/>
                    <a:pt x="86" y="183"/>
                    <a:pt x="92" y="178"/>
                  </a:cubicBezTo>
                  <a:cubicBezTo>
                    <a:pt x="95" y="179"/>
                    <a:pt x="98" y="180"/>
                    <a:pt x="101" y="181"/>
                  </a:cubicBezTo>
                  <a:cubicBezTo>
                    <a:pt x="92" y="189"/>
                    <a:pt x="81" y="197"/>
                    <a:pt x="71" y="201"/>
                  </a:cubicBezTo>
                  <a:cubicBezTo>
                    <a:pt x="73" y="199"/>
                    <a:pt x="75" y="196"/>
                    <a:pt x="77" y="193"/>
                  </a:cubicBezTo>
                  <a:close/>
                  <a:moveTo>
                    <a:pt x="88" y="211"/>
                  </a:moveTo>
                  <a:cubicBezTo>
                    <a:pt x="83" y="211"/>
                    <a:pt x="79" y="210"/>
                    <a:pt x="74" y="209"/>
                  </a:cubicBezTo>
                  <a:cubicBezTo>
                    <a:pt x="81" y="206"/>
                    <a:pt x="87" y="202"/>
                    <a:pt x="93" y="198"/>
                  </a:cubicBezTo>
                  <a:cubicBezTo>
                    <a:pt x="91" y="201"/>
                    <a:pt x="87" y="207"/>
                    <a:pt x="88" y="211"/>
                  </a:cubicBezTo>
                  <a:close/>
                  <a:moveTo>
                    <a:pt x="105" y="214"/>
                  </a:moveTo>
                  <a:cubicBezTo>
                    <a:pt x="102" y="213"/>
                    <a:pt x="100" y="213"/>
                    <a:pt x="98" y="213"/>
                  </a:cubicBezTo>
                  <a:cubicBezTo>
                    <a:pt x="101" y="211"/>
                    <a:pt x="105" y="210"/>
                    <a:pt x="108" y="208"/>
                  </a:cubicBezTo>
                  <a:cubicBezTo>
                    <a:pt x="107" y="210"/>
                    <a:pt x="106" y="212"/>
                    <a:pt x="105" y="214"/>
                  </a:cubicBezTo>
                  <a:close/>
                  <a:moveTo>
                    <a:pt x="136" y="188"/>
                  </a:moveTo>
                  <a:cubicBezTo>
                    <a:pt x="141" y="188"/>
                    <a:pt x="147" y="189"/>
                    <a:pt x="152" y="189"/>
                  </a:cubicBezTo>
                  <a:cubicBezTo>
                    <a:pt x="142" y="197"/>
                    <a:pt x="129" y="204"/>
                    <a:pt x="117" y="209"/>
                  </a:cubicBezTo>
                  <a:cubicBezTo>
                    <a:pt x="122" y="201"/>
                    <a:pt x="129" y="195"/>
                    <a:pt x="136" y="188"/>
                  </a:cubicBezTo>
                  <a:close/>
                  <a:moveTo>
                    <a:pt x="136" y="216"/>
                  </a:moveTo>
                  <a:cubicBezTo>
                    <a:pt x="136" y="216"/>
                    <a:pt x="136" y="216"/>
                    <a:pt x="136" y="216"/>
                  </a:cubicBezTo>
                  <a:cubicBezTo>
                    <a:pt x="132" y="216"/>
                    <a:pt x="127" y="216"/>
                    <a:pt x="123" y="215"/>
                  </a:cubicBezTo>
                  <a:cubicBezTo>
                    <a:pt x="129" y="213"/>
                    <a:pt x="135" y="210"/>
                    <a:pt x="141" y="206"/>
                  </a:cubicBezTo>
                  <a:cubicBezTo>
                    <a:pt x="139" y="209"/>
                    <a:pt x="137" y="213"/>
                    <a:pt x="136" y="216"/>
                  </a:cubicBezTo>
                  <a:close/>
                  <a:moveTo>
                    <a:pt x="157" y="217"/>
                  </a:moveTo>
                  <a:cubicBezTo>
                    <a:pt x="156" y="217"/>
                    <a:pt x="156" y="217"/>
                    <a:pt x="156" y="217"/>
                  </a:cubicBezTo>
                  <a:cubicBezTo>
                    <a:pt x="154" y="217"/>
                    <a:pt x="151" y="217"/>
                    <a:pt x="149" y="217"/>
                  </a:cubicBezTo>
                  <a:cubicBezTo>
                    <a:pt x="153" y="214"/>
                    <a:pt x="158" y="210"/>
                    <a:pt x="162" y="206"/>
                  </a:cubicBezTo>
                  <a:cubicBezTo>
                    <a:pt x="160" y="210"/>
                    <a:pt x="158" y="213"/>
                    <a:pt x="157" y="217"/>
                  </a:cubicBezTo>
                  <a:close/>
                  <a:moveTo>
                    <a:pt x="165" y="217"/>
                  </a:moveTo>
                  <a:cubicBezTo>
                    <a:pt x="169" y="207"/>
                    <a:pt x="176" y="198"/>
                    <a:pt x="182" y="189"/>
                  </a:cubicBezTo>
                  <a:cubicBezTo>
                    <a:pt x="187" y="189"/>
                    <a:pt x="192" y="189"/>
                    <a:pt x="197" y="189"/>
                  </a:cubicBezTo>
                  <a:cubicBezTo>
                    <a:pt x="187" y="198"/>
                    <a:pt x="177" y="209"/>
                    <a:pt x="165" y="217"/>
                  </a:cubicBezTo>
                  <a:close/>
                  <a:moveTo>
                    <a:pt x="177" y="218"/>
                  </a:moveTo>
                  <a:cubicBezTo>
                    <a:pt x="184" y="212"/>
                    <a:pt x="191" y="205"/>
                    <a:pt x="198" y="199"/>
                  </a:cubicBezTo>
                  <a:cubicBezTo>
                    <a:pt x="194" y="205"/>
                    <a:pt x="190" y="212"/>
                    <a:pt x="186" y="219"/>
                  </a:cubicBezTo>
                  <a:cubicBezTo>
                    <a:pt x="183" y="219"/>
                    <a:pt x="180" y="219"/>
                    <a:pt x="177" y="218"/>
                  </a:cubicBezTo>
                  <a:close/>
                  <a:moveTo>
                    <a:pt x="195" y="219"/>
                  </a:moveTo>
                  <a:cubicBezTo>
                    <a:pt x="195" y="219"/>
                    <a:pt x="195" y="219"/>
                    <a:pt x="195" y="219"/>
                  </a:cubicBezTo>
                  <a:cubicBezTo>
                    <a:pt x="201" y="209"/>
                    <a:pt x="208" y="199"/>
                    <a:pt x="214" y="188"/>
                  </a:cubicBezTo>
                  <a:cubicBezTo>
                    <a:pt x="223" y="187"/>
                    <a:pt x="229" y="186"/>
                    <a:pt x="233" y="186"/>
                  </a:cubicBezTo>
                  <a:cubicBezTo>
                    <a:pt x="220" y="197"/>
                    <a:pt x="209" y="209"/>
                    <a:pt x="195" y="219"/>
                  </a:cubicBezTo>
                  <a:close/>
                  <a:moveTo>
                    <a:pt x="212" y="220"/>
                  </a:moveTo>
                  <a:cubicBezTo>
                    <a:pt x="210" y="220"/>
                    <a:pt x="209" y="220"/>
                    <a:pt x="207" y="220"/>
                  </a:cubicBezTo>
                  <a:cubicBezTo>
                    <a:pt x="213" y="215"/>
                    <a:pt x="219" y="210"/>
                    <a:pt x="225" y="204"/>
                  </a:cubicBezTo>
                  <a:cubicBezTo>
                    <a:pt x="220" y="210"/>
                    <a:pt x="216" y="215"/>
                    <a:pt x="212" y="220"/>
                  </a:cubicBezTo>
                  <a:close/>
                  <a:moveTo>
                    <a:pt x="238" y="220"/>
                  </a:moveTo>
                  <a:cubicBezTo>
                    <a:pt x="234" y="220"/>
                    <a:pt x="230" y="220"/>
                    <a:pt x="225" y="220"/>
                  </a:cubicBezTo>
                  <a:cubicBezTo>
                    <a:pt x="236" y="211"/>
                    <a:pt x="246" y="201"/>
                    <a:pt x="256" y="191"/>
                  </a:cubicBezTo>
                  <a:cubicBezTo>
                    <a:pt x="252" y="200"/>
                    <a:pt x="240" y="211"/>
                    <a:pt x="238" y="220"/>
                  </a:cubicBezTo>
                  <a:close/>
                  <a:moveTo>
                    <a:pt x="276" y="218"/>
                  </a:moveTo>
                  <a:cubicBezTo>
                    <a:pt x="268" y="219"/>
                    <a:pt x="260" y="219"/>
                    <a:pt x="252" y="220"/>
                  </a:cubicBezTo>
                  <a:cubicBezTo>
                    <a:pt x="255" y="218"/>
                    <a:pt x="259" y="215"/>
                    <a:pt x="262" y="212"/>
                  </a:cubicBezTo>
                  <a:cubicBezTo>
                    <a:pt x="259" y="223"/>
                    <a:pt x="277" y="212"/>
                    <a:pt x="277" y="213"/>
                  </a:cubicBezTo>
                  <a:cubicBezTo>
                    <a:pt x="276" y="214"/>
                    <a:pt x="275" y="216"/>
                    <a:pt x="276" y="218"/>
                  </a:cubicBezTo>
                  <a:close/>
                  <a:moveTo>
                    <a:pt x="275" y="204"/>
                  </a:moveTo>
                  <a:cubicBezTo>
                    <a:pt x="281" y="194"/>
                    <a:pt x="294" y="185"/>
                    <a:pt x="298" y="173"/>
                  </a:cubicBezTo>
                  <a:cubicBezTo>
                    <a:pt x="300" y="173"/>
                    <a:pt x="302" y="172"/>
                    <a:pt x="304" y="171"/>
                  </a:cubicBezTo>
                  <a:cubicBezTo>
                    <a:pt x="303" y="174"/>
                    <a:pt x="301" y="176"/>
                    <a:pt x="300" y="178"/>
                  </a:cubicBezTo>
                  <a:cubicBezTo>
                    <a:pt x="292" y="188"/>
                    <a:pt x="284" y="198"/>
                    <a:pt x="275" y="204"/>
                  </a:cubicBezTo>
                  <a:close/>
                  <a:moveTo>
                    <a:pt x="287" y="215"/>
                  </a:moveTo>
                  <a:cubicBezTo>
                    <a:pt x="292" y="211"/>
                    <a:pt x="297" y="207"/>
                    <a:pt x="302" y="203"/>
                  </a:cubicBezTo>
                  <a:cubicBezTo>
                    <a:pt x="301" y="205"/>
                    <a:pt x="301" y="208"/>
                    <a:pt x="304" y="209"/>
                  </a:cubicBezTo>
                  <a:cubicBezTo>
                    <a:pt x="299" y="212"/>
                    <a:pt x="294" y="214"/>
                    <a:pt x="287" y="215"/>
                  </a:cubicBezTo>
                  <a:close/>
                  <a:moveTo>
                    <a:pt x="297" y="197"/>
                  </a:moveTo>
                  <a:cubicBezTo>
                    <a:pt x="300" y="192"/>
                    <a:pt x="303" y="187"/>
                    <a:pt x="306" y="183"/>
                  </a:cubicBezTo>
                  <a:cubicBezTo>
                    <a:pt x="310" y="177"/>
                    <a:pt x="314" y="172"/>
                    <a:pt x="319" y="167"/>
                  </a:cubicBezTo>
                  <a:cubicBezTo>
                    <a:pt x="320" y="166"/>
                    <a:pt x="322" y="166"/>
                    <a:pt x="323" y="165"/>
                  </a:cubicBezTo>
                  <a:cubicBezTo>
                    <a:pt x="320" y="169"/>
                    <a:pt x="318" y="172"/>
                    <a:pt x="316" y="176"/>
                  </a:cubicBezTo>
                  <a:cubicBezTo>
                    <a:pt x="309" y="184"/>
                    <a:pt x="303" y="190"/>
                    <a:pt x="297" y="197"/>
                  </a:cubicBezTo>
                  <a:close/>
                  <a:moveTo>
                    <a:pt x="338" y="158"/>
                  </a:moveTo>
                  <a:cubicBezTo>
                    <a:pt x="340" y="157"/>
                    <a:pt x="342" y="156"/>
                    <a:pt x="344" y="155"/>
                  </a:cubicBezTo>
                  <a:cubicBezTo>
                    <a:pt x="339" y="169"/>
                    <a:pt x="333" y="181"/>
                    <a:pt x="325" y="192"/>
                  </a:cubicBezTo>
                  <a:cubicBezTo>
                    <a:pt x="326" y="190"/>
                    <a:pt x="331" y="177"/>
                    <a:pt x="322" y="180"/>
                  </a:cubicBezTo>
                  <a:cubicBezTo>
                    <a:pt x="326" y="176"/>
                    <a:pt x="338" y="165"/>
                    <a:pt x="338" y="158"/>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8" name="Group 12"/>
          <p:cNvGrpSpPr>
            <a:grpSpLocks noChangeAspect="1"/>
          </p:cNvGrpSpPr>
          <p:nvPr/>
        </p:nvGrpSpPr>
        <p:grpSpPr bwMode="auto">
          <a:xfrm>
            <a:off x="4100199" y="4470150"/>
            <a:ext cx="596900" cy="495300"/>
            <a:chOff x="2720" y="2195"/>
            <a:chExt cx="376" cy="312"/>
          </a:xfrm>
        </p:grpSpPr>
        <p:sp>
          <p:nvSpPr>
            <p:cNvPr id="9" name="AutoShape 11"/>
            <p:cNvSpPr>
              <a:spLocks noChangeAspect="1" noChangeArrowheads="1" noTextEdit="1"/>
            </p:cNvSpPr>
            <p:nvPr/>
          </p:nvSpPr>
          <p:spPr bwMode="auto">
            <a:xfrm>
              <a:off x="2720" y="2195"/>
              <a:ext cx="376" cy="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 name="Freeform 13"/>
            <p:cNvSpPr>
              <a:spLocks noEditPoints="1"/>
            </p:cNvSpPr>
            <p:nvPr/>
          </p:nvSpPr>
          <p:spPr bwMode="auto">
            <a:xfrm>
              <a:off x="2701" y="2188"/>
              <a:ext cx="397" cy="336"/>
            </a:xfrm>
            <a:custGeom>
              <a:avLst/>
              <a:gdLst>
                <a:gd name="T0" fmla="*/ 144 w 165"/>
                <a:gd name="T1" fmla="*/ 27 h 139"/>
                <a:gd name="T2" fmla="*/ 48 w 165"/>
                <a:gd name="T3" fmla="*/ 13 h 139"/>
                <a:gd name="T4" fmla="*/ 27 w 165"/>
                <a:gd name="T5" fmla="*/ 49 h 139"/>
                <a:gd name="T6" fmla="*/ 14 w 165"/>
                <a:gd name="T7" fmla="*/ 94 h 139"/>
                <a:gd name="T8" fmla="*/ 24 w 165"/>
                <a:gd name="T9" fmla="*/ 105 h 139"/>
                <a:gd name="T10" fmla="*/ 32 w 165"/>
                <a:gd name="T11" fmla="*/ 111 h 139"/>
                <a:gd name="T12" fmla="*/ 58 w 165"/>
                <a:gd name="T13" fmla="*/ 123 h 139"/>
                <a:gd name="T14" fmla="*/ 157 w 165"/>
                <a:gd name="T15" fmla="*/ 91 h 139"/>
                <a:gd name="T16" fmla="*/ 164 w 165"/>
                <a:gd name="T17" fmla="*/ 65 h 139"/>
                <a:gd name="T18" fmla="*/ 29 w 165"/>
                <a:gd name="T19" fmla="*/ 71 h 139"/>
                <a:gd name="T20" fmla="*/ 28 w 165"/>
                <a:gd name="T21" fmla="*/ 71 h 139"/>
                <a:gd name="T22" fmla="*/ 34 w 165"/>
                <a:gd name="T23" fmla="*/ 80 h 139"/>
                <a:gd name="T24" fmla="*/ 27 w 165"/>
                <a:gd name="T25" fmla="*/ 93 h 139"/>
                <a:gd name="T26" fmla="*/ 43 w 165"/>
                <a:gd name="T27" fmla="*/ 108 h 139"/>
                <a:gd name="T28" fmla="*/ 45 w 165"/>
                <a:gd name="T29" fmla="*/ 109 h 139"/>
                <a:gd name="T30" fmla="*/ 37 w 165"/>
                <a:gd name="T31" fmla="*/ 101 h 139"/>
                <a:gd name="T32" fmla="*/ 50 w 165"/>
                <a:gd name="T33" fmla="*/ 94 h 139"/>
                <a:gd name="T34" fmla="*/ 61 w 165"/>
                <a:gd name="T35" fmla="*/ 102 h 139"/>
                <a:gd name="T36" fmla="*/ 58 w 165"/>
                <a:gd name="T37" fmla="*/ 98 h 139"/>
                <a:gd name="T38" fmla="*/ 61 w 165"/>
                <a:gd name="T39" fmla="*/ 102 h 139"/>
                <a:gd name="T40" fmla="*/ 68 w 165"/>
                <a:gd name="T41" fmla="*/ 118 h 139"/>
                <a:gd name="T42" fmla="*/ 69 w 165"/>
                <a:gd name="T43" fmla="*/ 118 h 139"/>
                <a:gd name="T44" fmla="*/ 74 w 165"/>
                <a:gd name="T45" fmla="*/ 106 h 139"/>
                <a:gd name="T46" fmla="*/ 67 w 165"/>
                <a:gd name="T47" fmla="*/ 107 h 139"/>
                <a:gd name="T48" fmla="*/ 76 w 165"/>
                <a:gd name="T49" fmla="*/ 104 h 139"/>
                <a:gd name="T50" fmla="*/ 85 w 165"/>
                <a:gd name="T51" fmla="*/ 122 h 139"/>
                <a:gd name="T52" fmla="*/ 86 w 165"/>
                <a:gd name="T53" fmla="*/ 118 h 139"/>
                <a:gd name="T54" fmla="*/ 88 w 165"/>
                <a:gd name="T55" fmla="*/ 116 h 139"/>
                <a:gd name="T56" fmla="*/ 80 w 165"/>
                <a:gd name="T57" fmla="*/ 113 h 139"/>
                <a:gd name="T58" fmla="*/ 96 w 165"/>
                <a:gd name="T59" fmla="*/ 108 h 139"/>
                <a:gd name="T60" fmla="*/ 99 w 165"/>
                <a:gd name="T61" fmla="*/ 123 h 139"/>
                <a:gd name="T62" fmla="*/ 99 w 165"/>
                <a:gd name="T63" fmla="*/ 123 h 139"/>
                <a:gd name="T64" fmla="*/ 104 w 165"/>
                <a:gd name="T65" fmla="*/ 108 h 139"/>
                <a:gd name="T66" fmla="*/ 105 w 165"/>
                <a:gd name="T67" fmla="*/ 108 h 139"/>
                <a:gd name="T68" fmla="*/ 112 w 165"/>
                <a:gd name="T69" fmla="*/ 123 h 139"/>
                <a:gd name="T70" fmla="*/ 113 w 165"/>
                <a:gd name="T71" fmla="*/ 123 h 139"/>
                <a:gd name="T72" fmla="*/ 117 w 165"/>
                <a:gd name="T73" fmla="*/ 109 h 139"/>
                <a:gd name="T74" fmla="*/ 119 w 165"/>
                <a:gd name="T75" fmla="*/ 106 h 139"/>
                <a:gd name="T76" fmla="*/ 117 w 165"/>
                <a:gd name="T77" fmla="*/ 109 h 139"/>
                <a:gd name="T78" fmla="*/ 128 w 165"/>
                <a:gd name="T79" fmla="*/ 111 h 139"/>
                <a:gd name="T80" fmla="*/ 146 w 165"/>
                <a:gd name="T81" fmla="*/ 96 h 139"/>
                <a:gd name="T82" fmla="*/ 155 w 165"/>
                <a:gd name="T83" fmla="*/ 69 h 139"/>
                <a:gd name="T84" fmla="*/ 96 w 165"/>
                <a:gd name="T85" fmla="*/ 15 h 139"/>
                <a:gd name="T86" fmla="*/ 155 w 165"/>
                <a:gd name="T87" fmla="*/ 6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5" h="139">
                  <a:moveTo>
                    <a:pt x="164" y="65"/>
                  </a:moveTo>
                  <a:cubicBezTo>
                    <a:pt x="165" y="53"/>
                    <a:pt x="158" y="39"/>
                    <a:pt x="144" y="27"/>
                  </a:cubicBezTo>
                  <a:cubicBezTo>
                    <a:pt x="135" y="18"/>
                    <a:pt x="109" y="0"/>
                    <a:pt x="96" y="3"/>
                  </a:cubicBezTo>
                  <a:cubicBezTo>
                    <a:pt x="91" y="2"/>
                    <a:pt x="40" y="0"/>
                    <a:pt x="48" y="13"/>
                  </a:cubicBezTo>
                  <a:cubicBezTo>
                    <a:pt x="43" y="20"/>
                    <a:pt x="54" y="18"/>
                    <a:pt x="57" y="17"/>
                  </a:cubicBezTo>
                  <a:cubicBezTo>
                    <a:pt x="43" y="24"/>
                    <a:pt x="30" y="33"/>
                    <a:pt x="27" y="49"/>
                  </a:cubicBezTo>
                  <a:cubicBezTo>
                    <a:pt x="16" y="59"/>
                    <a:pt x="6" y="73"/>
                    <a:pt x="12" y="89"/>
                  </a:cubicBezTo>
                  <a:cubicBezTo>
                    <a:pt x="0" y="89"/>
                    <a:pt x="16" y="94"/>
                    <a:pt x="14" y="94"/>
                  </a:cubicBezTo>
                  <a:cubicBezTo>
                    <a:pt x="15" y="95"/>
                    <a:pt x="16" y="96"/>
                    <a:pt x="17" y="97"/>
                  </a:cubicBezTo>
                  <a:cubicBezTo>
                    <a:pt x="14" y="105"/>
                    <a:pt x="16" y="110"/>
                    <a:pt x="24" y="105"/>
                  </a:cubicBezTo>
                  <a:cubicBezTo>
                    <a:pt x="25" y="106"/>
                    <a:pt x="26" y="107"/>
                    <a:pt x="27" y="108"/>
                  </a:cubicBezTo>
                  <a:cubicBezTo>
                    <a:pt x="28" y="110"/>
                    <a:pt x="30" y="111"/>
                    <a:pt x="32" y="111"/>
                  </a:cubicBezTo>
                  <a:cubicBezTo>
                    <a:pt x="38" y="115"/>
                    <a:pt x="45" y="118"/>
                    <a:pt x="52" y="121"/>
                  </a:cubicBezTo>
                  <a:cubicBezTo>
                    <a:pt x="52" y="124"/>
                    <a:pt x="56" y="124"/>
                    <a:pt x="58" y="123"/>
                  </a:cubicBezTo>
                  <a:cubicBezTo>
                    <a:pt x="91" y="134"/>
                    <a:pt x="129" y="139"/>
                    <a:pt x="150" y="105"/>
                  </a:cubicBezTo>
                  <a:cubicBezTo>
                    <a:pt x="152" y="103"/>
                    <a:pt x="160" y="95"/>
                    <a:pt x="157" y="91"/>
                  </a:cubicBezTo>
                  <a:cubicBezTo>
                    <a:pt x="158" y="89"/>
                    <a:pt x="158" y="88"/>
                    <a:pt x="157" y="86"/>
                  </a:cubicBezTo>
                  <a:cubicBezTo>
                    <a:pt x="162" y="80"/>
                    <a:pt x="164" y="73"/>
                    <a:pt x="164" y="65"/>
                  </a:cubicBezTo>
                  <a:close/>
                  <a:moveTo>
                    <a:pt x="28" y="71"/>
                  </a:moveTo>
                  <a:cubicBezTo>
                    <a:pt x="28" y="71"/>
                    <a:pt x="28" y="71"/>
                    <a:pt x="29" y="71"/>
                  </a:cubicBezTo>
                  <a:cubicBezTo>
                    <a:pt x="28" y="71"/>
                    <a:pt x="28" y="72"/>
                    <a:pt x="27" y="72"/>
                  </a:cubicBezTo>
                  <a:cubicBezTo>
                    <a:pt x="27" y="72"/>
                    <a:pt x="27" y="72"/>
                    <a:pt x="28" y="71"/>
                  </a:cubicBezTo>
                  <a:close/>
                  <a:moveTo>
                    <a:pt x="27" y="93"/>
                  </a:moveTo>
                  <a:cubicBezTo>
                    <a:pt x="29" y="89"/>
                    <a:pt x="31" y="84"/>
                    <a:pt x="34" y="80"/>
                  </a:cubicBezTo>
                  <a:cubicBezTo>
                    <a:pt x="34" y="81"/>
                    <a:pt x="35" y="82"/>
                    <a:pt x="36" y="83"/>
                  </a:cubicBezTo>
                  <a:cubicBezTo>
                    <a:pt x="33" y="86"/>
                    <a:pt x="30" y="90"/>
                    <a:pt x="27" y="93"/>
                  </a:cubicBezTo>
                  <a:close/>
                  <a:moveTo>
                    <a:pt x="45" y="109"/>
                  </a:moveTo>
                  <a:cubicBezTo>
                    <a:pt x="44" y="109"/>
                    <a:pt x="44" y="109"/>
                    <a:pt x="43" y="108"/>
                  </a:cubicBezTo>
                  <a:cubicBezTo>
                    <a:pt x="44" y="108"/>
                    <a:pt x="45" y="107"/>
                    <a:pt x="46" y="107"/>
                  </a:cubicBezTo>
                  <a:cubicBezTo>
                    <a:pt x="46" y="108"/>
                    <a:pt x="45" y="108"/>
                    <a:pt x="45" y="109"/>
                  </a:cubicBezTo>
                  <a:close/>
                  <a:moveTo>
                    <a:pt x="37" y="102"/>
                  </a:moveTo>
                  <a:cubicBezTo>
                    <a:pt x="37" y="102"/>
                    <a:pt x="37" y="101"/>
                    <a:pt x="37" y="101"/>
                  </a:cubicBezTo>
                  <a:cubicBezTo>
                    <a:pt x="38" y="96"/>
                    <a:pt x="40" y="92"/>
                    <a:pt x="42" y="89"/>
                  </a:cubicBezTo>
                  <a:cubicBezTo>
                    <a:pt x="44" y="91"/>
                    <a:pt x="47" y="92"/>
                    <a:pt x="50" y="94"/>
                  </a:cubicBezTo>
                  <a:cubicBezTo>
                    <a:pt x="45" y="98"/>
                    <a:pt x="41" y="101"/>
                    <a:pt x="37" y="102"/>
                  </a:cubicBezTo>
                  <a:close/>
                  <a:moveTo>
                    <a:pt x="61" y="102"/>
                  </a:moveTo>
                  <a:cubicBezTo>
                    <a:pt x="59" y="104"/>
                    <a:pt x="57" y="105"/>
                    <a:pt x="55" y="106"/>
                  </a:cubicBezTo>
                  <a:cubicBezTo>
                    <a:pt x="56" y="103"/>
                    <a:pt x="57" y="101"/>
                    <a:pt x="58" y="98"/>
                  </a:cubicBezTo>
                  <a:cubicBezTo>
                    <a:pt x="60" y="99"/>
                    <a:pt x="61" y="100"/>
                    <a:pt x="62" y="100"/>
                  </a:cubicBezTo>
                  <a:cubicBezTo>
                    <a:pt x="62" y="101"/>
                    <a:pt x="61" y="101"/>
                    <a:pt x="61" y="102"/>
                  </a:cubicBezTo>
                  <a:close/>
                  <a:moveTo>
                    <a:pt x="69" y="118"/>
                  </a:moveTo>
                  <a:cubicBezTo>
                    <a:pt x="68" y="118"/>
                    <a:pt x="68" y="118"/>
                    <a:pt x="68" y="118"/>
                  </a:cubicBezTo>
                  <a:cubicBezTo>
                    <a:pt x="68" y="117"/>
                    <a:pt x="69" y="117"/>
                    <a:pt x="69" y="117"/>
                  </a:cubicBezTo>
                  <a:cubicBezTo>
                    <a:pt x="69" y="117"/>
                    <a:pt x="69" y="118"/>
                    <a:pt x="69" y="118"/>
                  </a:cubicBezTo>
                  <a:close/>
                  <a:moveTo>
                    <a:pt x="74" y="107"/>
                  </a:moveTo>
                  <a:cubicBezTo>
                    <a:pt x="74" y="107"/>
                    <a:pt x="74" y="107"/>
                    <a:pt x="74" y="106"/>
                  </a:cubicBezTo>
                  <a:cubicBezTo>
                    <a:pt x="70" y="105"/>
                    <a:pt x="67" y="106"/>
                    <a:pt x="66" y="109"/>
                  </a:cubicBezTo>
                  <a:cubicBezTo>
                    <a:pt x="66" y="109"/>
                    <a:pt x="66" y="108"/>
                    <a:pt x="67" y="107"/>
                  </a:cubicBezTo>
                  <a:cubicBezTo>
                    <a:pt x="69" y="106"/>
                    <a:pt x="70" y="105"/>
                    <a:pt x="71" y="103"/>
                  </a:cubicBezTo>
                  <a:cubicBezTo>
                    <a:pt x="72" y="104"/>
                    <a:pt x="74" y="104"/>
                    <a:pt x="76" y="104"/>
                  </a:cubicBezTo>
                  <a:cubicBezTo>
                    <a:pt x="75" y="105"/>
                    <a:pt x="75" y="106"/>
                    <a:pt x="74" y="107"/>
                  </a:cubicBezTo>
                  <a:close/>
                  <a:moveTo>
                    <a:pt x="85" y="122"/>
                  </a:moveTo>
                  <a:cubicBezTo>
                    <a:pt x="84" y="121"/>
                    <a:pt x="83" y="121"/>
                    <a:pt x="82" y="121"/>
                  </a:cubicBezTo>
                  <a:cubicBezTo>
                    <a:pt x="84" y="120"/>
                    <a:pt x="85" y="119"/>
                    <a:pt x="86" y="118"/>
                  </a:cubicBezTo>
                  <a:cubicBezTo>
                    <a:pt x="86" y="119"/>
                    <a:pt x="85" y="120"/>
                    <a:pt x="85" y="122"/>
                  </a:cubicBezTo>
                  <a:close/>
                  <a:moveTo>
                    <a:pt x="88" y="116"/>
                  </a:moveTo>
                  <a:cubicBezTo>
                    <a:pt x="88" y="114"/>
                    <a:pt x="88" y="113"/>
                    <a:pt x="87" y="112"/>
                  </a:cubicBezTo>
                  <a:cubicBezTo>
                    <a:pt x="84" y="111"/>
                    <a:pt x="82" y="111"/>
                    <a:pt x="80" y="113"/>
                  </a:cubicBezTo>
                  <a:cubicBezTo>
                    <a:pt x="82" y="111"/>
                    <a:pt x="83" y="109"/>
                    <a:pt x="85" y="106"/>
                  </a:cubicBezTo>
                  <a:cubicBezTo>
                    <a:pt x="89" y="107"/>
                    <a:pt x="92" y="107"/>
                    <a:pt x="96" y="108"/>
                  </a:cubicBezTo>
                  <a:cubicBezTo>
                    <a:pt x="93" y="110"/>
                    <a:pt x="91" y="112"/>
                    <a:pt x="88" y="116"/>
                  </a:cubicBezTo>
                  <a:close/>
                  <a:moveTo>
                    <a:pt x="99" y="123"/>
                  </a:moveTo>
                  <a:cubicBezTo>
                    <a:pt x="99" y="123"/>
                    <a:pt x="98" y="123"/>
                    <a:pt x="98" y="123"/>
                  </a:cubicBezTo>
                  <a:cubicBezTo>
                    <a:pt x="98" y="123"/>
                    <a:pt x="99" y="123"/>
                    <a:pt x="99" y="123"/>
                  </a:cubicBezTo>
                  <a:cubicBezTo>
                    <a:pt x="99" y="123"/>
                    <a:pt x="99" y="123"/>
                    <a:pt x="99" y="123"/>
                  </a:cubicBezTo>
                  <a:close/>
                  <a:moveTo>
                    <a:pt x="104" y="108"/>
                  </a:moveTo>
                  <a:cubicBezTo>
                    <a:pt x="104" y="108"/>
                    <a:pt x="104" y="108"/>
                    <a:pt x="104" y="108"/>
                  </a:cubicBezTo>
                  <a:cubicBezTo>
                    <a:pt x="104" y="108"/>
                    <a:pt x="105" y="108"/>
                    <a:pt x="105" y="108"/>
                  </a:cubicBezTo>
                  <a:cubicBezTo>
                    <a:pt x="105" y="108"/>
                    <a:pt x="105" y="108"/>
                    <a:pt x="104" y="108"/>
                  </a:cubicBezTo>
                  <a:close/>
                  <a:moveTo>
                    <a:pt x="112" y="123"/>
                  </a:moveTo>
                  <a:cubicBezTo>
                    <a:pt x="112" y="123"/>
                    <a:pt x="113" y="123"/>
                    <a:pt x="113" y="122"/>
                  </a:cubicBezTo>
                  <a:cubicBezTo>
                    <a:pt x="113" y="123"/>
                    <a:pt x="113" y="123"/>
                    <a:pt x="113" y="123"/>
                  </a:cubicBezTo>
                  <a:cubicBezTo>
                    <a:pt x="113" y="123"/>
                    <a:pt x="112" y="123"/>
                    <a:pt x="112" y="123"/>
                  </a:cubicBezTo>
                  <a:close/>
                  <a:moveTo>
                    <a:pt x="117" y="109"/>
                  </a:moveTo>
                  <a:cubicBezTo>
                    <a:pt x="118" y="108"/>
                    <a:pt x="118" y="108"/>
                    <a:pt x="118" y="108"/>
                  </a:cubicBezTo>
                  <a:cubicBezTo>
                    <a:pt x="119" y="107"/>
                    <a:pt x="119" y="107"/>
                    <a:pt x="119" y="106"/>
                  </a:cubicBezTo>
                  <a:cubicBezTo>
                    <a:pt x="120" y="106"/>
                    <a:pt x="120" y="106"/>
                    <a:pt x="121" y="106"/>
                  </a:cubicBezTo>
                  <a:cubicBezTo>
                    <a:pt x="120" y="107"/>
                    <a:pt x="118" y="108"/>
                    <a:pt x="117" y="109"/>
                  </a:cubicBezTo>
                  <a:close/>
                  <a:moveTo>
                    <a:pt x="143" y="100"/>
                  </a:moveTo>
                  <a:cubicBezTo>
                    <a:pt x="139" y="105"/>
                    <a:pt x="134" y="108"/>
                    <a:pt x="128" y="111"/>
                  </a:cubicBezTo>
                  <a:cubicBezTo>
                    <a:pt x="131" y="109"/>
                    <a:pt x="133" y="106"/>
                    <a:pt x="134" y="102"/>
                  </a:cubicBezTo>
                  <a:cubicBezTo>
                    <a:pt x="138" y="100"/>
                    <a:pt x="142" y="98"/>
                    <a:pt x="146" y="96"/>
                  </a:cubicBezTo>
                  <a:cubicBezTo>
                    <a:pt x="145" y="97"/>
                    <a:pt x="144" y="99"/>
                    <a:pt x="143" y="100"/>
                  </a:cubicBezTo>
                  <a:close/>
                  <a:moveTo>
                    <a:pt x="155" y="69"/>
                  </a:moveTo>
                  <a:cubicBezTo>
                    <a:pt x="143" y="113"/>
                    <a:pt x="38" y="102"/>
                    <a:pt x="35" y="57"/>
                  </a:cubicBezTo>
                  <a:cubicBezTo>
                    <a:pt x="37" y="30"/>
                    <a:pt x="76" y="21"/>
                    <a:pt x="96" y="15"/>
                  </a:cubicBezTo>
                  <a:cubicBezTo>
                    <a:pt x="120" y="20"/>
                    <a:pt x="153" y="38"/>
                    <a:pt x="156" y="65"/>
                  </a:cubicBezTo>
                  <a:cubicBezTo>
                    <a:pt x="156" y="67"/>
                    <a:pt x="155" y="68"/>
                    <a:pt x="155" y="69"/>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11" name="文本框 10"/>
          <p:cNvSpPr txBox="1"/>
          <p:nvPr/>
        </p:nvSpPr>
        <p:spPr>
          <a:xfrm rot="3118">
            <a:off x="1288811" y="1310496"/>
            <a:ext cx="1897866" cy="400110"/>
          </a:xfrm>
          <a:prstGeom prst="rect">
            <a:avLst/>
          </a:prstGeom>
          <a:noFill/>
        </p:spPr>
        <p:txBody>
          <a:bodyPr wrap="square" rtlCol="0">
            <a:spAutoFit/>
          </a:bodyPr>
          <a:lstStyle/>
          <a:p>
            <a:r>
              <a:rPr lang="zh-CN" altLang="en-US" sz="2000" b="1" spc="300">
                <a:solidFill>
                  <a:schemeClr val="accent4"/>
                </a:solidFill>
                <a:latin typeface="MYuppy-KR-Bold-DDC"/>
                <a:ea typeface="MYuppy-KR-Bold-DDC"/>
              </a:rPr>
              <a:t>您的标题</a:t>
            </a:r>
            <a:endParaRPr lang="zh-CN" altLang="en-US" sz="2000" b="1" spc="300" dirty="0">
              <a:solidFill>
                <a:schemeClr val="accent4"/>
              </a:solidFill>
              <a:latin typeface="MYuppy-KR-Bold-DDC"/>
              <a:ea typeface="MYuppy-KR-Bold-DDC"/>
            </a:endParaRPr>
          </a:p>
        </p:txBody>
      </p:sp>
      <p:grpSp>
        <p:nvGrpSpPr>
          <p:cNvPr id="12" name="组合 11"/>
          <p:cNvGrpSpPr/>
          <p:nvPr/>
        </p:nvGrpSpPr>
        <p:grpSpPr>
          <a:xfrm>
            <a:off x="1352747" y="1672965"/>
            <a:ext cx="5162902" cy="1192506"/>
            <a:chOff x="4394200" y="4561889"/>
            <a:chExt cx="5162902" cy="1192506"/>
          </a:xfrm>
        </p:grpSpPr>
        <p:sp>
          <p:nvSpPr>
            <p:cNvPr id="13" name="PA_文本框 95"/>
            <p:cNvSpPr txBox="1"/>
            <p:nvPr>
              <p:custDataLst>
                <p:tags r:id="rId1"/>
              </p:custDataLst>
            </p:nvPr>
          </p:nvSpPr>
          <p:spPr>
            <a:xfrm>
              <a:off x="4394200" y="4561889"/>
              <a:ext cx="5162902" cy="417871"/>
            </a:xfrm>
            <a:prstGeom prst="rect">
              <a:avLst/>
            </a:prstGeom>
            <a:noFill/>
          </p:spPr>
          <p:txBody>
            <a:bodyPr wrap="square" rtlCol="0">
              <a:spAutoFit/>
            </a:bodyPr>
            <a:lstStyle/>
            <a:p>
              <a:pPr>
                <a:lnSpc>
                  <a:spcPct val="150000"/>
                </a:lnSpc>
              </a:pPr>
              <a:r>
                <a:rPr lang="en-US" altLang="zh-CN" sz="1600" spc="300">
                  <a:solidFill>
                    <a:prstClr val="black">
                      <a:lumMod val="50000"/>
                      <a:lumOff val="50000"/>
                    </a:prstClr>
                  </a:solidFill>
                  <a:latin typeface="MYuppy-KR-Bold-DDC"/>
                  <a:ea typeface="MYuppy-KR-Bold-DDC"/>
                </a:rPr>
                <a:t>YOUR TITLE</a:t>
              </a:r>
            </a:p>
          </p:txBody>
        </p:sp>
        <p:sp>
          <p:nvSpPr>
            <p:cNvPr id="14" name="文本框 13"/>
            <p:cNvSpPr txBox="1"/>
            <p:nvPr/>
          </p:nvSpPr>
          <p:spPr>
            <a:xfrm>
              <a:off x="4394200" y="5015731"/>
              <a:ext cx="3432580" cy="738664"/>
            </a:xfrm>
            <a:prstGeom prst="rect">
              <a:avLst/>
            </a:prstGeom>
          </p:spPr>
          <p:txBody>
            <a:bodyPr wrap="square">
              <a:spAutoFit/>
            </a:bodyPr>
            <a:lstStyle>
              <a:defPPr>
                <a:defRPr lang="zh-CN"/>
              </a:defPPr>
              <a:lvl1pPr>
                <a:defRPr sz="1400">
                  <a:solidFill>
                    <a:schemeClr val="tx1">
                      <a:lumMod val="50000"/>
                      <a:lumOff val="50000"/>
                    </a:schemeClr>
                  </a:solidFill>
                </a:defRPr>
              </a:lvl1pPr>
            </a:lstStyle>
            <a:p>
              <a:r>
                <a:rPr lang="en-US" altLang="zh-CN">
                  <a:solidFill>
                    <a:prstClr val="black">
                      <a:lumMod val="50000"/>
                      <a:lumOff val="50000"/>
                    </a:prstClr>
                  </a:solidFill>
                </a:rPr>
                <a:t>Lorem ipsum dolor sit amet, consectetur adipisicing elit, sed do eiusmod tempor incididunt ut</a:t>
              </a:r>
            </a:p>
          </p:txBody>
        </p:sp>
      </p:grpSp>
      <p:grpSp>
        <p:nvGrpSpPr>
          <p:cNvPr id="15" name="组合 14"/>
          <p:cNvGrpSpPr/>
          <p:nvPr/>
        </p:nvGrpSpPr>
        <p:grpSpPr>
          <a:xfrm>
            <a:off x="5304705" y="473213"/>
            <a:ext cx="588901" cy="634498"/>
            <a:chOff x="1269150" y="5674116"/>
            <a:chExt cx="983811" cy="983811"/>
          </a:xfrm>
        </p:grpSpPr>
        <p:sp>
          <p:nvSpPr>
            <p:cNvPr id="16" name="椭圆 15"/>
            <p:cNvSpPr/>
            <p:nvPr/>
          </p:nvSpPr>
          <p:spPr>
            <a:xfrm>
              <a:off x="1269150" y="5674116"/>
              <a:ext cx="983811" cy="983811"/>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1447267" y="5874214"/>
              <a:ext cx="627575" cy="627575"/>
            </a:xfrm>
            <a:prstGeom prst="ellipse">
              <a:avLst/>
            </a:prstGeom>
            <a:solidFill>
              <a:srgbClr val="E8A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a:off x="7890259" y="2855916"/>
            <a:ext cx="588901" cy="634498"/>
            <a:chOff x="1269150" y="5674116"/>
            <a:chExt cx="983811" cy="983811"/>
          </a:xfrm>
        </p:grpSpPr>
        <p:sp>
          <p:nvSpPr>
            <p:cNvPr id="19" name="椭圆 18"/>
            <p:cNvSpPr/>
            <p:nvPr/>
          </p:nvSpPr>
          <p:spPr>
            <a:xfrm>
              <a:off x="1269150" y="5674116"/>
              <a:ext cx="983811" cy="983811"/>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1447267" y="5874214"/>
              <a:ext cx="627575" cy="627575"/>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p:nvGrpSpPr>
        <p:grpSpPr>
          <a:xfrm>
            <a:off x="10216711" y="1923195"/>
            <a:ext cx="588901" cy="634498"/>
            <a:chOff x="1269150" y="5674116"/>
            <a:chExt cx="983811" cy="983811"/>
          </a:xfrm>
        </p:grpSpPr>
        <p:sp>
          <p:nvSpPr>
            <p:cNvPr id="22" name="椭圆 21"/>
            <p:cNvSpPr/>
            <p:nvPr/>
          </p:nvSpPr>
          <p:spPr>
            <a:xfrm>
              <a:off x="1269150" y="5674116"/>
              <a:ext cx="983811" cy="983811"/>
            </a:xfrm>
            <a:prstGeom prst="ellipse">
              <a:avLst/>
            </a:prstGeom>
            <a:solidFill>
              <a:srgbClr val="FFE9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1447267" y="5874214"/>
              <a:ext cx="627575" cy="627575"/>
            </a:xfrm>
            <a:prstGeom prst="ellipse">
              <a:avLst/>
            </a:prstGeom>
            <a:solidFill>
              <a:srgbClr val="FAD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11338678" y="573912"/>
            <a:ext cx="588901" cy="634498"/>
            <a:chOff x="1269150" y="5674116"/>
            <a:chExt cx="983811" cy="983811"/>
          </a:xfrm>
        </p:grpSpPr>
        <p:sp>
          <p:nvSpPr>
            <p:cNvPr id="25" name="椭圆 24"/>
            <p:cNvSpPr/>
            <p:nvPr/>
          </p:nvSpPr>
          <p:spPr>
            <a:xfrm>
              <a:off x="1269150" y="5674116"/>
              <a:ext cx="983811" cy="983811"/>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1447267" y="5874214"/>
              <a:ext cx="627575" cy="627575"/>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262081761"/>
      </p:ext>
    </p:extLst>
  </p:cSld>
  <p:clrMapOvr>
    <a:masterClrMapping/>
  </p:clrMapOvr>
  <mc:AlternateContent xmlns:mc="http://schemas.openxmlformats.org/markup-compatibility/2006" xmlns:p14="http://schemas.microsoft.com/office/powerpoint/2010/main">
    <mc:Choice Requires="p14">
      <p:transition spd="slow" p14:dur="1750" advTm="3000">
        <p:push dir="u"/>
      </p:transition>
    </mc:Choice>
    <mc:Fallback xmlns="">
      <p:transition spd="slow" advTm="300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2" presetClass="entr" presetSubtype="8"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000" fill="hold"/>
                                        <p:tgtEl>
                                          <p:spTgt spid="12"/>
                                        </p:tgtEl>
                                        <p:attrNameLst>
                                          <p:attrName>ppt_x</p:attrName>
                                        </p:attrNameLst>
                                      </p:cBhvr>
                                      <p:tavLst>
                                        <p:tav tm="0">
                                          <p:val>
                                            <p:strVal val="0-#ppt_w/2"/>
                                          </p:val>
                                        </p:tav>
                                        <p:tav tm="100000">
                                          <p:val>
                                            <p:strVal val="#ppt_x"/>
                                          </p:val>
                                        </p:tav>
                                      </p:tavLst>
                                    </p:anim>
                                    <p:anim calcmode="lin" valueType="num">
                                      <p:cBhvr additive="base">
                                        <p:cTn id="20" dur="1000" fill="hold"/>
                                        <p:tgtEl>
                                          <p:spTgt spid="12"/>
                                        </p:tgtEl>
                                        <p:attrNameLst>
                                          <p:attrName>ppt_y</p:attrName>
                                        </p:attrNameLst>
                                      </p:cBhvr>
                                      <p:tavLst>
                                        <p:tav tm="0">
                                          <p:val>
                                            <p:strVal val="#ppt_y"/>
                                          </p:val>
                                        </p:tav>
                                        <p:tav tm="100000">
                                          <p:val>
                                            <p:strVal val="#ppt_y"/>
                                          </p:val>
                                        </p:tav>
                                      </p:tavLst>
                                    </p:anim>
                                  </p:childTnLst>
                                </p:cTn>
                              </p:par>
                            </p:childTnLst>
                          </p:cTn>
                        </p:par>
                        <p:par>
                          <p:cTn id="21" fill="hold">
                            <p:stCondLst>
                              <p:cond delay="2500"/>
                            </p:stCondLst>
                            <p:childTnLst>
                              <p:par>
                                <p:cTn id="22" presetID="10" presetClass="entr" presetSubtype="0"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500"/>
                                        <p:tgtEl>
                                          <p:spTgt spid="11"/>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p:cTn id="27" dur="500" fill="hold"/>
                                        <p:tgtEl>
                                          <p:spTgt spid="3"/>
                                        </p:tgtEl>
                                        <p:attrNameLst>
                                          <p:attrName>ppt_w</p:attrName>
                                        </p:attrNameLst>
                                      </p:cBhvr>
                                      <p:tavLst>
                                        <p:tav tm="0">
                                          <p:val>
                                            <p:fltVal val="0"/>
                                          </p:val>
                                        </p:tav>
                                        <p:tav tm="100000">
                                          <p:val>
                                            <p:strVal val="#ppt_w"/>
                                          </p:val>
                                        </p:tav>
                                      </p:tavLst>
                                    </p:anim>
                                    <p:anim calcmode="lin" valueType="num">
                                      <p:cBhvr>
                                        <p:cTn id="28" dur="500" fill="hold"/>
                                        <p:tgtEl>
                                          <p:spTgt spid="3"/>
                                        </p:tgtEl>
                                        <p:attrNameLst>
                                          <p:attrName>ppt_h</p:attrName>
                                        </p:attrNameLst>
                                      </p:cBhvr>
                                      <p:tavLst>
                                        <p:tav tm="0">
                                          <p:val>
                                            <p:fltVal val="0"/>
                                          </p:val>
                                        </p:tav>
                                        <p:tav tm="100000">
                                          <p:val>
                                            <p:strVal val="#ppt_h"/>
                                          </p:val>
                                        </p:tav>
                                      </p:tavLst>
                                    </p:anim>
                                    <p:animEffect transition="in" filter="fade">
                                      <p:cBhvr>
                                        <p:cTn id="2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94822" y="666750"/>
            <a:ext cx="2639356" cy="6858000"/>
          </a:xfrm>
          <a:prstGeom prst="rect">
            <a:avLst/>
          </a:prstGeom>
        </p:spPr>
      </p:pic>
      <p:pic>
        <p:nvPicPr>
          <p:cNvPr id="3" name="图片 2"/>
          <p:cNvPicPr>
            <a:picLocks noChangeAspect="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320033" y="1288432"/>
            <a:ext cx="1296962" cy="1575210"/>
          </a:xfrm>
          <a:prstGeom prst="rect">
            <a:avLst/>
          </a:prstGeom>
        </p:spPr>
      </p:pic>
      <p:pic>
        <p:nvPicPr>
          <p:cNvPr id="4" name="图片 3"/>
          <p:cNvPicPr>
            <a:picLocks noChangeAspect="1"/>
          </p:cNvPicPr>
          <p:nvPr/>
        </p:nvPicPr>
        <p:blipFill>
          <a:blip r:embed="rId6" cstate="print">
            <a:clrChange>
              <a:clrFrom>
                <a:srgbClr val="FAFAFA"/>
              </a:clrFrom>
              <a:clrTo>
                <a:srgbClr val="FAFAFA">
                  <a:alpha val="0"/>
                </a:srgbClr>
              </a:clrTo>
            </a:clrChange>
            <a:extLst>
              <a:ext uri="{28A0092B-C50C-407E-A947-70E740481C1C}">
                <a14:useLocalDpi xmlns:a14="http://schemas.microsoft.com/office/drawing/2010/main" val="0"/>
              </a:ext>
            </a:extLst>
          </a:blip>
          <a:stretch>
            <a:fillRect/>
          </a:stretch>
        </p:blipFill>
        <p:spPr>
          <a:xfrm>
            <a:off x="4475844" y="3025957"/>
            <a:ext cx="1276309" cy="1803580"/>
          </a:xfrm>
          <a:prstGeom prst="rect">
            <a:avLst/>
          </a:prstGeom>
        </p:spPr>
      </p:pic>
      <p:pic>
        <p:nvPicPr>
          <p:cNvPr id="5" name="图片 4"/>
          <p:cNvPicPr>
            <a:picLocks noChangeAspect="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373768" y="5303751"/>
            <a:ext cx="1245076" cy="1254484"/>
          </a:xfrm>
          <a:prstGeom prst="rect">
            <a:avLst/>
          </a:prstGeom>
        </p:spPr>
      </p:pic>
      <p:grpSp>
        <p:nvGrpSpPr>
          <p:cNvPr id="6" name="组合 5"/>
          <p:cNvGrpSpPr/>
          <p:nvPr/>
        </p:nvGrpSpPr>
        <p:grpSpPr>
          <a:xfrm>
            <a:off x="5923213" y="1433682"/>
            <a:ext cx="5580111" cy="947404"/>
            <a:chOff x="2285569" y="744255"/>
            <a:chExt cx="5580111" cy="947404"/>
          </a:xfrm>
        </p:grpSpPr>
        <p:sp>
          <p:nvSpPr>
            <p:cNvPr id="7" name="文本框 6"/>
            <p:cNvSpPr txBox="1"/>
            <p:nvPr/>
          </p:nvSpPr>
          <p:spPr>
            <a:xfrm>
              <a:off x="2285569" y="744255"/>
              <a:ext cx="4318431" cy="369332"/>
            </a:xfrm>
            <a:prstGeom prst="rect">
              <a:avLst/>
            </a:prstGeom>
            <a:noFill/>
          </p:spPr>
          <p:txBody>
            <a:bodyPr wrap="square" rtlCol="0">
              <a:spAutoFit/>
            </a:bodyPr>
            <a:lstStyle>
              <a:defPPr>
                <a:defRPr lang="zh-CN"/>
              </a:defPPr>
              <a:lvl1pPr algn="ctr">
                <a:defRPr b="1">
                  <a:solidFill>
                    <a:schemeClr val="tx1">
                      <a:lumMod val="50000"/>
                      <a:lumOff val="50000"/>
                    </a:schemeClr>
                  </a:solidFill>
                  <a:latin typeface="+mj-lt"/>
                  <a:ea typeface="+mj-ea"/>
                </a:defRPr>
              </a:lvl1pPr>
            </a:lstStyle>
            <a:p>
              <a:pPr algn="l"/>
              <a:r>
                <a:rPr lang="zh-CN" altLang="en-US" dirty="0" smtClean="0">
                  <a:solidFill>
                    <a:prstClr val="black">
                      <a:lumMod val="50000"/>
                      <a:lumOff val="50000"/>
                    </a:prstClr>
                  </a:solidFill>
                  <a:latin typeface="+mj-ea"/>
                </a:rPr>
                <a:t>输入您的标题</a:t>
              </a:r>
              <a:endParaRPr lang="zh-CN" altLang="en-US" dirty="0">
                <a:solidFill>
                  <a:prstClr val="black">
                    <a:lumMod val="50000"/>
                    <a:lumOff val="50000"/>
                  </a:prstClr>
                </a:solidFill>
                <a:latin typeface="+mj-ea"/>
              </a:endParaRPr>
            </a:p>
          </p:txBody>
        </p:sp>
        <p:sp>
          <p:nvSpPr>
            <p:cNvPr id="8" name="矩形 7"/>
            <p:cNvSpPr/>
            <p:nvPr/>
          </p:nvSpPr>
          <p:spPr>
            <a:xfrm>
              <a:off x="2285570" y="1168439"/>
              <a:ext cx="5580110" cy="523220"/>
            </a:xfrm>
            <a:prstGeom prst="rect">
              <a:avLst/>
            </a:prstGeom>
          </p:spPr>
          <p:txBody>
            <a:bodyPr wrap="square">
              <a:spAutoFit/>
            </a:bodyPr>
            <a:lstStyle/>
            <a:p>
              <a:r>
                <a:rPr lang="zh-CN" altLang="en-US" sz="1400" dirty="0">
                  <a:solidFill>
                    <a:prstClr val="black">
                      <a:lumMod val="65000"/>
                      <a:lumOff val="35000"/>
                    </a:prstClr>
                  </a:solidFill>
                </a:rPr>
                <a:t>Lorem ipsum dolor sit amet, consectetur adipisicing elit, sed do eiusmod tempor incididunt ut labore et dolore magna aliqua.</a:t>
              </a:r>
              <a:endParaRPr lang="en-US" altLang="zh-CN" sz="1400" dirty="0">
                <a:solidFill>
                  <a:prstClr val="black">
                    <a:lumMod val="65000"/>
                    <a:lumOff val="35000"/>
                  </a:prstClr>
                </a:solidFill>
              </a:endParaRPr>
            </a:p>
          </p:txBody>
        </p:sp>
      </p:grpSp>
      <p:grpSp>
        <p:nvGrpSpPr>
          <p:cNvPr id="9" name="组合 8"/>
          <p:cNvGrpSpPr/>
          <p:nvPr/>
        </p:nvGrpSpPr>
        <p:grpSpPr>
          <a:xfrm>
            <a:off x="5923213" y="3322314"/>
            <a:ext cx="5580111" cy="947404"/>
            <a:chOff x="2285569" y="2632887"/>
            <a:chExt cx="5580111" cy="947404"/>
          </a:xfrm>
        </p:grpSpPr>
        <p:sp>
          <p:nvSpPr>
            <p:cNvPr id="10" name="文本框 9"/>
            <p:cNvSpPr txBox="1"/>
            <p:nvPr/>
          </p:nvSpPr>
          <p:spPr>
            <a:xfrm>
              <a:off x="2285569" y="2632887"/>
              <a:ext cx="3810431" cy="369332"/>
            </a:xfrm>
            <a:prstGeom prst="rect">
              <a:avLst/>
            </a:prstGeom>
            <a:noFill/>
          </p:spPr>
          <p:txBody>
            <a:bodyPr wrap="square" rtlCol="0">
              <a:spAutoFit/>
            </a:bodyPr>
            <a:lstStyle>
              <a:defPPr>
                <a:defRPr lang="zh-CN"/>
              </a:defPPr>
              <a:lvl1pPr algn="ctr">
                <a:defRPr b="1">
                  <a:solidFill>
                    <a:schemeClr val="tx1">
                      <a:lumMod val="50000"/>
                      <a:lumOff val="50000"/>
                    </a:schemeClr>
                  </a:solidFill>
                  <a:latin typeface="+mj-lt"/>
                  <a:ea typeface="+mj-ea"/>
                </a:defRPr>
              </a:lvl1pPr>
            </a:lstStyle>
            <a:p>
              <a:pPr algn="l"/>
              <a:r>
                <a:rPr lang="zh-CN" altLang="en-US" dirty="0">
                  <a:solidFill>
                    <a:prstClr val="black">
                      <a:lumMod val="50000"/>
                      <a:lumOff val="50000"/>
                    </a:prstClr>
                  </a:solidFill>
                  <a:latin typeface="+mj-ea"/>
                </a:rPr>
                <a:t>输入您的标题</a:t>
              </a:r>
            </a:p>
          </p:txBody>
        </p:sp>
        <p:sp>
          <p:nvSpPr>
            <p:cNvPr id="11" name="矩形 10"/>
            <p:cNvSpPr/>
            <p:nvPr/>
          </p:nvSpPr>
          <p:spPr>
            <a:xfrm>
              <a:off x="2285570" y="3057071"/>
              <a:ext cx="5580110" cy="523220"/>
            </a:xfrm>
            <a:prstGeom prst="rect">
              <a:avLst/>
            </a:prstGeom>
          </p:spPr>
          <p:txBody>
            <a:bodyPr wrap="square">
              <a:spAutoFit/>
            </a:bodyPr>
            <a:lstStyle/>
            <a:p>
              <a:r>
                <a:rPr lang="zh-CN" altLang="en-US" sz="1400" dirty="0">
                  <a:solidFill>
                    <a:prstClr val="black">
                      <a:lumMod val="65000"/>
                      <a:lumOff val="35000"/>
                    </a:prstClr>
                  </a:solidFill>
                </a:rPr>
                <a:t>Lorem ipsum dolor sit amet, consectetur adipisicing elit, sed do eiusmod tempor incididunt ut labore et dolore magna aliqua.</a:t>
              </a:r>
              <a:endParaRPr lang="en-US" altLang="zh-CN" sz="1400" dirty="0">
                <a:solidFill>
                  <a:prstClr val="black">
                    <a:lumMod val="65000"/>
                    <a:lumOff val="35000"/>
                  </a:prstClr>
                </a:solidFill>
              </a:endParaRPr>
            </a:p>
          </p:txBody>
        </p:sp>
      </p:grpSp>
      <p:grpSp>
        <p:nvGrpSpPr>
          <p:cNvPr id="12" name="组合 11"/>
          <p:cNvGrpSpPr/>
          <p:nvPr/>
        </p:nvGrpSpPr>
        <p:grpSpPr>
          <a:xfrm>
            <a:off x="5923213" y="5478715"/>
            <a:ext cx="5580111" cy="947404"/>
            <a:chOff x="2285569" y="4789288"/>
            <a:chExt cx="5580111" cy="947404"/>
          </a:xfrm>
        </p:grpSpPr>
        <p:sp>
          <p:nvSpPr>
            <p:cNvPr id="13" name="文本框 12"/>
            <p:cNvSpPr txBox="1"/>
            <p:nvPr/>
          </p:nvSpPr>
          <p:spPr>
            <a:xfrm>
              <a:off x="2285569" y="4789288"/>
              <a:ext cx="3665288" cy="369332"/>
            </a:xfrm>
            <a:prstGeom prst="rect">
              <a:avLst/>
            </a:prstGeom>
            <a:noFill/>
          </p:spPr>
          <p:txBody>
            <a:bodyPr wrap="square" rtlCol="0">
              <a:spAutoFit/>
            </a:bodyPr>
            <a:lstStyle>
              <a:defPPr>
                <a:defRPr lang="zh-CN"/>
              </a:defPPr>
              <a:lvl1pPr algn="ctr">
                <a:defRPr b="1">
                  <a:solidFill>
                    <a:schemeClr val="tx1">
                      <a:lumMod val="50000"/>
                      <a:lumOff val="50000"/>
                    </a:schemeClr>
                  </a:solidFill>
                  <a:latin typeface="+mj-lt"/>
                  <a:ea typeface="+mj-ea"/>
                </a:defRPr>
              </a:lvl1pPr>
            </a:lstStyle>
            <a:p>
              <a:pPr algn="l"/>
              <a:r>
                <a:rPr lang="zh-CN" altLang="en-US" dirty="0">
                  <a:solidFill>
                    <a:prstClr val="black">
                      <a:lumMod val="50000"/>
                      <a:lumOff val="50000"/>
                    </a:prstClr>
                  </a:solidFill>
                  <a:latin typeface="+mj-ea"/>
                </a:rPr>
                <a:t>输入您的标题</a:t>
              </a:r>
            </a:p>
          </p:txBody>
        </p:sp>
        <p:sp>
          <p:nvSpPr>
            <p:cNvPr id="14" name="矩形 13"/>
            <p:cNvSpPr/>
            <p:nvPr/>
          </p:nvSpPr>
          <p:spPr>
            <a:xfrm>
              <a:off x="2285570" y="5213472"/>
              <a:ext cx="5580110" cy="523220"/>
            </a:xfrm>
            <a:prstGeom prst="rect">
              <a:avLst/>
            </a:prstGeom>
          </p:spPr>
          <p:txBody>
            <a:bodyPr wrap="square">
              <a:spAutoFit/>
            </a:bodyPr>
            <a:lstStyle/>
            <a:p>
              <a:r>
                <a:rPr lang="zh-CN" altLang="en-US" sz="1400" dirty="0">
                  <a:solidFill>
                    <a:prstClr val="black">
                      <a:lumMod val="65000"/>
                      <a:lumOff val="35000"/>
                    </a:prstClr>
                  </a:solidFill>
                </a:rPr>
                <a:t>Lorem ipsum dolor sit amet, consectetur adipisicing elit, sed do eiusmod tempor incididunt ut labore et dolore magna aliqua.</a:t>
              </a:r>
              <a:endParaRPr lang="en-US" altLang="zh-CN" sz="1400" dirty="0">
                <a:solidFill>
                  <a:prstClr val="black">
                    <a:lumMod val="65000"/>
                    <a:lumOff val="35000"/>
                  </a:prstClr>
                </a:solidFill>
              </a:endParaRPr>
            </a:p>
          </p:txBody>
        </p:sp>
      </p:grpSp>
      <p:grpSp>
        <p:nvGrpSpPr>
          <p:cNvPr id="15" name="PA_组合 4"/>
          <p:cNvGrpSpPr/>
          <p:nvPr>
            <p:custDataLst>
              <p:tags r:id="rId1"/>
            </p:custDataLst>
          </p:nvPr>
        </p:nvGrpSpPr>
        <p:grpSpPr>
          <a:xfrm>
            <a:off x="10039618" y="-2446898"/>
            <a:ext cx="4304764" cy="4304764"/>
            <a:chOff x="-1671581" y="-498242"/>
            <a:chExt cx="4304764" cy="4304764"/>
          </a:xfrm>
        </p:grpSpPr>
        <p:sp>
          <p:nvSpPr>
            <p:cNvPr id="16" name="椭圆 15"/>
            <p:cNvSpPr/>
            <p:nvPr/>
          </p:nvSpPr>
          <p:spPr>
            <a:xfrm>
              <a:off x="-1671581" y="-498242"/>
              <a:ext cx="4304764" cy="4304764"/>
            </a:xfrm>
            <a:prstGeom prst="ellipse">
              <a:avLst/>
            </a:prstGeom>
            <a:solidFill>
              <a:srgbClr val="EC66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1560878" y="-395308"/>
              <a:ext cx="3661894" cy="3661894"/>
            </a:xfrm>
            <a:prstGeom prst="ellipse">
              <a:avLst/>
            </a:prstGeom>
            <a:solidFill>
              <a:srgbClr val="FBA860"/>
            </a:solidFill>
            <a:ln w="28575">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1474721" y="-295132"/>
              <a:ext cx="2915992" cy="2915992"/>
            </a:xfrm>
            <a:prstGeom prst="ellipse">
              <a:avLst/>
            </a:prstGeom>
            <a:solidFill>
              <a:srgbClr val="F685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任意多边形 28"/>
          <p:cNvSpPr/>
          <p:nvPr/>
        </p:nvSpPr>
        <p:spPr>
          <a:xfrm>
            <a:off x="10408575" y="4794026"/>
            <a:ext cx="1501348" cy="749450"/>
          </a:xfrm>
          <a:custGeom>
            <a:avLst/>
            <a:gdLst>
              <a:gd name="connsiteX0" fmla="*/ 791913 w 1791140"/>
              <a:gd name="connsiteY0" fmla="*/ 0 h 894110"/>
              <a:gd name="connsiteX1" fmla="*/ 1187129 w 1791140"/>
              <a:gd name="connsiteY1" fmla="*/ 213295 h 894110"/>
              <a:gd name="connsiteX2" fmla="*/ 1191896 w 1791140"/>
              <a:gd name="connsiteY2" fmla="*/ 244607 h 894110"/>
              <a:gd name="connsiteX3" fmla="*/ 1252477 w 1791140"/>
              <a:gd name="connsiteY3" fmla="*/ 257059 h 894110"/>
              <a:gd name="connsiteX4" fmla="*/ 1352059 w 1791140"/>
              <a:gd name="connsiteY4" fmla="*/ 297067 h 894110"/>
              <a:gd name="connsiteX5" fmla="*/ 1387847 w 1791140"/>
              <a:gd name="connsiteY5" fmla="*/ 323148 h 894110"/>
              <a:gd name="connsiteX6" fmla="*/ 1469030 w 1791140"/>
              <a:gd name="connsiteY6" fmla="*/ 328567 h 894110"/>
              <a:gd name="connsiteX7" fmla="*/ 1791140 w 1791140"/>
              <a:gd name="connsiteY7" fmla="*/ 590272 h 894110"/>
              <a:gd name="connsiteX8" fmla="*/ 1387728 w 1791140"/>
              <a:gd name="connsiteY8" fmla="*/ 857404 h 894110"/>
              <a:gd name="connsiteX9" fmla="*/ 1102473 w 1791140"/>
              <a:gd name="connsiteY9" fmla="*/ 779163 h 894110"/>
              <a:gd name="connsiteX10" fmla="*/ 1091107 w 1791140"/>
              <a:gd name="connsiteY10" fmla="*/ 770041 h 894110"/>
              <a:gd name="connsiteX11" fmla="*/ 1014150 w 1791140"/>
              <a:gd name="connsiteY11" fmla="*/ 764904 h 894110"/>
              <a:gd name="connsiteX12" fmla="*/ 993206 w 1791140"/>
              <a:gd name="connsiteY12" fmla="*/ 760599 h 894110"/>
              <a:gd name="connsiteX13" fmla="*/ 980308 w 1791140"/>
              <a:gd name="connsiteY13" fmla="*/ 776334 h 894110"/>
              <a:gd name="connsiteX14" fmla="*/ 645792 w 1791140"/>
              <a:gd name="connsiteY14" fmla="*/ 894110 h 894110"/>
              <a:gd name="connsiteX15" fmla="*/ 360537 w 1791140"/>
              <a:gd name="connsiteY15" fmla="*/ 815869 h 894110"/>
              <a:gd name="connsiteX16" fmla="*/ 305080 w 1791140"/>
              <a:gd name="connsiteY16" fmla="*/ 761402 h 894110"/>
              <a:gd name="connsiteX17" fmla="*/ 246386 w 1791140"/>
              <a:gd name="connsiteY17" fmla="*/ 749338 h 894110"/>
              <a:gd name="connsiteX18" fmla="*/ 0 w 1791140"/>
              <a:gd name="connsiteY18" fmla="*/ 503198 h 894110"/>
              <a:gd name="connsiteX19" fmla="*/ 322111 w 1791140"/>
              <a:gd name="connsiteY19" fmla="*/ 241493 h 894110"/>
              <a:gd name="connsiteX20" fmla="*/ 393126 w 1791140"/>
              <a:gd name="connsiteY20" fmla="*/ 236753 h 894110"/>
              <a:gd name="connsiteX21" fmla="*/ 396697 w 1791140"/>
              <a:gd name="connsiteY21" fmla="*/ 213295 h 894110"/>
              <a:gd name="connsiteX22" fmla="*/ 791913 w 1791140"/>
              <a:gd name="connsiteY22" fmla="*/ 0 h 894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791140" h="894110">
                <a:moveTo>
                  <a:pt x="791913" y="0"/>
                </a:moveTo>
                <a:cubicBezTo>
                  <a:pt x="986861" y="0"/>
                  <a:pt x="1149512" y="91568"/>
                  <a:pt x="1187129" y="213295"/>
                </a:cubicBezTo>
                <a:lnTo>
                  <a:pt x="1191896" y="244607"/>
                </a:lnTo>
                <a:lnTo>
                  <a:pt x="1252477" y="257059"/>
                </a:lnTo>
                <a:cubicBezTo>
                  <a:pt x="1288675" y="267198"/>
                  <a:pt x="1322173" y="280735"/>
                  <a:pt x="1352059" y="297067"/>
                </a:cubicBezTo>
                <a:lnTo>
                  <a:pt x="1387847" y="323148"/>
                </a:lnTo>
                <a:lnTo>
                  <a:pt x="1469030" y="328567"/>
                </a:lnTo>
                <a:cubicBezTo>
                  <a:pt x="1652858" y="353476"/>
                  <a:pt x="1791140" y="461181"/>
                  <a:pt x="1791140" y="590272"/>
                </a:cubicBezTo>
                <a:cubicBezTo>
                  <a:pt x="1791140" y="737805"/>
                  <a:pt x="1610526" y="857404"/>
                  <a:pt x="1387728" y="857404"/>
                </a:cubicBezTo>
                <a:cubicBezTo>
                  <a:pt x="1276329" y="857404"/>
                  <a:pt x="1175476" y="827504"/>
                  <a:pt x="1102473" y="779163"/>
                </a:cubicBezTo>
                <a:lnTo>
                  <a:pt x="1091107" y="770041"/>
                </a:lnTo>
                <a:lnTo>
                  <a:pt x="1014150" y="764904"/>
                </a:lnTo>
                <a:lnTo>
                  <a:pt x="993206" y="760599"/>
                </a:lnTo>
                <a:lnTo>
                  <a:pt x="980308" y="776334"/>
                </a:lnTo>
                <a:cubicBezTo>
                  <a:pt x="907812" y="847392"/>
                  <a:pt x="785041" y="894110"/>
                  <a:pt x="645792" y="894110"/>
                </a:cubicBezTo>
                <a:cubicBezTo>
                  <a:pt x="534393" y="894110"/>
                  <a:pt x="433540" y="864210"/>
                  <a:pt x="360537" y="815869"/>
                </a:cubicBezTo>
                <a:lnTo>
                  <a:pt x="305080" y="761402"/>
                </a:lnTo>
                <a:lnTo>
                  <a:pt x="246386" y="749338"/>
                </a:lnTo>
                <a:cubicBezTo>
                  <a:pt x="101595" y="708785"/>
                  <a:pt x="0" y="613848"/>
                  <a:pt x="0" y="503198"/>
                </a:cubicBezTo>
                <a:cubicBezTo>
                  <a:pt x="0" y="374107"/>
                  <a:pt x="138282" y="266402"/>
                  <a:pt x="322111" y="241493"/>
                </a:cubicBezTo>
                <a:lnTo>
                  <a:pt x="393126" y="236753"/>
                </a:lnTo>
                <a:lnTo>
                  <a:pt x="396697" y="213295"/>
                </a:lnTo>
                <a:cubicBezTo>
                  <a:pt x="434314" y="91568"/>
                  <a:pt x="596965" y="0"/>
                  <a:pt x="791913" y="0"/>
                </a:cubicBezTo>
                <a:close/>
              </a:path>
            </a:pathLst>
          </a:custGeom>
          <a:noFill/>
          <a:ln w="254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30" name="五角星 29"/>
          <p:cNvSpPr/>
          <p:nvPr/>
        </p:nvSpPr>
        <p:spPr>
          <a:xfrm>
            <a:off x="10616447" y="3309512"/>
            <a:ext cx="354309" cy="401690"/>
          </a:xfrm>
          <a:prstGeom prst="star5">
            <a:avLst/>
          </a:prstGeom>
          <a:solidFill>
            <a:srgbClr val="6686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任意多边形 30"/>
          <p:cNvSpPr/>
          <p:nvPr/>
        </p:nvSpPr>
        <p:spPr>
          <a:xfrm>
            <a:off x="10782832" y="3746498"/>
            <a:ext cx="720492" cy="955040"/>
          </a:xfrm>
          <a:custGeom>
            <a:avLst/>
            <a:gdLst>
              <a:gd name="connsiteX0" fmla="*/ 304800 w 741700"/>
              <a:gd name="connsiteY0" fmla="*/ 929640 h 929640"/>
              <a:gd name="connsiteX1" fmla="*/ 403860 w 741700"/>
              <a:gd name="connsiteY1" fmla="*/ 289560 h 929640"/>
              <a:gd name="connsiteX2" fmla="*/ 739140 w 741700"/>
              <a:gd name="connsiteY2" fmla="*/ 396240 h 929640"/>
              <a:gd name="connsiteX3" fmla="*/ 205740 w 741700"/>
              <a:gd name="connsiteY3" fmla="*/ 525780 h 929640"/>
              <a:gd name="connsiteX4" fmla="*/ 0 w 741700"/>
              <a:gd name="connsiteY4" fmla="*/ 0 h 929640"/>
              <a:gd name="connsiteX0" fmla="*/ 304800 w 743769"/>
              <a:gd name="connsiteY0" fmla="*/ 929640 h 929640"/>
              <a:gd name="connsiteX1" fmla="*/ 403860 w 743769"/>
              <a:gd name="connsiteY1" fmla="*/ 289560 h 929640"/>
              <a:gd name="connsiteX2" fmla="*/ 739140 w 743769"/>
              <a:gd name="connsiteY2" fmla="*/ 396240 h 929640"/>
              <a:gd name="connsiteX3" fmla="*/ 205740 w 743769"/>
              <a:gd name="connsiteY3" fmla="*/ 525780 h 929640"/>
              <a:gd name="connsiteX4" fmla="*/ 0 w 743769"/>
              <a:gd name="connsiteY4" fmla="*/ 0 h 929640"/>
              <a:gd name="connsiteX0" fmla="*/ 304800 w 743769"/>
              <a:gd name="connsiteY0" fmla="*/ 929640 h 929640"/>
              <a:gd name="connsiteX1" fmla="*/ 403860 w 743769"/>
              <a:gd name="connsiteY1" fmla="*/ 289560 h 929640"/>
              <a:gd name="connsiteX2" fmla="*/ 739140 w 743769"/>
              <a:gd name="connsiteY2" fmla="*/ 396240 h 929640"/>
              <a:gd name="connsiteX3" fmla="*/ 205740 w 743769"/>
              <a:gd name="connsiteY3" fmla="*/ 525780 h 929640"/>
              <a:gd name="connsiteX4" fmla="*/ 0 w 743769"/>
              <a:gd name="connsiteY4" fmla="*/ 0 h 929640"/>
              <a:gd name="connsiteX0" fmla="*/ 304800 w 745656"/>
              <a:gd name="connsiteY0" fmla="*/ 929640 h 929640"/>
              <a:gd name="connsiteX1" fmla="*/ 403860 w 745656"/>
              <a:gd name="connsiteY1" fmla="*/ 289560 h 929640"/>
              <a:gd name="connsiteX2" fmla="*/ 739140 w 745656"/>
              <a:gd name="connsiteY2" fmla="*/ 396240 h 929640"/>
              <a:gd name="connsiteX3" fmla="*/ 104140 w 745656"/>
              <a:gd name="connsiteY3" fmla="*/ 411480 h 929640"/>
              <a:gd name="connsiteX4" fmla="*/ 0 w 745656"/>
              <a:gd name="connsiteY4" fmla="*/ 0 h 929640"/>
              <a:gd name="connsiteX0" fmla="*/ 304800 w 745656"/>
              <a:gd name="connsiteY0" fmla="*/ 929640 h 929640"/>
              <a:gd name="connsiteX1" fmla="*/ 403860 w 745656"/>
              <a:gd name="connsiteY1" fmla="*/ 289560 h 929640"/>
              <a:gd name="connsiteX2" fmla="*/ 739140 w 745656"/>
              <a:gd name="connsiteY2" fmla="*/ 396240 h 929640"/>
              <a:gd name="connsiteX3" fmla="*/ 104140 w 745656"/>
              <a:gd name="connsiteY3" fmla="*/ 411480 h 929640"/>
              <a:gd name="connsiteX4" fmla="*/ 0 w 745656"/>
              <a:gd name="connsiteY4" fmla="*/ 0 h 929640"/>
              <a:gd name="connsiteX0" fmla="*/ 412750 w 853606"/>
              <a:gd name="connsiteY0" fmla="*/ 955040 h 955040"/>
              <a:gd name="connsiteX1" fmla="*/ 511810 w 853606"/>
              <a:gd name="connsiteY1" fmla="*/ 314960 h 955040"/>
              <a:gd name="connsiteX2" fmla="*/ 847090 w 853606"/>
              <a:gd name="connsiteY2" fmla="*/ 421640 h 955040"/>
              <a:gd name="connsiteX3" fmla="*/ 212090 w 853606"/>
              <a:gd name="connsiteY3" fmla="*/ 436880 h 955040"/>
              <a:gd name="connsiteX4" fmla="*/ 0 w 853606"/>
              <a:gd name="connsiteY4" fmla="*/ 0 h 955040"/>
              <a:gd name="connsiteX0" fmla="*/ 412750 w 853606"/>
              <a:gd name="connsiteY0" fmla="*/ 955040 h 955040"/>
              <a:gd name="connsiteX1" fmla="*/ 511810 w 853606"/>
              <a:gd name="connsiteY1" fmla="*/ 314960 h 955040"/>
              <a:gd name="connsiteX2" fmla="*/ 847090 w 853606"/>
              <a:gd name="connsiteY2" fmla="*/ 421640 h 955040"/>
              <a:gd name="connsiteX3" fmla="*/ 212090 w 853606"/>
              <a:gd name="connsiteY3" fmla="*/ 436880 h 955040"/>
              <a:gd name="connsiteX4" fmla="*/ 0 w 853606"/>
              <a:gd name="connsiteY4" fmla="*/ 0 h 955040"/>
              <a:gd name="connsiteX0" fmla="*/ 412750 w 849119"/>
              <a:gd name="connsiteY0" fmla="*/ 955040 h 955040"/>
              <a:gd name="connsiteX1" fmla="*/ 511810 w 849119"/>
              <a:gd name="connsiteY1" fmla="*/ 314960 h 955040"/>
              <a:gd name="connsiteX2" fmla="*/ 847090 w 849119"/>
              <a:gd name="connsiteY2" fmla="*/ 421640 h 955040"/>
              <a:gd name="connsiteX3" fmla="*/ 212090 w 849119"/>
              <a:gd name="connsiteY3" fmla="*/ 436880 h 955040"/>
              <a:gd name="connsiteX4" fmla="*/ 0 w 849119"/>
              <a:gd name="connsiteY4" fmla="*/ 0 h 955040"/>
              <a:gd name="connsiteX0" fmla="*/ 412750 w 853238"/>
              <a:gd name="connsiteY0" fmla="*/ 955040 h 955040"/>
              <a:gd name="connsiteX1" fmla="*/ 505460 w 853238"/>
              <a:gd name="connsiteY1" fmla="*/ 276860 h 955040"/>
              <a:gd name="connsiteX2" fmla="*/ 847090 w 853238"/>
              <a:gd name="connsiteY2" fmla="*/ 421640 h 955040"/>
              <a:gd name="connsiteX3" fmla="*/ 212090 w 853238"/>
              <a:gd name="connsiteY3" fmla="*/ 436880 h 955040"/>
              <a:gd name="connsiteX4" fmla="*/ 0 w 853238"/>
              <a:gd name="connsiteY4" fmla="*/ 0 h 955040"/>
              <a:gd name="connsiteX0" fmla="*/ 412750 w 853793"/>
              <a:gd name="connsiteY0" fmla="*/ 955040 h 955040"/>
              <a:gd name="connsiteX1" fmla="*/ 505460 w 853793"/>
              <a:gd name="connsiteY1" fmla="*/ 276860 h 955040"/>
              <a:gd name="connsiteX2" fmla="*/ 847090 w 853793"/>
              <a:gd name="connsiteY2" fmla="*/ 421640 h 955040"/>
              <a:gd name="connsiteX3" fmla="*/ 212090 w 853793"/>
              <a:gd name="connsiteY3" fmla="*/ 436880 h 955040"/>
              <a:gd name="connsiteX4" fmla="*/ 0 w 853793"/>
              <a:gd name="connsiteY4" fmla="*/ 0 h 955040"/>
              <a:gd name="connsiteX0" fmla="*/ 412750 w 696465"/>
              <a:gd name="connsiteY0" fmla="*/ 955040 h 955040"/>
              <a:gd name="connsiteX1" fmla="*/ 505460 w 696465"/>
              <a:gd name="connsiteY1" fmla="*/ 276860 h 955040"/>
              <a:gd name="connsiteX2" fmla="*/ 688340 w 696465"/>
              <a:gd name="connsiteY2" fmla="*/ 535940 h 955040"/>
              <a:gd name="connsiteX3" fmla="*/ 212090 w 696465"/>
              <a:gd name="connsiteY3" fmla="*/ 436880 h 955040"/>
              <a:gd name="connsiteX4" fmla="*/ 0 w 696465"/>
              <a:gd name="connsiteY4" fmla="*/ 0 h 955040"/>
              <a:gd name="connsiteX0" fmla="*/ 412750 w 712614"/>
              <a:gd name="connsiteY0" fmla="*/ 955040 h 955040"/>
              <a:gd name="connsiteX1" fmla="*/ 505460 w 712614"/>
              <a:gd name="connsiteY1" fmla="*/ 276860 h 955040"/>
              <a:gd name="connsiteX2" fmla="*/ 688340 w 712614"/>
              <a:gd name="connsiteY2" fmla="*/ 535940 h 955040"/>
              <a:gd name="connsiteX3" fmla="*/ 212090 w 712614"/>
              <a:gd name="connsiteY3" fmla="*/ 436880 h 955040"/>
              <a:gd name="connsiteX4" fmla="*/ 0 w 712614"/>
              <a:gd name="connsiteY4" fmla="*/ 0 h 955040"/>
              <a:gd name="connsiteX0" fmla="*/ 412750 w 716890"/>
              <a:gd name="connsiteY0" fmla="*/ 955040 h 955040"/>
              <a:gd name="connsiteX1" fmla="*/ 505460 w 716890"/>
              <a:gd name="connsiteY1" fmla="*/ 276860 h 955040"/>
              <a:gd name="connsiteX2" fmla="*/ 688340 w 716890"/>
              <a:gd name="connsiteY2" fmla="*/ 535940 h 955040"/>
              <a:gd name="connsiteX3" fmla="*/ 212090 w 716890"/>
              <a:gd name="connsiteY3" fmla="*/ 436880 h 955040"/>
              <a:gd name="connsiteX4" fmla="*/ 0 w 716890"/>
              <a:gd name="connsiteY4" fmla="*/ 0 h 955040"/>
              <a:gd name="connsiteX0" fmla="*/ 412750 w 716890"/>
              <a:gd name="connsiteY0" fmla="*/ 955040 h 955040"/>
              <a:gd name="connsiteX1" fmla="*/ 505460 w 716890"/>
              <a:gd name="connsiteY1" fmla="*/ 276860 h 955040"/>
              <a:gd name="connsiteX2" fmla="*/ 688340 w 716890"/>
              <a:gd name="connsiteY2" fmla="*/ 535940 h 955040"/>
              <a:gd name="connsiteX3" fmla="*/ 212090 w 716890"/>
              <a:gd name="connsiteY3" fmla="*/ 436880 h 955040"/>
              <a:gd name="connsiteX4" fmla="*/ 0 w 716890"/>
              <a:gd name="connsiteY4" fmla="*/ 0 h 955040"/>
              <a:gd name="connsiteX0" fmla="*/ 416352 w 720492"/>
              <a:gd name="connsiteY0" fmla="*/ 955040 h 955040"/>
              <a:gd name="connsiteX1" fmla="*/ 509062 w 720492"/>
              <a:gd name="connsiteY1" fmla="*/ 276860 h 955040"/>
              <a:gd name="connsiteX2" fmla="*/ 691942 w 720492"/>
              <a:gd name="connsiteY2" fmla="*/ 535940 h 955040"/>
              <a:gd name="connsiteX3" fmla="*/ 215692 w 720492"/>
              <a:gd name="connsiteY3" fmla="*/ 436880 h 955040"/>
              <a:gd name="connsiteX4" fmla="*/ 3602 w 720492"/>
              <a:gd name="connsiteY4" fmla="*/ 0 h 955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0492" h="955040">
                <a:moveTo>
                  <a:pt x="416352" y="955040"/>
                </a:moveTo>
                <a:cubicBezTo>
                  <a:pt x="429687" y="679450"/>
                  <a:pt x="412330" y="346710"/>
                  <a:pt x="509062" y="276860"/>
                </a:cubicBezTo>
                <a:cubicBezTo>
                  <a:pt x="605794" y="207010"/>
                  <a:pt x="791637" y="439420"/>
                  <a:pt x="691942" y="535940"/>
                </a:cubicBezTo>
                <a:cubicBezTo>
                  <a:pt x="592247" y="632460"/>
                  <a:pt x="412965" y="589703"/>
                  <a:pt x="215692" y="436880"/>
                </a:cubicBezTo>
                <a:cubicBezTo>
                  <a:pt x="18419" y="284057"/>
                  <a:pt x="-12273" y="134620"/>
                  <a:pt x="3602" y="0"/>
                </a:cubicBezTo>
              </a:path>
            </a:pathLst>
          </a:custGeom>
          <a:noFill/>
          <a:ln w="2540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4205112969"/>
      </p:ext>
    </p:extLst>
  </p:cSld>
  <p:clrMapOvr>
    <a:masterClrMapping/>
  </p:clrMapOvr>
  <mc:AlternateContent xmlns:mc="http://schemas.openxmlformats.org/markup-compatibility/2006" xmlns:p14="http://schemas.microsoft.com/office/powerpoint/2010/main">
    <mc:Choice Requires="p14">
      <p:transition spd="slow" p14:dur="1750" advTm="3000">
        <p:push dir="u"/>
      </p:transition>
    </mc:Choice>
    <mc:Fallback xmlns="">
      <p:transition spd="slow" advTm="300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6" presetClass="emph" presetSubtype="0" autoRev="1" fill="hold" nodeType="withEffect">
                                  <p:stCondLst>
                                    <p:cond delay="300"/>
                                  </p:stCondLst>
                                  <p:childTnLst>
                                    <p:animScale>
                                      <p:cBhvr>
                                        <p:cTn id="11" dur="300" fill="hold"/>
                                        <p:tgtEl>
                                          <p:spTgt spid="3"/>
                                        </p:tgtEl>
                                      </p:cBhvr>
                                      <p:by x="105000" y="105000"/>
                                    </p:animScale>
                                  </p:childTnLst>
                                </p:cTn>
                              </p:par>
                            </p:childTnLst>
                          </p:cTn>
                        </p:par>
                        <p:par>
                          <p:cTn id="12" fill="hold">
                            <p:stCondLst>
                              <p:cond delay="900"/>
                            </p:stCondLst>
                            <p:childTnLst>
                              <p:par>
                                <p:cTn id="13" presetID="22" presetClass="entr" presetSubtype="8"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500"/>
                                        <p:tgtEl>
                                          <p:spTgt spid="6"/>
                                        </p:tgtEl>
                                      </p:cBhvr>
                                    </p:animEffect>
                                  </p:childTnLst>
                                </p:cTn>
                              </p:par>
                            </p:childTnLst>
                          </p:cTn>
                        </p:par>
                        <p:par>
                          <p:cTn id="16" fill="hold">
                            <p:stCondLst>
                              <p:cond delay="1400"/>
                            </p:stCondLst>
                            <p:childTnLst>
                              <p:par>
                                <p:cTn id="17" presetID="53" presetClass="entr" presetSubtype="16"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Effect transition="in" filter="fade">
                                      <p:cBhvr>
                                        <p:cTn id="21" dur="500"/>
                                        <p:tgtEl>
                                          <p:spTgt spid="4"/>
                                        </p:tgtEl>
                                      </p:cBhvr>
                                    </p:animEffect>
                                  </p:childTnLst>
                                </p:cTn>
                              </p:par>
                              <p:par>
                                <p:cTn id="22" presetID="6" presetClass="emph" presetSubtype="0" autoRev="1" fill="hold" nodeType="withEffect">
                                  <p:stCondLst>
                                    <p:cond delay="300"/>
                                  </p:stCondLst>
                                  <p:childTnLst>
                                    <p:animScale>
                                      <p:cBhvr>
                                        <p:cTn id="23" dur="300" fill="hold"/>
                                        <p:tgtEl>
                                          <p:spTgt spid="4"/>
                                        </p:tgtEl>
                                      </p:cBhvr>
                                      <p:by x="105000" y="105000"/>
                                    </p:animScale>
                                  </p:childTnLst>
                                </p:cTn>
                              </p:par>
                            </p:childTnLst>
                          </p:cTn>
                        </p:par>
                        <p:par>
                          <p:cTn id="24" fill="hold">
                            <p:stCondLst>
                              <p:cond delay="2300"/>
                            </p:stCondLst>
                            <p:childTnLst>
                              <p:par>
                                <p:cTn id="25" presetID="22" presetClass="entr" presetSubtype="8"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par>
                          <p:cTn id="28" fill="hold">
                            <p:stCondLst>
                              <p:cond delay="2800"/>
                            </p:stCondLst>
                            <p:childTnLst>
                              <p:par>
                                <p:cTn id="29" presetID="53" presetClass="entr" presetSubtype="16"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500" fill="hold"/>
                                        <p:tgtEl>
                                          <p:spTgt spid="5"/>
                                        </p:tgtEl>
                                        <p:attrNameLst>
                                          <p:attrName>ppt_w</p:attrName>
                                        </p:attrNameLst>
                                      </p:cBhvr>
                                      <p:tavLst>
                                        <p:tav tm="0">
                                          <p:val>
                                            <p:fltVal val="0"/>
                                          </p:val>
                                        </p:tav>
                                        <p:tav tm="100000">
                                          <p:val>
                                            <p:strVal val="#ppt_w"/>
                                          </p:val>
                                        </p:tav>
                                      </p:tavLst>
                                    </p:anim>
                                    <p:anim calcmode="lin" valueType="num">
                                      <p:cBhvr>
                                        <p:cTn id="32" dur="500" fill="hold"/>
                                        <p:tgtEl>
                                          <p:spTgt spid="5"/>
                                        </p:tgtEl>
                                        <p:attrNameLst>
                                          <p:attrName>ppt_h</p:attrName>
                                        </p:attrNameLst>
                                      </p:cBhvr>
                                      <p:tavLst>
                                        <p:tav tm="0">
                                          <p:val>
                                            <p:fltVal val="0"/>
                                          </p:val>
                                        </p:tav>
                                        <p:tav tm="100000">
                                          <p:val>
                                            <p:strVal val="#ppt_h"/>
                                          </p:val>
                                        </p:tav>
                                      </p:tavLst>
                                    </p:anim>
                                    <p:animEffect transition="in" filter="fade">
                                      <p:cBhvr>
                                        <p:cTn id="33" dur="500"/>
                                        <p:tgtEl>
                                          <p:spTgt spid="5"/>
                                        </p:tgtEl>
                                      </p:cBhvr>
                                    </p:animEffect>
                                  </p:childTnLst>
                                </p:cTn>
                              </p:par>
                              <p:par>
                                <p:cTn id="34" presetID="6" presetClass="emph" presetSubtype="0" autoRev="1" fill="hold" nodeType="withEffect">
                                  <p:stCondLst>
                                    <p:cond delay="300"/>
                                  </p:stCondLst>
                                  <p:childTnLst>
                                    <p:animScale>
                                      <p:cBhvr>
                                        <p:cTn id="35" dur="300" fill="hold"/>
                                        <p:tgtEl>
                                          <p:spTgt spid="5"/>
                                        </p:tgtEl>
                                      </p:cBhvr>
                                      <p:by x="105000" y="105000"/>
                                    </p:animScale>
                                  </p:childTnLst>
                                </p:cTn>
                              </p:par>
                            </p:childTnLst>
                          </p:cTn>
                        </p:par>
                        <p:par>
                          <p:cTn id="36" fill="hold">
                            <p:stCondLst>
                              <p:cond delay="3700"/>
                            </p:stCondLst>
                            <p:childTnLst>
                              <p:par>
                                <p:cTn id="37" presetID="22" presetClass="entr" presetSubtype="8" fill="hold"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left)">
                                      <p:cBhvr>
                                        <p:cTn id="39" dur="500"/>
                                        <p:tgtEl>
                                          <p:spTgt spid="12"/>
                                        </p:tgtEl>
                                      </p:cBhvr>
                                    </p:animEffect>
                                  </p:childTnLst>
                                </p:cTn>
                              </p:par>
                              <p:par>
                                <p:cTn id="40" presetID="8" presetClass="emph" presetSubtype="0" fill="hold" nodeType="withEffect">
                                  <p:stCondLst>
                                    <p:cond delay="218"/>
                                  </p:stCondLst>
                                  <p:childTnLst>
                                    <p:animRot by="21600000">
                                      <p:cBhvr>
                                        <p:cTn id="41" dur="2500" fill="hold"/>
                                        <p:tgtEl>
                                          <p:spTgt spid="15"/>
                                        </p:tgtEl>
                                        <p:attrNameLst>
                                          <p:attrName>r</p:attrName>
                                        </p:attrNameLst>
                                      </p:cBhvr>
                                    </p:animRot>
                                  </p:childTnLst>
                                </p:cTn>
                              </p:par>
                              <p:par>
                                <p:cTn id="42" presetID="42" presetClass="entr" presetSubtype="0" fill="hold" grpId="0" nodeType="withEffect">
                                  <p:stCondLst>
                                    <p:cond delay="250"/>
                                  </p:stCondLst>
                                  <p:childTnLst>
                                    <p:set>
                                      <p:cBhvr>
                                        <p:cTn id="43" dur="1" fill="hold">
                                          <p:stCondLst>
                                            <p:cond delay="0"/>
                                          </p:stCondLst>
                                        </p:cTn>
                                        <p:tgtEl>
                                          <p:spTgt spid="29"/>
                                        </p:tgtEl>
                                        <p:attrNameLst>
                                          <p:attrName>style.visibility</p:attrName>
                                        </p:attrNameLst>
                                      </p:cBhvr>
                                      <p:to>
                                        <p:strVal val="visible"/>
                                      </p:to>
                                    </p:set>
                                    <p:animEffect transition="in" filter="fade">
                                      <p:cBhvr>
                                        <p:cTn id="44" dur="750"/>
                                        <p:tgtEl>
                                          <p:spTgt spid="29"/>
                                        </p:tgtEl>
                                      </p:cBhvr>
                                    </p:animEffect>
                                    <p:anim calcmode="lin" valueType="num">
                                      <p:cBhvr>
                                        <p:cTn id="45" dur="750" fill="hold"/>
                                        <p:tgtEl>
                                          <p:spTgt spid="29"/>
                                        </p:tgtEl>
                                        <p:attrNameLst>
                                          <p:attrName>ppt_x</p:attrName>
                                        </p:attrNameLst>
                                      </p:cBhvr>
                                      <p:tavLst>
                                        <p:tav tm="0">
                                          <p:val>
                                            <p:strVal val="#ppt_x"/>
                                          </p:val>
                                        </p:tav>
                                        <p:tav tm="100000">
                                          <p:val>
                                            <p:strVal val="#ppt_x"/>
                                          </p:val>
                                        </p:tav>
                                      </p:tavLst>
                                    </p:anim>
                                    <p:anim calcmode="lin" valueType="num">
                                      <p:cBhvr>
                                        <p:cTn id="46" dur="750" fill="hold"/>
                                        <p:tgtEl>
                                          <p:spTgt spid="29"/>
                                        </p:tgtEl>
                                        <p:attrNameLst>
                                          <p:attrName>ppt_y</p:attrName>
                                        </p:attrNameLst>
                                      </p:cBhvr>
                                      <p:tavLst>
                                        <p:tav tm="0">
                                          <p:val>
                                            <p:strVal val="#ppt_y+.1"/>
                                          </p:val>
                                        </p:tav>
                                        <p:tav tm="100000">
                                          <p:val>
                                            <p:strVal val="#ppt_y"/>
                                          </p:val>
                                        </p:tav>
                                      </p:tavLst>
                                    </p:anim>
                                  </p:childTnLst>
                                </p:cTn>
                              </p:par>
                            </p:childTnLst>
                          </p:cTn>
                        </p:par>
                        <p:par>
                          <p:cTn id="47" fill="hold">
                            <p:stCondLst>
                              <p:cond delay="6418"/>
                            </p:stCondLst>
                            <p:childTnLst>
                              <p:par>
                                <p:cTn id="48" presetID="22" presetClass="entr" presetSubtype="4" fill="hold" grpId="0" nodeType="afterEffect">
                                  <p:stCondLst>
                                    <p:cond delay="0"/>
                                  </p:stCondLst>
                                  <p:childTnLst>
                                    <p:set>
                                      <p:cBhvr>
                                        <p:cTn id="49" dur="1" fill="hold">
                                          <p:stCondLst>
                                            <p:cond delay="0"/>
                                          </p:stCondLst>
                                        </p:cTn>
                                        <p:tgtEl>
                                          <p:spTgt spid="31"/>
                                        </p:tgtEl>
                                        <p:attrNameLst>
                                          <p:attrName>style.visibility</p:attrName>
                                        </p:attrNameLst>
                                      </p:cBhvr>
                                      <p:to>
                                        <p:strVal val="visible"/>
                                      </p:to>
                                    </p:set>
                                    <p:animEffect transition="in" filter="wipe(down)">
                                      <p:cBhvr>
                                        <p:cTn id="50" dur="500"/>
                                        <p:tgtEl>
                                          <p:spTgt spid="31"/>
                                        </p:tgtEl>
                                      </p:cBhvr>
                                    </p:animEffect>
                                  </p:childTnLst>
                                </p:cTn>
                              </p:par>
                            </p:childTnLst>
                          </p:cTn>
                        </p:par>
                        <p:par>
                          <p:cTn id="51" fill="hold">
                            <p:stCondLst>
                              <p:cond delay="6918"/>
                            </p:stCondLst>
                            <p:childTnLst>
                              <p:par>
                                <p:cTn id="52" presetID="53" presetClass="entr" presetSubtype="16" fill="hold" grpId="0" nodeType="afterEffect">
                                  <p:stCondLst>
                                    <p:cond delay="0"/>
                                  </p:stCondLst>
                                  <p:childTnLst>
                                    <p:set>
                                      <p:cBhvr>
                                        <p:cTn id="53" dur="1" fill="hold">
                                          <p:stCondLst>
                                            <p:cond delay="0"/>
                                          </p:stCondLst>
                                        </p:cTn>
                                        <p:tgtEl>
                                          <p:spTgt spid="30"/>
                                        </p:tgtEl>
                                        <p:attrNameLst>
                                          <p:attrName>style.visibility</p:attrName>
                                        </p:attrNameLst>
                                      </p:cBhvr>
                                      <p:to>
                                        <p:strVal val="visible"/>
                                      </p:to>
                                    </p:set>
                                    <p:anim calcmode="lin" valueType="num">
                                      <p:cBhvr>
                                        <p:cTn id="54" dur="500" fill="hold"/>
                                        <p:tgtEl>
                                          <p:spTgt spid="30"/>
                                        </p:tgtEl>
                                        <p:attrNameLst>
                                          <p:attrName>ppt_w</p:attrName>
                                        </p:attrNameLst>
                                      </p:cBhvr>
                                      <p:tavLst>
                                        <p:tav tm="0">
                                          <p:val>
                                            <p:fltVal val="0"/>
                                          </p:val>
                                        </p:tav>
                                        <p:tav tm="100000">
                                          <p:val>
                                            <p:strVal val="#ppt_w"/>
                                          </p:val>
                                        </p:tav>
                                      </p:tavLst>
                                    </p:anim>
                                    <p:anim calcmode="lin" valueType="num">
                                      <p:cBhvr>
                                        <p:cTn id="55" dur="500" fill="hold"/>
                                        <p:tgtEl>
                                          <p:spTgt spid="30"/>
                                        </p:tgtEl>
                                        <p:attrNameLst>
                                          <p:attrName>ppt_h</p:attrName>
                                        </p:attrNameLst>
                                      </p:cBhvr>
                                      <p:tavLst>
                                        <p:tav tm="0">
                                          <p:val>
                                            <p:fltVal val="0"/>
                                          </p:val>
                                        </p:tav>
                                        <p:tav tm="100000">
                                          <p:val>
                                            <p:strVal val="#ppt_h"/>
                                          </p:val>
                                        </p:tav>
                                      </p:tavLst>
                                    </p:anim>
                                    <p:animEffect transition="in" filter="fade">
                                      <p:cBhvr>
                                        <p:cTn id="56" dur="500"/>
                                        <p:tgtEl>
                                          <p:spTgt spid="30"/>
                                        </p:tgtEl>
                                      </p:cBhvr>
                                    </p:animEffect>
                                  </p:childTnLst>
                                </p:cTn>
                              </p:par>
                              <p:par>
                                <p:cTn id="57" presetID="6" presetClass="emph" presetSubtype="0" autoRev="1" fill="hold" grpId="1" nodeType="withEffect">
                                  <p:stCondLst>
                                    <p:cond delay="300"/>
                                  </p:stCondLst>
                                  <p:childTnLst>
                                    <p:animScale>
                                      <p:cBhvr>
                                        <p:cTn id="58" dur="300" fill="hold"/>
                                        <p:tgtEl>
                                          <p:spTgt spid="30"/>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0" grpId="1" animBg="1"/>
      <p:bldP spid="3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949969" y="1443950"/>
            <a:ext cx="4391691" cy="5372100"/>
          </a:xfrm>
          <a:prstGeom prst="rect">
            <a:avLst/>
          </a:prstGeom>
        </p:spPr>
      </p:pic>
      <p:grpSp>
        <p:nvGrpSpPr>
          <p:cNvPr id="3" name="组合 2"/>
          <p:cNvGrpSpPr/>
          <p:nvPr/>
        </p:nvGrpSpPr>
        <p:grpSpPr>
          <a:xfrm>
            <a:off x="807615" y="453350"/>
            <a:ext cx="1287145" cy="2781300"/>
            <a:chOff x="6439158" y="685800"/>
            <a:chExt cx="1287145" cy="2781300"/>
          </a:xfrm>
        </p:grpSpPr>
        <p:sp>
          <p:nvSpPr>
            <p:cNvPr id="4" name="文本框 3"/>
            <p:cNvSpPr txBox="1"/>
            <p:nvPr/>
          </p:nvSpPr>
          <p:spPr>
            <a:xfrm>
              <a:off x="6497955" y="876300"/>
              <a:ext cx="1169551" cy="2590800"/>
            </a:xfrm>
            <a:prstGeom prst="rect">
              <a:avLst/>
            </a:prstGeom>
            <a:noFill/>
          </p:spPr>
          <p:txBody>
            <a:bodyPr vert="eaVert" wrap="square" rtlCol="0">
              <a:spAutoFit/>
            </a:bodyPr>
            <a:lstStyle/>
            <a:p>
              <a:r>
                <a:rPr lang="zh-CN" altLang="en-US" sz="3200" spc="600">
                  <a:solidFill>
                    <a:srgbClr val="B4783C"/>
                  </a:solidFill>
                  <a:latin typeface="MYuppy-KR-Bold-DDC"/>
                  <a:ea typeface="MYuppy-KR-Bold-DDC"/>
                </a:rPr>
                <a:t>请在此输入</a:t>
              </a:r>
              <a:endParaRPr lang="en-US" altLang="zh-CN" sz="3200" spc="600">
                <a:solidFill>
                  <a:srgbClr val="B4783C"/>
                </a:solidFill>
                <a:latin typeface="MYuppy-KR-Bold-DDC"/>
                <a:ea typeface="MYuppy-KR-Bold-DDC"/>
              </a:endParaRPr>
            </a:p>
            <a:p>
              <a:r>
                <a:rPr lang="zh-CN" altLang="en-US" sz="3200" spc="600">
                  <a:solidFill>
                    <a:srgbClr val="B4783C"/>
                  </a:solidFill>
                  <a:latin typeface="MYuppy-KR-Bold-DDC"/>
                  <a:ea typeface="MYuppy-KR-Bold-DDC"/>
                </a:rPr>
                <a:t>您的标题</a:t>
              </a:r>
            </a:p>
          </p:txBody>
        </p:sp>
        <p:sp>
          <p:nvSpPr>
            <p:cNvPr id="5" name="矩形 4"/>
            <p:cNvSpPr/>
            <p:nvPr/>
          </p:nvSpPr>
          <p:spPr>
            <a:xfrm>
              <a:off x="6439158" y="685800"/>
              <a:ext cx="1287145" cy="2781300"/>
            </a:xfrm>
            <a:prstGeom prst="rect">
              <a:avLst/>
            </a:prstGeom>
            <a:noFill/>
            <a:ln w="38100">
              <a:solidFill>
                <a:srgbClr val="97694C"/>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6" name="文本框 5"/>
          <p:cNvSpPr txBox="1"/>
          <p:nvPr/>
        </p:nvSpPr>
        <p:spPr>
          <a:xfrm>
            <a:off x="703000" y="3425150"/>
            <a:ext cx="5273257" cy="2893100"/>
          </a:xfrm>
          <a:prstGeom prst="rect">
            <a:avLst/>
          </a:prstGeom>
        </p:spPr>
        <p:txBody>
          <a:bodyPr wrap="square">
            <a:spAutoFit/>
          </a:bodyPr>
          <a:lstStyle>
            <a:defPPr>
              <a:defRPr lang="zh-CN"/>
            </a:defPPr>
            <a:lvl1pPr>
              <a:defRPr sz="1400">
                <a:solidFill>
                  <a:schemeClr val="tx1">
                    <a:lumMod val="50000"/>
                    <a:lumOff val="50000"/>
                  </a:schemeClr>
                </a:solidFill>
              </a:defRPr>
            </a:lvl1pPr>
          </a:lstStyle>
          <a:p>
            <a:r>
              <a:rPr lang="en-US" altLang="zh-CN">
                <a:solidFill>
                  <a:prstClr val="black">
                    <a:lumMod val="50000"/>
                    <a:lumOff val="50000"/>
                  </a:prstClr>
                </a:solidFill>
              </a:rPr>
              <a:t>Lorem ipsum dolor sit amet, consectetur adipisicing elit, sed do eiusmod tempor incididunt ut labore et dolore magna aliqua.Lorem ipsum dolor sit amet, consectetur adipisicing elit, sed do eiusmod tempor incididunt ut labore et dolore magna aliqua.</a:t>
            </a:r>
          </a:p>
          <a:p>
            <a:r>
              <a:rPr lang="en-US" altLang="zh-CN">
                <a:solidFill>
                  <a:prstClr val="black">
                    <a:lumMod val="50000"/>
                    <a:lumOff val="50000"/>
                  </a:prstClr>
                </a:solidFill>
              </a:rPr>
              <a:t>Lorem ipsum dolor sit amet, consectetur adipisicing elit, sed do eiusmod tempor incididunt ut labore et dolore magna aliqua.</a:t>
            </a:r>
          </a:p>
          <a:p>
            <a:endParaRPr lang="en-US" altLang="zh-CN">
              <a:solidFill>
                <a:prstClr val="black">
                  <a:lumMod val="50000"/>
                  <a:lumOff val="50000"/>
                </a:prstClr>
              </a:solidFill>
            </a:endParaRPr>
          </a:p>
          <a:p>
            <a:r>
              <a:rPr lang="en-US" altLang="zh-CN">
                <a:solidFill>
                  <a:prstClr val="black">
                    <a:lumMod val="50000"/>
                    <a:lumOff val="50000"/>
                  </a:prstClr>
                </a:solidFill>
              </a:rPr>
              <a:t>Lorem ipsum dolor sit amet, consectetur adipisicing elit, sed do eiusmod tempor incididunt ut labore et dolore magna </a:t>
            </a:r>
          </a:p>
          <a:p>
            <a:r>
              <a:rPr lang="en-US" altLang="zh-CN">
                <a:solidFill>
                  <a:prstClr val="black">
                    <a:lumMod val="50000"/>
                    <a:lumOff val="50000"/>
                  </a:prstClr>
                </a:solidFill>
              </a:rPr>
              <a:t>aliqua.</a:t>
            </a:r>
          </a:p>
          <a:p>
            <a:endParaRPr lang="en-US" altLang="zh-CN">
              <a:solidFill>
                <a:prstClr val="black">
                  <a:lumMod val="50000"/>
                  <a:lumOff val="50000"/>
                </a:prstClr>
              </a:solidFill>
            </a:endParaRPr>
          </a:p>
          <a:p>
            <a:r>
              <a:rPr lang="en-US" altLang="zh-CN">
                <a:solidFill>
                  <a:prstClr val="black">
                    <a:lumMod val="50000"/>
                    <a:lumOff val="50000"/>
                  </a:prstClr>
                </a:solidFill>
              </a:rPr>
              <a:t>Ut enim ad minim</a:t>
            </a:r>
            <a:endParaRPr lang="zh-CN" altLang="en-US" dirty="0">
              <a:solidFill>
                <a:prstClr val="black">
                  <a:lumMod val="50000"/>
                  <a:lumOff val="50000"/>
                </a:prstClr>
              </a:solidFill>
            </a:endParaRPr>
          </a:p>
        </p:txBody>
      </p:sp>
      <p:sp>
        <p:nvSpPr>
          <p:cNvPr id="7" name="矩形 6"/>
          <p:cNvSpPr/>
          <p:nvPr/>
        </p:nvSpPr>
        <p:spPr>
          <a:xfrm>
            <a:off x="6591300" y="0"/>
            <a:ext cx="5600700" cy="55880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507344907"/>
      </p:ext>
    </p:extLst>
  </p:cSld>
  <p:clrMapOvr>
    <a:masterClrMapping/>
  </p:clrMapOvr>
  <mc:AlternateContent xmlns:mc="http://schemas.openxmlformats.org/markup-compatibility/2006" xmlns:p14="http://schemas.microsoft.com/office/powerpoint/2010/main">
    <mc:Choice Requires="p14">
      <p:transition spd="slow" p14:dur="1750" advTm="3000">
        <p:push dir="u"/>
      </p:transition>
    </mc:Choice>
    <mc:Fallback xmlns="">
      <p:transition spd="slow" advTm="300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up)">
                                      <p:cBhvr>
                                        <p:cTn id="13" dur="500"/>
                                        <p:tgtEl>
                                          <p:spTgt spid="6"/>
                                        </p:tgtEl>
                                      </p:cBhvr>
                                    </p:animEffect>
                                  </p:childTnLst>
                                </p:cTn>
                              </p:par>
                              <p:par>
                                <p:cTn id="14" presetID="2" presetClass="entr" presetSubtype="2"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1+#ppt_w/2"/>
                                          </p:val>
                                        </p:tav>
                                        <p:tav tm="100000">
                                          <p:val>
                                            <p:strVal val="#ppt_x"/>
                                          </p:val>
                                        </p:tav>
                                      </p:tavLst>
                                    </p:anim>
                                    <p:anim calcmode="lin" valueType="num">
                                      <p:cBhvr additive="base">
                                        <p:cTn id="17"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718625" y="575799"/>
            <a:ext cx="3054350" cy="3054350"/>
          </a:xfrm>
          <a:prstGeom prst="rect">
            <a:avLst/>
          </a:prstGeom>
          <a:ln w="228600" cap="sq" cmpd="thickThin">
            <a:solidFill>
              <a:schemeClr val="tx1">
                <a:lumMod val="75000"/>
                <a:lumOff val="25000"/>
              </a:schemeClr>
            </a:solidFill>
            <a:prstDash val="solid"/>
            <a:miter lim="800000"/>
          </a:ln>
          <a:effectLst>
            <a:innerShdw blurRad="76200">
              <a:srgbClr val="000000"/>
            </a:innerShdw>
          </a:effectLst>
        </p:spPr>
      </p:pic>
      <p:sp>
        <p:nvSpPr>
          <p:cNvPr id="6" name="文本框 5"/>
          <p:cNvSpPr txBox="1"/>
          <p:nvPr/>
        </p:nvSpPr>
        <p:spPr>
          <a:xfrm>
            <a:off x="3717917" y="3946963"/>
            <a:ext cx="5055765" cy="584775"/>
          </a:xfrm>
          <a:prstGeom prst="rect">
            <a:avLst/>
          </a:prstGeom>
          <a:noFill/>
        </p:spPr>
        <p:txBody>
          <a:bodyPr wrap="square" rtlCol="0">
            <a:spAutoFit/>
          </a:bodyPr>
          <a:lstStyle>
            <a:defPPr>
              <a:defRPr lang="zh-CN"/>
            </a:defPPr>
            <a:lvl1pPr>
              <a:defRPr sz="3200" spc="600">
                <a:solidFill>
                  <a:srgbClr val="76BCBF"/>
                </a:solidFill>
                <a:latin typeface="+mj-ea"/>
                <a:ea typeface="+mj-ea"/>
              </a:defRPr>
            </a:lvl1pPr>
          </a:lstStyle>
          <a:p>
            <a:pPr algn="ctr"/>
            <a:r>
              <a:rPr lang="zh-CN" altLang="en-US">
                <a:solidFill>
                  <a:schemeClr val="accent4"/>
                </a:solidFill>
              </a:rPr>
              <a:t>请输入您的标题</a:t>
            </a:r>
            <a:endParaRPr lang="zh-CN" altLang="en-US" dirty="0">
              <a:solidFill>
                <a:schemeClr val="accent4"/>
              </a:solidFill>
            </a:endParaRPr>
          </a:p>
        </p:txBody>
      </p:sp>
      <p:sp>
        <p:nvSpPr>
          <p:cNvPr id="7" name="文本框 6"/>
          <p:cNvSpPr txBox="1"/>
          <p:nvPr/>
        </p:nvSpPr>
        <p:spPr>
          <a:xfrm>
            <a:off x="2460245" y="5169381"/>
            <a:ext cx="7780660" cy="1384995"/>
          </a:xfrm>
          <a:prstGeom prst="rect">
            <a:avLst/>
          </a:prstGeom>
          <a:noFill/>
        </p:spPr>
        <p:txBody>
          <a:bodyPr wrap="square" rtlCol="0">
            <a:spAutoFit/>
          </a:bodyPr>
          <a:lstStyle>
            <a:defPPr>
              <a:defRPr lang="zh-CN"/>
            </a:defPPr>
            <a:lvl1pPr>
              <a:defRPr sz="1400">
                <a:solidFill>
                  <a:prstClr val="black">
                    <a:lumMod val="75000"/>
                    <a:lumOff val="25000"/>
                  </a:prstClr>
                </a:solidFill>
              </a:defRPr>
            </a:lvl1pPr>
          </a:lstStyle>
          <a:p>
            <a:pPr algn="ctr"/>
            <a:r>
              <a:rPr lang="en-US" altLang="zh-CN"/>
              <a:t>Lorem ipsum dolor sit amet, consectetur adipisicing elit, sed do eiusmod tempor incididunt ut labore et dolore magna aliqua.</a:t>
            </a:r>
          </a:p>
          <a:p>
            <a:pPr algn="ctr"/>
            <a:r>
              <a:rPr lang="en-US" altLang="zh-CN"/>
              <a:t>Ut enim ad minim veniam,</a:t>
            </a:r>
          </a:p>
          <a:p>
            <a:pPr algn="ctr"/>
            <a:endParaRPr lang="en-US" altLang="zh-CN"/>
          </a:p>
          <a:p>
            <a:pPr algn="ctr"/>
            <a:r>
              <a:rPr lang="en-US" altLang="zh-CN"/>
              <a:t>quis nostrud exercitation ullamco laboris nisi ut aliquip ex </a:t>
            </a:r>
          </a:p>
          <a:p>
            <a:pPr algn="ctr"/>
            <a:r>
              <a:rPr lang="en-US" altLang="zh-CN"/>
              <a:t>ea commodo consequat. </a:t>
            </a:r>
            <a:endParaRPr lang="zh-CN" altLang="en-US" dirty="0"/>
          </a:p>
        </p:txBody>
      </p:sp>
      <p:grpSp>
        <p:nvGrpSpPr>
          <p:cNvPr id="8" name="组合 7"/>
          <p:cNvGrpSpPr/>
          <p:nvPr/>
        </p:nvGrpSpPr>
        <p:grpSpPr>
          <a:xfrm>
            <a:off x="5840233" y="4564307"/>
            <a:ext cx="811131" cy="459792"/>
            <a:chOff x="7080133" y="403599"/>
            <a:chExt cx="811131" cy="459792"/>
          </a:xfrm>
        </p:grpSpPr>
        <p:sp>
          <p:nvSpPr>
            <p:cNvPr id="9" name="任意多边形 8"/>
            <p:cNvSpPr/>
            <p:nvPr/>
          </p:nvSpPr>
          <p:spPr>
            <a:xfrm>
              <a:off x="7080133" y="403599"/>
              <a:ext cx="790599" cy="394655"/>
            </a:xfrm>
            <a:custGeom>
              <a:avLst/>
              <a:gdLst>
                <a:gd name="connsiteX0" fmla="*/ 791913 w 1791140"/>
                <a:gd name="connsiteY0" fmla="*/ 0 h 894110"/>
                <a:gd name="connsiteX1" fmla="*/ 1187129 w 1791140"/>
                <a:gd name="connsiteY1" fmla="*/ 213295 h 894110"/>
                <a:gd name="connsiteX2" fmla="*/ 1191896 w 1791140"/>
                <a:gd name="connsiteY2" fmla="*/ 244607 h 894110"/>
                <a:gd name="connsiteX3" fmla="*/ 1252477 w 1791140"/>
                <a:gd name="connsiteY3" fmla="*/ 257059 h 894110"/>
                <a:gd name="connsiteX4" fmla="*/ 1352059 w 1791140"/>
                <a:gd name="connsiteY4" fmla="*/ 297067 h 894110"/>
                <a:gd name="connsiteX5" fmla="*/ 1387847 w 1791140"/>
                <a:gd name="connsiteY5" fmla="*/ 323148 h 894110"/>
                <a:gd name="connsiteX6" fmla="*/ 1469030 w 1791140"/>
                <a:gd name="connsiteY6" fmla="*/ 328567 h 894110"/>
                <a:gd name="connsiteX7" fmla="*/ 1791140 w 1791140"/>
                <a:gd name="connsiteY7" fmla="*/ 590272 h 894110"/>
                <a:gd name="connsiteX8" fmla="*/ 1387728 w 1791140"/>
                <a:gd name="connsiteY8" fmla="*/ 857404 h 894110"/>
                <a:gd name="connsiteX9" fmla="*/ 1102473 w 1791140"/>
                <a:gd name="connsiteY9" fmla="*/ 779163 h 894110"/>
                <a:gd name="connsiteX10" fmla="*/ 1091107 w 1791140"/>
                <a:gd name="connsiteY10" fmla="*/ 770041 h 894110"/>
                <a:gd name="connsiteX11" fmla="*/ 1014150 w 1791140"/>
                <a:gd name="connsiteY11" fmla="*/ 764904 h 894110"/>
                <a:gd name="connsiteX12" fmla="*/ 993206 w 1791140"/>
                <a:gd name="connsiteY12" fmla="*/ 760599 h 894110"/>
                <a:gd name="connsiteX13" fmla="*/ 980308 w 1791140"/>
                <a:gd name="connsiteY13" fmla="*/ 776334 h 894110"/>
                <a:gd name="connsiteX14" fmla="*/ 645792 w 1791140"/>
                <a:gd name="connsiteY14" fmla="*/ 894110 h 894110"/>
                <a:gd name="connsiteX15" fmla="*/ 360537 w 1791140"/>
                <a:gd name="connsiteY15" fmla="*/ 815869 h 894110"/>
                <a:gd name="connsiteX16" fmla="*/ 305080 w 1791140"/>
                <a:gd name="connsiteY16" fmla="*/ 761402 h 894110"/>
                <a:gd name="connsiteX17" fmla="*/ 246386 w 1791140"/>
                <a:gd name="connsiteY17" fmla="*/ 749338 h 894110"/>
                <a:gd name="connsiteX18" fmla="*/ 0 w 1791140"/>
                <a:gd name="connsiteY18" fmla="*/ 503198 h 894110"/>
                <a:gd name="connsiteX19" fmla="*/ 322111 w 1791140"/>
                <a:gd name="connsiteY19" fmla="*/ 241493 h 894110"/>
                <a:gd name="connsiteX20" fmla="*/ 393126 w 1791140"/>
                <a:gd name="connsiteY20" fmla="*/ 236753 h 894110"/>
                <a:gd name="connsiteX21" fmla="*/ 396697 w 1791140"/>
                <a:gd name="connsiteY21" fmla="*/ 213295 h 894110"/>
                <a:gd name="connsiteX22" fmla="*/ 791913 w 1791140"/>
                <a:gd name="connsiteY22" fmla="*/ 0 h 894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791140" h="894110">
                  <a:moveTo>
                    <a:pt x="791913" y="0"/>
                  </a:moveTo>
                  <a:cubicBezTo>
                    <a:pt x="986861" y="0"/>
                    <a:pt x="1149512" y="91568"/>
                    <a:pt x="1187129" y="213295"/>
                  </a:cubicBezTo>
                  <a:lnTo>
                    <a:pt x="1191896" y="244607"/>
                  </a:lnTo>
                  <a:lnTo>
                    <a:pt x="1252477" y="257059"/>
                  </a:lnTo>
                  <a:cubicBezTo>
                    <a:pt x="1288675" y="267198"/>
                    <a:pt x="1322173" y="280735"/>
                    <a:pt x="1352059" y="297067"/>
                  </a:cubicBezTo>
                  <a:lnTo>
                    <a:pt x="1387847" y="323148"/>
                  </a:lnTo>
                  <a:lnTo>
                    <a:pt x="1469030" y="328567"/>
                  </a:lnTo>
                  <a:cubicBezTo>
                    <a:pt x="1652858" y="353476"/>
                    <a:pt x="1791140" y="461181"/>
                    <a:pt x="1791140" y="590272"/>
                  </a:cubicBezTo>
                  <a:cubicBezTo>
                    <a:pt x="1791140" y="737805"/>
                    <a:pt x="1610526" y="857404"/>
                    <a:pt x="1387728" y="857404"/>
                  </a:cubicBezTo>
                  <a:cubicBezTo>
                    <a:pt x="1276329" y="857404"/>
                    <a:pt x="1175476" y="827504"/>
                    <a:pt x="1102473" y="779163"/>
                  </a:cubicBezTo>
                  <a:lnTo>
                    <a:pt x="1091107" y="770041"/>
                  </a:lnTo>
                  <a:lnTo>
                    <a:pt x="1014150" y="764904"/>
                  </a:lnTo>
                  <a:lnTo>
                    <a:pt x="993206" y="760599"/>
                  </a:lnTo>
                  <a:lnTo>
                    <a:pt x="980308" y="776334"/>
                  </a:lnTo>
                  <a:cubicBezTo>
                    <a:pt x="907812" y="847392"/>
                    <a:pt x="785041" y="894110"/>
                    <a:pt x="645792" y="894110"/>
                  </a:cubicBezTo>
                  <a:cubicBezTo>
                    <a:pt x="534393" y="894110"/>
                    <a:pt x="433540" y="864210"/>
                    <a:pt x="360537" y="815869"/>
                  </a:cubicBezTo>
                  <a:lnTo>
                    <a:pt x="305080" y="761402"/>
                  </a:lnTo>
                  <a:lnTo>
                    <a:pt x="246386" y="749338"/>
                  </a:lnTo>
                  <a:cubicBezTo>
                    <a:pt x="101595" y="708785"/>
                    <a:pt x="0" y="613848"/>
                    <a:pt x="0" y="503198"/>
                  </a:cubicBezTo>
                  <a:cubicBezTo>
                    <a:pt x="0" y="374107"/>
                    <a:pt x="138282" y="266402"/>
                    <a:pt x="322111" y="241493"/>
                  </a:cubicBezTo>
                  <a:lnTo>
                    <a:pt x="393126" y="236753"/>
                  </a:lnTo>
                  <a:lnTo>
                    <a:pt x="396697" y="213295"/>
                  </a:lnTo>
                  <a:cubicBezTo>
                    <a:pt x="434314" y="91568"/>
                    <a:pt x="596965" y="0"/>
                    <a:pt x="791913" y="0"/>
                  </a:cubicBezTo>
                  <a:close/>
                </a:path>
              </a:pathLst>
            </a:custGeom>
            <a:noFill/>
            <a:ln w="254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10" name="任意多边形 9"/>
            <p:cNvSpPr/>
            <p:nvPr/>
          </p:nvSpPr>
          <p:spPr>
            <a:xfrm>
              <a:off x="7100665" y="468736"/>
              <a:ext cx="790599" cy="394655"/>
            </a:xfrm>
            <a:custGeom>
              <a:avLst/>
              <a:gdLst>
                <a:gd name="connsiteX0" fmla="*/ 791913 w 1791140"/>
                <a:gd name="connsiteY0" fmla="*/ 0 h 894110"/>
                <a:gd name="connsiteX1" fmla="*/ 1187129 w 1791140"/>
                <a:gd name="connsiteY1" fmla="*/ 213295 h 894110"/>
                <a:gd name="connsiteX2" fmla="*/ 1191896 w 1791140"/>
                <a:gd name="connsiteY2" fmla="*/ 244607 h 894110"/>
                <a:gd name="connsiteX3" fmla="*/ 1252477 w 1791140"/>
                <a:gd name="connsiteY3" fmla="*/ 257059 h 894110"/>
                <a:gd name="connsiteX4" fmla="*/ 1352059 w 1791140"/>
                <a:gd name="connsiteY4" fmla="*/ 297067 h 894110"/>
                <a:gd name="connsiteX5" fmla="*/ 1387847 w 1791140"/>
                <a:gd name="connsiteY5" fmla="*/ 323148 h 894110"/>
                <a:gd name="connsiteX6" fmla="*/ 1469030 w 1791140"/>
                <a:gd name="connsiteY6" fmla="*/ 328567 h 894110"/>
                <a:gd name="connsiteX7" fmla="*/ 1791140 w 1791140"/>
                <a:gd name="connsiteY7" fmla="*/ 590272 h 894110"/>
                <a:gd name="connsiteX8" fmla="*/ 1387728 w 1791140"/>
                <a:gd name="connsiteY8" fmla="*/ 857404 h 894110"/>
                <a:gd name="connsiteX9" fmla="*/ 1102473 w 1791140"/>
                <a:gd name="connsiteY9" fmla="*/ 779163 h 894110"/>
                <a:gd name="connsiteX10" fmla="*/ 1091107 w 1791140"/>
                <a:gd name="connsiteY10" fmla="*/ 770041 h 894110"/>
                <a:gd name="connsiteX11" fmla="*/ 1014150 w 1791140"/>
                <a:gd name="connsiteY11" fmla="*/ 764904 h 894110"/>
                <a:gd name="connsiteX12" fmla="*/ 993206 w 1791140"/>
                <a:gd name="connsiteY12" fmla="*/ 760599 h 894110"/>
                <a:gd name="connsiteX13" fmla="*/ 980308 w 1791140"/>
                <a:gd name="connsiteY13" fmla="*/ 776334 h 894110"/>
                <a:gd name="connsiteX14" fmla="*/ 645792 w 1791140"/>
                <a:gd name="connsiteY14" fmla="*/ 894110 h 894110"/>
                <a:gd name="connsiteX15" fmla="*/ 360537 w 1791140"/>
                <a:gd name="connsiteY15" fmla="*/ 815869 h 894110"/>
                <a:gd name="connsiteX16" fmla="*/ 305080 w 1791140"/>
                <a:gd name="connsiteY16" fmla="*/ 761402 h 894110"/>
                <a:gd name="connsiteX17" fmla="*/ 246386 w 1791140"/>
                <a:gd name="connsiteY17" fmla="*/ 749338 h 894110"/>
                <a:gd name="connsiteX18" fmla="*/ 0 w 1791140"/>
                <a:gd name="connsiteY18" fmla="*/ 503198 h 894110"/>
                <a:gd name="connsiteX19" fmla="*/ 322111 w 1791140"/>
                <a:gd name="connsiteY19" fmla="*/ 241493 h 894110"/>
                <a:gd name="connsiteX20" fmla="*/ 393126 w 1791140"/>
                <a:gd name="connsiteY20" fmla="*/ 236753 h 894110"/>
                <a:gd name="connsiteX21" fmla="*/ 396697 w 1791140"/>
                <a:gd name="connsiteY21" fmla="*/ 213295 h 894110"/>
                <a:gd name="connsiteX22" fmla="*/ 791913 w 1791140"/>
                <a:gd name="connsiteY22" fmla="*/ 0 h 894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791140" h="894110">
                  <a:moveTo>
                    <a:pt x="791913" y="0"/>
                  </a:moveTo>
                  <a:cubicBezTo>
                    <a:pt x="986861" y="0"/>
                    <a:pt x="1149512" y="91568"/>
                    <a:pt x="1187129" y="213295"/>
                  </a:cubicBezTo>
                  <a:lnTo>
                    <a:pt x="1191896" y="244607"/>
                  </a:lnTo>
                  <a:lnTo>
                    <a:pt x="1252477" y="257059"/>
                  </a:lnTo>
                  <a:cubicBezTo>
                    <a:pt x="1288675" y="267198"/>
                    <a:pt x="1322173" y="280735"/>
                    <a:pt x="1352059" y="297067"/>
                  </a:cubicBezTo>
                  <a:lnTo>
                    <a:pt x="1387847" y="323148"/>
                  </a:lnTo>
                  <a:lnTo>
                    <a:pt x="1469030" y="328567"/>
                  </a:lnTo>
                  <a:cubicBezTo>
                    <a:pt x="1652858" y="353476"/>
                    <a:pt x="1791140" y="461181"/>
                    <a:pt x="1791140" y="590272"/>
                  </a:cubicBezTo>
                  <a:cubicBezTo>
                    <a:pt x="1791140" y="737805"/>
                    <a:pt x="1610526" y="857404"/>
                    <a:pt x="1387728" y="857404"/>
                  </a:cubicBezTo>
                  <a:cubicBezTo>
                    <a:pt x="1276329" y="857404"/>
                    <a:pt x="1175476" y="827504"/>
                    <a:pt x="1102473" y="779163"/>
                  </a:cubicBezTo>
                  <a:lnTo>
                    <a:pt x="1091107" y="770041"/>
                  </a:lnTo>
                  <a:lnTo>
                    <a:pt x="1014150" y="764904"/>
                  </a:lnTo>
                  <a:lnTo>
                    <a:pt x="993206" y="760599"/>
                  </a:lnTo>
                  <a:lnTo>
                    <a:pt x="980308" y="776334"/>
                  </a:lnTo>
                  <a:cubicBezTo>
                    <a:pt x="907812" y="847392"/>
                    <a:pt x="785041" y="894110"/>
                    <a:pt x="645792" y="894110"/>
                  </a:cubicBezTo>
                  <a:cubicBezTo>
                    <a:pt x="534393" y="894110"/>
                    <a:pt x="433540" y="864210"/>
                    <a:pt x="360537" y="815869"/>
                  </a:cubicBezTo>
                  <a:lnTo>
                    <a:pt x="305080" y="761402"/>
                  </a:lnTo>
                  <a:lnTo>
                    <a:pt x="246386" y="749338"/>
                  </a:lnTo>
                  <a:cubicBezTo>
                    <a:pt x="101595" y="708785"/>
                    <a:pt x="0" y="613848"/>
                    <a:pt x="0" y="503198"/>
                  </a:cubicBezTo>
                  <a:cubicBezTo>
                    <a:pt x="0" y="374107"/>
                    <a:pt x="138282" y="266402"/>
                    <a:pt x="322111" y="241493"/>
                  </a:cubicBezTo>
                  <a:lnTo>
                    <a:pt x="393126" y="236753"/>
                  </a:lnTo>
                  <a:lnTo>
                    <a:pt x="396697" y="213295"/>
                  </a:lnTo>
                  <a:cubicBezTo>
                    <a:pt x="434314" y="91568"/>
                    <a:pt x="596965" y="0"/>
                    <a:pt x="791913" y="0"/>
                  </a:cubicBezTo>
                  <a:close/>
                </a:path>
              </a:pathLst>
            </a:custGeom>
            <a:solidFill>
              <a:schemeClr val="accent1">
                <a:alpha val="50000"/>
              </a:schemeClr>
            </a:solidFill>
            <a:ln w="25400">
              <a:noFill/>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grpSp>
      <p:grpSp>
        <p:nvGrpSpPr>
          <p:cNvPr id="11" name="PA_组合 19"/>
          <p:cNvGrpSpPr/>
          <p:nvPr>
            <p:custDataLst>
              <p:tags r:id="rId1"/>
            </p:custDataLst>
          </p:nvPr>
        </p:nvGrpSpPr>
        <p:grpSpPr>
          <a:xfrm>
            <a:off x="-1014213" y="-1014212"/>
            <a:ext cx="3036196" cy="3036196"/>
            <a:chOff x="-1014213" y="-1014212"/>
            <a:chExt cx="3036196" cy="3036196"/>
          </a:xfrm>
        </p:grpSpPr>
        <p:sp>
          <p:nvSpPr>
            <p:cNvPr id="12" name="PA_椭圆 6"/>
            <p:cNvSpPr/>
            <p:nvPr>
              <p:custDataLst>
                <p:tags r:id="rId5"/>
              </p:custDataLst>
            </p:nvPr>
          </p:nvSpPr>
          <p:spPr>
            <a:xfrm>
              <a:off x="-1014213" y="-1014212"/>
              <a:ext cx="3036196" cy="3036196"/>
            </a:xfrm>
            <a:prstGeom prst="ellipse">
              <a:avLst/>
            </a:prstGeom>
            <a:solidFill>
              <a:srgbClr val="3CA7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PA_椭圆 5"/>
            <p:cNvSpPr/>
            <p:nvPr>
              <p:custDataLst>
                <p:tags r:id="rId6"/>
              </p:custDataLst>
            </p:nvPr>
          </p:nvSpPr>
          <p:spPr>
            <a:xfrm>
              <a:off x="-869323" y="-998113"/>
              <a:ext cx="2504942" cy="2504942"/>
            </a:xfrm>
            <a:prstGeom prst="ellipse">
              <a:avLst/>
            </a:prstGeom>
            <a:solidFill>
              <a:srgbClr val="EAF1C7"/>
            </a:solidFill>
            <a:ln w="381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PA_椭圆 4"/>
            <p:cNvSpPr/>
            <p:nvPr>
              <p:custDataLst>
                <p:tags r:id="rId7"/>
              </p:custDataLst>
            </p:nvPr>
          </p:nvSpPr>
          <p:spPr>
            <a:xfrm>
              <a:off x="-869324" y="-998113"/>
              <a:ext cx="2195848" cy="2195848"/>
            </a:xfrm>
            <a:prstGeom prst="ellipse">
              <a:avLst/>
            </a:prstGeom>
            <a:solidFill>
              <a:srgbClr val="7CB5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PA_组合 27"/>
          <p:cNvGrpSpPr/>
          <p:nvPr>
            <p:custDataLst>
              <p:tags r:id="rId2"/>
            </p:custDataLst>
          </p:nvPr>
        </p:nvGrpSpPr>
        <p:grpSpPr>
          <a:xfrm>
            <a:off x="389684" y="1583226"/>
            <a:ext cx="983811" cy="983811"/>
            <a:chOff x="389684" y="1583226"/>
            <a:chExt cx="983811" cy="983811"/>
          </a:xfrm>
        </p:grpSpPr>
        <p:sp>
          <p:nvSpPr>
            <p:cNvPr id="16" name="PA_椭圆 20"/>
            <p:cNvSpPr/>
            <p:nvPr>
              <p:custDataLst>
                <p:tags r:id="rId3"/>
              </p:custDataLst>
            </p:nvPr>
          </p:nvSpPr>
          <p:spPr>
            <a:xfrm>
              <a:off x="389684" y="1583226"/>
              <a:ext cx="983811" cy="983811"/>
            </a:xfrm>
            <a:prstGeom prst="ellipse">
              <a:avLst/>
            </a:prstGeom>
            <a:solidFill>
              <a:srgbClr val="FFE9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custDataLst>
                <p:tags r:id="rId4"/>
              </p:custDataLst>
            </p:nvPr>
          </p:nvSpPr>
          <p:spPr>
            <a:xfrm>
              <a:off x="567801" y="1762618"/>
              <a:ext cx="627576" cy="625026"/>
            </a:xfrm>
            <a:custGeom>
              <a:avLst/>
              <a:gdLst>
                <a:gd name="connsiteX0" fmla="*/ 339081 w 627576"/>
                <a:gd name="connsiteY0" fmla="*/ 0 h 625026"/>
                <a:gd name="connsiteX1" fmla="*/ 377027 w 627576"/>
                <a:gd name="connsiteY1" fmla="*/ 3825 h 625026"/>
                <a:gd name="connsiteX2" fmla="*/ 627576 w 627576"/>
                <a:gd name="connsiteY2" fmla="*/ 311238 h 625026"/>
                <a:gd name="connsiteX3" fmla="*/ 313788 w 627576"/>
                <a:gd name="connsiteY3" fmla="*/ 625026 h 625026"/>
                <a:gd name="connsiteX4" fmla="*/ 0 w 627576"/>
                <a:gd name="connsiteY4" fmla="*/ 311238 h 625026"/>
                <a:gd name="connsiteX5" fmla="*/ 91907 w 627576"/>
                <a:gd name="connsiteY5" fmla="*/ 89357 h 625026"/>
                <a:gd name="connsiteX6" fmla="*/ 129490 w 627576"/>
                <a:gd name="connsiteY6" fmla="*/ 58347 h 625026"/>
                <a:gd name="connsiteX7" fmla="*/ 127995 w 627576"/>
                <a:gd name="connsiteY7" fmla="*/ 65754 h 625026"/>
                <a:gd name="connsiteX8" fmla="*/ 244953 w 627576"/>
                <a:gd name="connsiteY8" fmla="*/ 182712 h 625026"/>
                <a:gd name="connsiteX9" fmla="*/ 361911 w 627576"/>
                <a:gd name="connsiteY9" fmla="*/ 65754 h 625026"/>
                <a:gd name="connsiteX10" fmla="*/ 352720 w 627576"/>
                <a:gd name="connsiteY10" fmla="*/ 20229 h 625026"/>
                <a:gd name="connsiteX11" fmla="*/ 339081 w 627576"/>
                <a:gd name="connsiteY11" fmla="*/ 0 h 625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27576" h="625026">
                  <a:moveTo>
                    <a:pt x="339081" y="0"/>
                  </a:moveTo>
                  <a:lnTo>
                    <a:pt x="377027" y="3825"/>
                  </a:lnTo>
                  <a:cubicBezTo>
                    <a:pt x="520015" y="33085"/>
                    <a:pt x="627576" y="159601"/>
                    <a:pt x="627576" y="311238"/>
                  </a:cubicBezTo>
                  <a:cubicBezTo>
                    <a:pt x="627576" y="484538"/>
                    <a:pt x="487088" y="625026"/>
                    <a:pt x="313788" y="625026"/>
                  </a:cubicBezTo>
                  <a:cubicBezTo>
                    <a:pt x="140488" y="625026"/>
                    <a:pt x="0" y="484538"/>
                    <a:pt x="0" y="311238"/>
                  </a:cubicBezTo>
                  <a:cubicBezTo>
                    <a:pt x="0" y="224588"/>
                    <a:pt x="35122" y="146141"/>
                    <a:pt x="91907" y="89357"/>
                  </a:cubicBezTo>
                  <a:lnTo>
                    <a:pt x="129490" y="58347"/>
                  </a:lnTo>
                  <a:lnTo>
                    <a:pt x="127995" y="65754"/>
                  </a:lnTo>
                  <a:cubicBezTo>
                    <a:pt x="127995" y="130348"/>
                    <a:pt x="180359" y="182712"/>
                    <a:pt x="244953" y="182712"/>
                  </a:cubicBezTo>
                  <a:cubicBezTo>
                    <a:pt x="309547" y="182712"/>
                    <a:pt x="361911" y="130348"/>
                    <a:pt x="361911" y="65754"/>
                  </a:cubicBezTo>
                  <a:cubicBezTo>
                    <a:pt x="361911" y="49606"/>
                    <a:pt x="358638" y="34222"/>
                    <a:pt x="352720" y="20229"/>
                  </a:cubicBezTo>
                  <a:lnTo>
                    <a:pt x="339081" y="0"/>
                  </a:lnTo>
                  <a:close/>
                </a:path>
              </a:pathLst>
            </a:custGeom>
            <a:solidFill>
              <a:srgbClr val="FAD96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18" name="组合 17"/>
          <p:cNvGrpSpPr/>
          <p:nvPr/>
        </p:nvGrpSpPr>
        <p:grpSpPr>
          <a:xfrm rot="2274975">
            <a:off x="8773682" y="-1080153"/>
            <a:ext cx="4868709" cy="4868709"/>
            <a:chOff x="-4370049" y="3131902"/>
            <a:chExt cx="3036196" cy="3036196"/>
          </a:xfrm>
        </p:grpSpPr>
        <p:sp>
          <p:nvSpPr>
            <p:cNvPr id="19" name="椭圆 18"/>
            <p:cNvSpPr/>
            <p:nvPr/>
          </p:nvSpPr>
          <p:spPr>
            <a:xfrm>
              <a:off x="-4370049" y="3131902"/>
              <a:ext cx="3036196" cy="3036196"/>
            </a:xfrm>
            <a:prstGeom prst="ellipse">
              <a:avLst/>
            </a:prstGeom>
            <a:solidFill>
              <a:srgbClr val="3CA7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4225159" y="3148001"/>
              <a:ext cx="2504942" cy="2504942"/>
            </a:xfrm>
            <a:prstGeom prst="ellipse">
              <a:avLst/>
            </a:prstGeom>
            <a:solidFill>
              <a:srgbClr val="EAF1C7"/>
            </a:solidFill>
            <a:ln w="381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4147572" y="3195386"/>
              <a:ext cx="2195848" cy="2195848"/>
            </a:xfrm>
            <a:prstGeom prst="ellipse">
              <a:avLst/>
            </a:prstGeom>
            <a:solidFill>
              <a:srgbClr val="7CB5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rot="2274975">
            <a:off x="9878015" y="1353555"/>
            <a:ext cx="983811" cy="983811"/>
            <a:chOff x="-445036" y="1588643"/>
            <a:chExt cx="983811" cy="983811"/>
          </a:xfrm>
        </p:grpSpPr>
        <p:sp>
          <p:nvSpPr>
            <p:cNvPr id="23" name="椭圆 22"/>
            <p:cNvSpPr/>
            <p:nvPr/>
          </p:nvSpPr>
          <p:spPr>
            <a:xfrm>
              <a:off x="-445036" y="1588643"/>
              <a:ext cx="983811" cy="983811"/>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253928" y="1718332"/>
              <a:ext cx="627575" cy="627575"/>
            </a:xfrm>
            <a:prstGeom prst="ellips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851402930"/>
      </p:ext>
    </p:extLst>
  </p:cSld>
  <p:clrMapOvr>
    <a:masterClrMapping/>
  </p:clrMapOvr>
  <mc:AlternateContent xmlns:mc="http://schemas.openxmlformats.org/markup-compatibility/2006" xmlns:p14="http://schemas.microsoft.com/office/powerpoint/2010/main">
    <mc:Choice Requires="p14">
      <p:transition spd="slow" p14:dur="1750" advTm="3000">
        <p:push dir="u"/>
      </p:transition>
    </mc:Choice>
    <mc:Fallback xmlns="">
      <p:transition spd="slow" advTm="300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800"/>
                            </p:stCondLst>
                            <p:childTnLst>
                              <p:par>
                                <p:cTn id="11" presetID="42"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anim calcmode="lin" valueType="num">
                                      <p:cBhvr>
                                        <p:cTn id="14" dur="500" fill="hold"/>
                                        <p:tgtEl>
                                          <p:spTgt spid="8"/>
                                        </p:tgtEl>
                                        <p:attrNameLst>
                                          <p:attrName>ppt_x</p:attrName>
                                        </p:attrNameLst>
                                      </p:cBhvr>
                                      <p:tavLst>
                                        <p:tav tm="0">
                                          <p:val>
                                            <p:strVal val="#ppt_x"/>
                                          </p:val>
                                        </p:tav>
                                        <p:tav tm="100000">
                                          <p:val>
                                            <p:strVal val="#ppt_x"/>
                                          </p:val>
                                        </p:tav>
                                      </p:tavLst>
                                    </p:anim>
                                    <p:anim calcmode="lin" valueType="num">
                                      <p:cBhvr>
                                        <p:cTn id="15" dur="50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1300"/>
                            </p:stCondLst>
                            <p:childTnLst>
                              <p:par>
                                <p:cTn id="17" presetID="10" presetClass="entr" presetSubtype="0" fill="hold" grpId="0" nodeType="afterEffect">
                                  <p:stCondLst>
                                    <p:cond delay="0"/>
                                  </p:stCondLst>
                                  <p:iterate type="lt">
                                    <p:tmPct val="10000"/>
                                  </p:iterate>
                                  <p:childTnLst>
                                    <p:set>
                                      <p:cBhvr>
                                        <p:cTn id="18" dur="1" fill="hold">
                                          <p:stCondLst>
                                            <p:cond delay="0"/>
                                          </p:stCondLst>
                                        </p:cTn>
                                        <p:tgtEl>
                                          <p:spTgt spid="7"/>
                                        </p:tgtEl>
                                        <p:attrNameLst>
                                          <p:attrName>style.visibility</p:attrName>
                                        </p:attrNameLst>
                                      </p:cBhvr>
                                      <p:to>
                                        <p:strVal val="visible"/>
                                      </p:to>
                                    </p:set>
                                    <p:animEffect transition="in" filter="fade">
                                      <p:cBhvr>
                                        <p:cTn id="19" dur="250"/>
                                        <p:tgtEl>
                                          <p:spTgt spid="7"/>
                                        </p:tgtEl>
                                      </p:cBhvr>
                                    </p:animEffect>
                                  </p:childTnLst>
                                </p:cTn>
                              </p:par>
                              <p:par>
                                <p:cTn id="20" presetID="8" presetClass="emph" presetSubtype="0" fill="hold" nodeType="withEffect">
                                  <p:stCondLst>
                                    <p:cond delay="93"/>
                                  </p:stCondLst>
                                  <p:childTnLst>
                                    <p:animRot by="21600000">
                                      <p:cBhvr>
                                        <p:cTn id="21" dur="3000" fill="hold"/>
                                        <p:tgtEl>
                                          <p:spTgt spid="11"/>
                                        </p:tgtEl>
                                        <p:attrNameLst>
                                          <p:attrName>r</p:attrName>
                                        </p:attrNameLst>
                                      </p:cBhvr>
                                    </p:animRot>
                                  </p:childTnLst>
                                </p:cTn>
                              </p:par>
                              <p:par>
                                <p:cTn id="22" presetID="8" presetClass="emph" presetSubtype="0" fill="hold" nodeType="withEffect">
                                  <p:stCondLst>
                                    <p:cond delay="44"/>
                                  </p:stCondLst>
                                  <p:childTnLst>
                                    <p:animRot by="21600000">
                                      <p:cBhvr>
                                        <p:cTn id="23" dur="3000" fill="hold"/>
                                        <p:tgtEl>
                                          <p:spTgt spid="15"/>
                                        </p:tgtEl>
                                        <p:attrNameLst>
                                          <p:attrName>r</p:attrName>
                                        </p:attrNameLst>
                                      </p:cBhvr>
                                    </p:animRot>
                                  </p:childTnLst>
                                </p:cTn>
                              </p:par>
                              <p:par>
                                <p:cTn id="24" presetID="8" presetClass="emph" presetSubtype="0" fill="hold" nodeType="withEffect">
                                  <p:stCondLst>
                                    <p:cond delay="0"/>
                                  </p:stCondLst>
                                  <p:childTnLst>
                                    <p:animRot by="21600000">
                                      <p:cBhvr>
                                        <p:cTn id="25" dur="2500" fill="hold"/>
                                        <p:tgtEl>
                                          <p:spTgt spid="1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A_图片 16"/>
          <p:cNvPicPr>
            <a:picLocks noChangeAspect="1"/>
          </p:cNvPicPr>
          <p:nvPr>
            <p:custDataLst>
              <p:tags r:id="rId1"/>
            </p:custDataLst>
          </p:nvPr>
        </p:nvPicPr>
        <p:blipFill rotWithShape="1">
          <a:blip r:embed="rId11" cstate="print">
            <a:extLst>
              <a:ext uri="{28A0092B-C50C-407E-A947-70E740481C1C}">
                <a14:useLocalDpi xmlns:a14="http://schemas.microsoft.com/office/drawing/2010/main" val="0"/>
              </a:ext>
            </a:extLst>
          </a:blip>
          <a:srcRect l="-469"/>
          <a:stretch/>
        </p:blipFill>
        <p:spPr>
          <a:xfrm>
            <a:off x="6115050" y="3533250"/>
            <a:ext cx="2304000" cy="2304000"/>
          </a:xfrm>
          <a:prstGeom prst="rect">
            <a:avLst/>
          </a:prstGeom>
        </p:spPr>
      </p:pic>
      <p:pic>
        <p:nvPicPr>
          <p:cNvPr id="18" name="PA_图片 17"/>
          <p:cNvPicPr>
            <a:picLocks noChangeAspect="1"/>
          </p:cNvPicPr>
          <p:nvPr>
            <p:custDataLst>
              <p:tags r:id="rId2"/>
            </p:custDataLst>
          </p:nvPr>
        </p:nvPicPr>
        <p:blipFill rotWithShape="1">
          <a:blip r:embed="rId12" cstate="print">
            <a:extLst>
              <a:ext uri="{28A0092B-C50C-407E-A947-70E740481C1C}">
                <a14:useLocalDpi xmlns:a14="http://schemas.microsoft.com/office/drawing/2010/main" val="0"/>
              </a:ext>
            </a:extLst>
          </a:blip>
          <a:srcRect/>
          <a:stretch/>
        </p:blipFill>
        <p:spPr>
          <a:xfrm>
            <a:off x="1047750" y="3505200"/>
            <a:ext cx="2304000" cy="2304000"/>
          </a:xfrm>
          <a:prstGeom prst="rect">
            <a:avLst/>
          </a:prstGeom>
        </p:spPr>
      </p:pic>
      <p:pic>
        <p:nvPicPr>
          <p:cNvPr id="19" name="PA_图片 18"/>
          <p:cNvPicPr>
            <a:picLocks noChangeAspect="1"/>
          </p:cNvPicPr>
          <p:nvPr>
            <p:custDataLst>
              <p:tags r:id="rId3"/>
            </p:custDataLst>
          </p:nvPr>
        </p:nvPicPr>
        <p:blipFill rotWithShape="1">
          <a:blip r:embed="rId13" cstate="print">
            <a:extLst>
              <a:ext uri="{28A0092B-C50C-407E-A947-70E740481C1C}">
                <a14:useLocalDpi xmlns:a14="http://schemas.microsoft.com/office/drawing/2010/main" val="0"/>
              </a:ext>
            </a:extLst>
          </a:blip>
          <a:srcRect/>
          <a:stretch/>
        </p:blipFill>
        <p:spPr>
          <a:xfrm>
            <a:off x="8656650" y="1028700"/>
            <a:ext cx="2304000" cy="2304000"/>
          </a:xfrm>
          <a:prstGeom prst="rect">
            <a:avLst/>
          </a:prstGeom>
        </p:spPr>
      </p:pic>
      <p:pic>
        <p:nvPicPr>
          <p:cNvPr id="20" name="PA_图片 19"/>
          <p:cNvPicPr>
            <a:picLocks noChangeAspect="1"/>
          </p:cNvPicPr>
          <p:nvPr>
            <p:custDataLst>
              <p:tags r:id="rId4"/>
            </p:custDataLst>
          </p:nvPr>
        </p:nvPicPr>
        <p:blipFill rotWithShape="1">
          <a:blip r:embed="rId14" cstate="print">
            <a:extLst>
              <a:ext uri="{28A0092B-C50C-407E-A947-70E740481C1C}">
                <a14:useLocalDpi xmlns:a14="http://schemas.microsoft.com/office/drawing/2010/main" val="0"/>
              </a:ext>
            </a:extLst>
          </a:blip>
          <a:srcRect/>
          <a:stretch/>
        </p:blipFill>
        <p:spPr>
          <a:xfrm>
            <a:off x="3589350" y="1028700"/>
            <a:ext cx="2304000" cy="2304000"/>
          </a:xfrm>
          <a:prstGeom prst="rect">
            <a:avLst/>
          </a:prstGeom>
        </p:spPr>
      </p:pic>
      <p:grpSp>
        <p:nvGrpSpPr>
          <p:cNvPr id="26" name="组合 25"/>
          <p:cNvGrpSpPr/>
          <p:nvPr/>
        </p:nvGrpSpPr>
        <p:grpSpPr>
          <a:xfrm>
            <a:off x="0" y="6540751"/>
            <a:ext cx="588901" cy="634498"/>
            <a:chOff x="1269150" y="5674116"/>
            <a:chExt cx="983811" cy="983811"/>
          </a:xfrm>
        </p:grpSpPr>
        <p:sp>
          <p:nvSpPr>
            <p:cNvPr id="27" name="椭圆 26"/>
            <p:cNvSpPr/>
            <p:nvPr/>
          </p:nvSpPr>
          <p:spPr>
            <a:xfrm>
              <a:off x="1269150" y="5674116"/>
              <a:ext cx="983811" cy="983811"/>
            </a:xfrm>
            <a:prstGeom prst="ellipse">
              <a:avLst/>
            </a:prstGeom>
            <a:solidFill>
              <a:srgbClr val="FFE9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1447267" y="5874214"/>
              <a:ext cx="627575" cy="627575"/>
            </a:xfrm>
            <a:prstGeom prst="ellipse">
              <a:avLst/>
            </a:prstGeom>
            <a:solidFill>
              <a:srgbClr val="FAD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p:cNvGrpSpPr/>
          <p:nvPr/>
        </p:nvGrpSpPr>
        <p:grpSpPr>
          <a:xfrm>
            <a:off x="983354" y="5809200"/>
            <a:ext cx="983811" cy="983811"/>
            <a:chOff x="-445036" y="1588643"/>
            <a:chExt cx="983811" cy="983811"/>
          </a:xfrm>
        </p:grpSpPr>
        <p:sp>
          <p:nvSpPr>
            <p:cNvPr id="30" name="椭圆 29"/>
            <p:cNvSpPr/>
            <p:nvPr/>
          </p:nvSpPr>
          <p:spPr>
            <a:xfrm>
              <a:off x="-445036" y="1588643"/>
              <a:ext cx="983811" cy="983811"/>
            </a:xfrm>
            <a:prstGeom prst="ellipse">
              <a:avLst/>
            </a:prstGeom>
            <a:solidFill>
              <a:srgbClr val="FCD1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266919" y="1766760"/>
              <a:ext cx="627575" cy="627575"/>
            </a:xfrm>
            <a:prstGeom prst="ellipse">
              <a:avLst/>
            </a:prstGeom>
            <a:solidFill>
              <a:srgbClr val="FBB8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2" name="组合 31"/>
          <p:cNvGrpSpPr/>
          <p:nvPr/>
        </p:nvGrpSpPr>
        <p:grpSpPr>
          <a:xfrm>
            <a:off x="2933411" y="6366154"/>
            <a:ext cx="588901" cy="634498"/>
            <a:chOff x="1269150" y="5674116"/>
            <a:chExt cx="983811" cy="983811"/>
          </a:xfrm>
        </p:grpSpPr>
        <p:sp>
          <p:nvSpPr>
            <p:cNvPr id="33" name="椭圆 32"/>
            <p:cNvSpPr/>
            <p:nvPr/>
          </p:nvSpPr>
          <p:spPr>
            <a:xfrm>
              <a:off x="1269150" y="5674116"/>
              <a:ext cx="983811" cy="983811"/>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1447267" y="5874214"/>
              <a:ext cx="627575" cy="627575"/>
            </a:xfrm>
            <a:prstGeom prst="ellipse">
              <a:avLst/>
            </a:prstGeom>
            <a:solidFill>
              <a:srgbClr val="E8A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8313107" y="6172689"/>
            <a:ext cx="588901" cy="634498"/>
            <a:chOff x="1269150" y="5674116"/>
            <a:chExt cx="983811" cy="983811"/>
          </a:xfrm>
        </p:grpSpPr>
        <p:sp>
          <p:nvSpPr>
            <p:cNvPr id="36" name="椭圆 35"/>
            <p:cNvSpPr/>
            <p:nvPr/>
          </p:nvSpPr>
          <p:spPr>
            <a:xfrm>
              <a:off x="1269150" y="5674116"/>
              <a:ext cx="983811" cy="983811"/>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1447267" y="5874214"/>
              <a:ext cx="627575" cy="627575"/>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组合 37"/>
          <p:cNvGrpSpPr/>
          <p:nvPr/>
        </p:nvGrpSpPr>
        <p:grpSpPr>
          <a:xfrm>
            <a:off x="4974295" y="6035304"/>
            <a:ext cx="588901" cy="634498"/>
            <a:chOff x="1269150" y="5674116"/>
            <a:chExt cx="983811" cy="983811"/>
          </a:xfrm>
        </p:grpSpPr>
        <p:sp>
          <p:nvSpPr>
            <p:cNvPr id="39" name="椭圆 38"/>
            <p:cNvSpPr/>
            <p:nvPr/>
          </p:nvSpPr>
          <p:spPr>
            <a:xfrm>
              <a:off x="1269150" y="5674116"/>
              <a:ext cx="983811" cy="983811"/>
            </a:xfrm>
            <a:prstGeom prst="ellipse">
              <a:avLst/>
            </a:prstGeom>
            <a:solidFill>
              <a:srgbClr val="FFE9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1447267" y="5874214"/>
              <a:ext cx="627575" cy="627575"/>
            </a:xfrm>
            <a:prstGeom prst="ellipse">
              <a:avLst/>
            </a:prstGeom>
            <a:solidFill>
              <a:srgbClr val="FAD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组合 40"/>
          <p:cNvGrpSpPr/>
          <p:nvPr/>
        </p:nvGrpSpPr>
        <p:grpSpPr>
          <a:xfrm>
            <a:off x="6538395" y="6475762"/>
            <a:ext cx="588901" cy="634498"/>
            <a:chOff x="1269150" y="5674116"/>
            <a:chExt cx="983811" cy="983811"/>
          </a:xfrm>
        </p:grpSpPr>
        <p:sp>
          <p:nvSpPr>
            <p:cNvPr id="42" name="椭圆 41"/>
            <p:cNvSpPr/>
            <p:nvPr/>
          </p:nvSpPr>
          <p:spPr>
            <a:xfrm>
              <a:off x="1269150" y="5674116"/>
              <a:ext cx="983811" cy="983811"/>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447267" y="5874214"/>
              <a:ext cx="627575" cy="627575"/>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4" name="组合 43"/>
          <p:cNvGrpSpPr/>
          <p:nvPr/>
        </p:nvGrpSpPr>
        <p:grpSpPr>
          <a:xfrm>
            <a:off x="11020784" y="5987317"/>
            <a:ext cx="983811" cy="983811"/>
            <a:chOff x="-445036" y="1588643"/>
            <a:chExt cx="983811" cy="983811"/>
          </a:xfrm>
        </p:grpSpPr>
        <p:sp>
          <p:nvSpPr>
            <p:cNvPr id="45" name="椭圆 44"/>
            <p:cNvSpPr/>
            <p:nvPr/>
          </p:nvSpPr>
          <p:spPr>
            <a:xfrm>
              <a:off x="-445036" y="1588643"/>
              <a:ext cx="983811" cy="983811"/>
            </a:xfrm>
            <a:prstGeom prst="ellipse">
              <a:avLst/>
            </a:prstGeom>
            <a:solidFill>
              <a:srgbClr val="FCD1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266919" y="1766760"/>
              <a:ext cx="627575" cy="627575"/>
            </a:xfrm>
            <a:prstGeom prst="ellipse">
              <a:avLst/>
            </a:prstGeom>
            <a:solidFill>
              <a:srgbClr val="FBB8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PA_组合 4"/>
          <p:cNvGrpSpPr/>
          <p:nvPr>
            <p:custDataLst>
              <p:tags r:id="rId5"/>
            </p:custDataLst>
          </p:nvPr>
        </p:nvGrpSpPr>
        <p:grpSpPr>
          <a:xfrm>
            <a:off x="3581400" y="3505200"/>
            <a:ext cx="2311950" cy="2383106"/>
            <a:chOff x="3581400" y="3505200"/>
            <a:chExt cx="2311950" cy="2383106"/>
          </a:xfrm>
        </p:grpSpPr>
        <p:sp>
          <p:nvSpPr>
            <p:cNvPr id="13" name="圆角矩形 12"/>
            <p:cNvSpPr/>
            <p:nvPr/>
          </p:nvSpPr>
          <p:spPr>
            <a:xfrm>
              <a:off x="3581400" y="3505200"/>
              <a:ext cx="2304000" cy="2304000"/>
            </a:xfrm>
            <a:prstGeom prst="roundRect">
              <a:avLst/>
            </a:prstGeom>
            <a:solidFill>
              <a:srgbClr val="33B1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49" name="文本框 48"/>
            <p:cNvSpPr txBox="1"/>
            <p:nvPr/>
          </p:nvSpPr>
          <p:spPr>
            <a:xfrm>
              <a:off x="3581400" y="3856981"/>
              <a:ext cx="2311950" cy="2031325"/>
            </a:xfrm>
            <a:prstGeom prst="rect">
              <a:avLst/>
            </a:prstGeom>
            <a:noFill/>
          </p:spPr>
          <p:txBody>
            <a:bodyPr wrap="square" rtlCol="0">
              <a:spAutoFit/>
            </a:bodyPr>
            <a:lstStyle/>
            <a:p>
              <a:pPr algn="ctr"/>
              <a:r>
                <a:rPr lang="zh-CN" altLang="en-US" sz="1400" dirty="0">
                  <a:solidFill>
                    <a:schemeClr val="bg1"/>
                  </a:solidFill>
                </a:rPr>
                <a:t>输入您的标题</a:t>
              </a:r>
            </a:p>
            <a:p>
              <a:pPr algn="ctr"/>
              <a:r>
                <a:rPr lang="en-US" altLang="zh-CN" sz="1400" dirty="0" smtClean="0">
                  <a:solidFill>
                    <a:schemeClr val="bg1"/>
                  </a:solidFill>
                </a:rPr>
                <a:t>around</a:t>
              </a:r>
              <a:r>
                <a:rPr lang="en-US" altLang="zh-CN" sz="1400" dirty="0">
                  <a:solidFill>
                    <a:schemeClr val="bg1"/>
                  </a:solidFill>
                </a:rPr>
                <a:t>, </a:t>
              </a:r>
            </a:p>
            <a:p>
              <a:pPr algn="ctr"/>
              <a:r>
                <a:rPr lang="en-US" altLang="zh-CN" sz="1400" dirty="0">
                  <a:solidFill>
                    <a:schemeClr val="bg1"/>
                  </a:solidFill>
                </a:rPr>
                <a:t>It falls on field and tree, </a:t>
              </a:r>
            </a:p>
            <a:p>
              <a:pPr algn="ctr"/>
              <a:r>
                <a:rPr lang="en-US" altLang="zh-CN" sz="1400" dirty="0">
                  <a:solidFill>
                    <a:schemeClr val="bg1"/>
                  </a:solidFill>
                </a:rPr>
                <a:t>It rains on the </a:t>
              </a:r>
            </a:p>
            <a:p>
              <a:pPr algn="ctr"/>
              <a:r>
                <a:rPr lang="en-US" altLang="zh-CN" sz="1400" dirty="0">
                  <a:solidFill>
                    <a:schemeClr val="bg1"/>
                  </a:solidFill>
                </a:rPr>
                <a:t>umbrella here</a:t>
              </a:r>
            </a:p>
            <a:p>
              <a:pPr algn="ctr"/>
              <a:endParaRPr lang="en-US" altLang="zh-CN" sz="1400" dirty="0">
                <a:solidFill>
                  <a:schemeClr val="bg1"/>
                </a:solidFill>
              </a:endParaRPr>
            </a:p>
            <a:p>
              <a:pPr algn="ctr"/>
              <a:r>
                <a:rPr lang="en-US" altLang="zh-CN" sz="1400" dirty="0">
                  <a:solidFill>
                    <a:schemeClr val="bg1"/>
                  </a:solidFill>
                </a:rPr>
                <a:t>And on the </a:t>
              </a:r>
            </a:p>
            <a:p>
              <a:pPr algn="ctr"/>
              <a:r>
                <a:rPr lang="en-US" altLang="zh-CN" sz="1400" dirty="0">
                  <a:solidFill>
                    <a:schemeClr val="bg1"/>
                  </a:solidFill>
                </a:rPr>
                <a:t>ships sea.</a:t>
              </a:r>
              <a:endParaRPr lang="zh-CN" altLang="en-US" sz="1400" dirty="0">
                <a:solidFill>
                  <a:schemeClr val="bg1"/>
                </a:solidFill>
              </a:endParaRPr>
            </a:p>
          </p:txBody>
        </p:sp>
      </p:grpSp>
      <p:grpSp>
        <p:nvGrpSpPr>
          <p:cNvPr id="2" name="PA_组合 1"/>
          <p:cNvGrpSpPr/>
          <p:nvPr>
            <p:custDataLst>
              <p:tags r:id="rId6"/>
            </p:custDataLst>
          </p:nvPr>
        </p:nvGrpSpPr>
        <p:grpSpPr>
          <a:xfrm>
            <a:off x="1039800" y="1028700"/>
            <a:ext cx="2311950" cy="2469356"/>
            <a:chOff x="1039800" y="1028700"/>
            <a:chExt cx="2311950" cy="2469356"/>
          </a:xfrm>
        </p:grpSpPr>
        <p:sp>
          <p:nvSpPr>
            <p:cNvPr id="4" name="圆角矩形 3"/>
            <p:cNvSpPr/>
            <p:nvPr/>
          </p:nvSpPr>
          <p:spPr>
            <a:xfrm>
              <a:off x="1047750" y="1028700"/>
              <a:ext cx="2304000" cy="2304000"/>
            </a:xfrm>
            <a:prstGeom prst="roundRect">
              <a:avLst/>
            </a:prstGeom>
            <a:solidFill>
              <a:srgbClr val="EE72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51" name="文本框 50"/>
            <p:cNvSpPr txBox="1"/>
            <p:nvPr/>
          </p:nvSpPr>
          <p:spPr>
            <a:xfrm>
              <a:off x="1039800" y="1466731"/>
              <a:ext cx="2311950" cy="2031325"/>
            </a:xfrm>
            <a:prstGeom prst="rect">
              <a:avLst/>
            </a:prstGeom>
            <a:noFill/>
          </p:spPr>
          <p:txBody>
            <a:bodyPr wrap="square" rtlCol="0">
              <a:spAutoFit/>
            </a:bodyPr>
            <a:lstStyle/>
            <a:p>
              <a:pPr algn="ctr"/>
              <a:r>
                <a:rPr lang="zh-CN" altLang="en-US" sz="1400" dirty="0">
                  <a:solidFill>
                    <a:schemeClr val="bg1"/>
                  </a:solidFill>
                </a:rPr>
                <a:t>输入您的标题</a:t>
              </a:r>
            </a:p>
            <a:p>
              <a:pPr algn="ctr"/>
              <a:r>
                <a:rPr lang="en-US" altLang="zh-CN" sz="1400" dirty="0" smtClean="0">
                  <a:solidFill>
                    <a:schemeClr val="bg1"/>
                  </a:solidFill>
                </a:rPr>
                <a:t>around</a:t>
              </a:r>
              <a:r>
                <a:rPr lang="en-US" altLang="zh-CN" sz="1400" dirty="0">
                  <a:solidFill>
                    <a:schemeClr val="bg1"/>
                  </a:solidFill>
                </a:rPr>
                <a:t>, </a:t>
              </a:r>
            </a:p>
            <a:p>
              <a:pPr algn="ctr"/>
              <a:r>
                <a:rPr lang="en-US" altLang="zh-CN" sz="1400" dirty="0">
                  <a:solidFill>
                    <a:schemeClr val="bg1"/>
                  </a:solidFill>
                </a:rPr>
                <a:t>It falls on field and tree, </a:t>
              </a:r>
            </a:p>
            <a:p>
              <a:pPr algn="ctr"/>
              <a:r>
                <a:rPr lang="en-US" altLang="zh-CN" sz="1400" dirty="0">
                  <a:solidFill>
                    <a:schemeClr val="bg1"/>
                  </a:solidFill>
                </a:rPr>
                <a:t>It rains on the </a:t>
              </a:r>
            </a:p>
            <a:p>
              <a:pPr algn="ctr"/>
              <a:r>
                <a:rPr lang="en-US" altLang="zh-CN" sz="1400" dirty="0">
                  <a:solidFill>
                    <a:schemeClr val="bg1"/>
                  </a:solidFill>
                </a:rPr>
                <a:t>umbrella here</a:t>
              </a:r>
            </a:p>
            <a:p>
              <a:pPr algn="ctr"/>
              <a:endParaRPr lang="en-US" altLang="zh-CN" sz="1400" dirty="0">
                <a:solidFill>
                  <a:schemeClr val="bg1"/>
                </a:solidFill>
              </a:endParaRPr>
            </a:p>
            <a:p>
              <a:pPr algn="ctr"/>
              <a:r>
                <a:rPr lang="en-US" altLang="zh-CN" sz="1400" dirty="0">
                  <a:solidFill>
                    <a:schemeClr val="bg1"/>
                  </a:solidFill>
                </a:rPr>
                <a:t>And on the </a:t>
              </a:r>
            </a:p>
            <a:p>
              <a:pPr algn="ctr"/>
              <a:r>
                <a:rPr lang="en-US" altLang="zh-CN" sz="1400" dirty="0">
                  <a:solidFill>
                    <a:schemeClr val="bg1"/>
                  </a:solidFill>
                </a:rPr>
                <a:t>ships sea.</a:t>
              </a:r>
              <a:endParaRPr lang="zh-CN" altLang="en-US" sz="1400" dirty="0">
                <a:solidFill>
                  <a:schemeClr val="bg1"/>
                </a:solidFill>
              </a:endParaRPr>
            </a:p>
          </p:txBody>
        </p:sp>
      </p:grpSp>
      <p:grpSp>
        <p:nvGrpSpPr>
          <p:cNvPr id="3" name="PA_组合 2"/>
          <p:cNvGrpSpPr/>
          <p:nvPr>
            <p:custDataLst>
              <p:tags r:id="rId7"/>
            </p:custDataLst>
          </p:nvPr>
        </p:nvGrpSpPr>
        <p:grpSpPr>
          <a:xfrm>
            <a:off x="6115050" y="1028700"/>
            <a:ext cx="2327850" cy="2469356"/>
            <a:chOff x="6115050" y="1028700"/>
            <a:chExt cx="2327850" cy="2469356"/>
          </a:xfrm>
        </p:grpSpPr>
        <p:sp>
          <p:nvSpPr>
            <p:cNvPr id="6" name="圆角矩形 5"/>
            <p:cNvSpPr/>
            <p:nvPr/>
          </p:nvSpPr>
          <p:spPr>
            <a:xfrm>
              <a:off x="6115050" y="1028700"/>
              <a:ext cx="2304000" cy="2304000"/>
            </a:xfrm>
            <a:prstGeom prst="roundRect">
              <a:avLst/>
            </a:prstGeom>
            <a:solidFill>
              <a:srgbClr val="3398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52" name="文本框 51"/>
            <p:cNvSpPr txBox="1"/>
            <p:nvPr/>
          </p:nvSpPr>
          <p:spPr>
            <a:xfrm>
              <a:off x="6130950" y="1466731"/>
              <a:ext cx="2311950" cy="2031325"/>
            </a:xfrm>
            <a:prstGeom prst="rect">
              <a:avLst/>
            </a:prstGeom>
            <a:noFill/>
          </p:spPr>
          <p:txBody>
            <a:bodyPr wrap="square" rtlCol="0">
              <a:spAutoFit/>
            </a:bodyPr>
            <a:lstStyle/>
            <a:p>
              <a:pPr algn="ctr"/>
              <a:r>
                <a:rPr lang="zh-CN" altLang="en-US" sz="1400" dirty="0">
                  <a:solidFill>
                    <a:schemeClr val="bg1"/>
                  </a:solidFill>
                </a:rPr>
                <a:t>输入您的标题</a:t>
              </a:r>
            </a:p>
            <a:p>
              <a:pPr algn="ctr"/>
              <a:r>
                <a:rPr lang="en-US" altLang="zh-CN" sz="1400" dirty="0" smtClean="0">
                  <a:solidFill>
                    <a:schemeClr val="bg1"/>
                  </a:solidFill>
                </a:rPr>
                <a:t>around</a:t>
              </a:r>
              <a:r>
                <a:rPr lang="en-US" altLang="zh-CN" sz="1400" dirty="0">
                  <a:solidFill>
                    <a:schemeClr val="bg1"/>
                  </a:solidFill>
                </a:rPr>
                <a:t>, </a:t>
              </a:r>
            </a:p>
            <a:p>
              <a:pPr algn="ctr"/>
              <a:r>
                <a:rPr lang="en-US" altLang="zh-CN" sz="1400" dirty="0">
                  <a:solidFill>
                    <a:schemeClr val="bg1"/>
                  </a:solidFill>
                </a:rPr>
                <a:t>It falls on field and tree, </a:t>
              </a:r>
            </a:p>
            <a:p>
              <a:pPr algn="ctr"/>
              <a:r>
                <a:rPr lang="en-US" altLang="zh-CN" sz="1400" dirty="0">
                  <a:solidFill>
                    <a:schemeClr val="bg1"/>
                  </a:solidFill>
                </a:rPr>
                <a:t>It rains on the </a:t>
              </a:r>
            </a:p>
            <a:p>
              <a:pPr algn="ctr"/>
              <a:r>
                <a:rPr lang="en-US" altLang="zh-CN" sz="1400" dirty="0">
                  <a:solidFill>
                    <a:schemeClr val="bg1"/>
                  </a:solidFill>
                </a:rPr>
                <a:t>umbrella here</a:t>
              </a:r>
            </a:p>
            <a:p>
              <a:pPr algn="ctr"/>
              <a:endParaRPr lang="en-US" altLang="zh-CN" sz="1400" dirty="0">
                <a:solidFill>
                  <a:schemeClr val="bg1"/>
                </a:solidFill>
              </a:endParaRPr>
            </a:p>
            <a:p>
              <a:pPr algn="ctr"/>
              <a:r>
                <a:rPr lang="en-US" altLang="zh-CN" sz="1400" dirty="0">
                  <a:solidFill>
                    <a:schemeClr val="bg1"/>
                  </a:solidFill>
                </a:rPr>
                <a:t>And on the </a:t>
              </a:r>
            </a:p>
            <a:p>
              <a:pPr algn="ctr"/>
              <a:r>
                <a:rPr lang="en-US" altLang="zh-CN" sz="1400" dirty="0">
                  <a:solidFill>
                    <a:schemeClr val="bg1"/>
                  </a:solidFill>
                </a:rPr>
                <a:t>ships sea.</a:t>
              </a:r>
              <a:endParaRPr lang="zh-CN" altLang="en-US" sz="1400" dirty="0">
                <a:solidFill>
                  <a:schemeClr val="bg1"/>
                </a:solidFill>
              </a:endParaRPr>
            </a:p>
          </p:txBody>
        </p:sp>
      </p:grpSp>
      <p:grpSp>
        <p:nvGrpSpPr>
          <p:cNvPr id="7" name="PA_组合 6"/>
          <p:cNvGrpSpPr/>
          <p:nvPr>
            <p:custDataLst>
              <p:tags r:id="rId8"/>
            </p:custDataLst>
          </p:nvPr>
        </p:nvGrpSpPr>
        <p:grpSpPr>
          <a:xfrm>
            <a:off x="8640750" y="3505200"/>
            <a:ext cx="2311950" cy="2345835"/>
            <a:chOff x="8640750" y="3505200"/>
            <a:chExt cx="2311950" cy="2345835"/>
          </a:xfrm>
        </p:grpSpPr>
        <p:sp>
          <p:nvSpPr>
            <p:cNvPr id="15" name="圆角矩形 14"/>
            <p:cNvSpPr/>
            <p:nvPr/>
          </p:nvSpPr>
          <p:spPr>
            <a:xfrm>
              <a:off x="8648700" y="3505200"/>
              <a:ext cx="2304000" cy="2304000"/>
            </a:xfrm>
            <a:prstGeom prst="roundRect">
              <a:avLst/>
            </a:prstGeom>
            <a:solidFill>
              <a:srgbClr val="D335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53" name="文本框 52"/>
            <p:cNvSpPr txBox="1"/>
            <p:nvPr/>
          </p:nvSpPr>
          <p:spPr>
            <a:xfrm>
              <a:off x="8640750" y="3819710"/>
              <a:ext cx="2311950" cy="2031325"/>
            </a:xfrm>
            <a:prstGeom prst="rect">
              <a:avLst/>
            </a:prstGeom>
            <a:noFill/>
          </p:spPr>
          <p:txBody>
            <a:bodyPr wrap="square" rtlCol="0">
              <a:spAutoFit/>
            </a:bodyPr>
            <a:lstStyle/>
            <a:p>
              <a:pPr algn="ctr"/>
              <a:r>
                <a:rPr lang="zh-CN" altLang="en-US" sz="1400" dirty="0">
                  <a:solidFill>
                    <a:schemeClr val="bg1"/>
                  </a:solidFill>
                </a:rPr>
                <a:t>输入您的标题</a:t>
              </a:r>
            </a:p>
            <a:p>
              <a:pPr algn="ctr"/>
              <a:r>
                <a:rPr lang="en-US" altLang="zh-CN" sz="1400" dirty="0" smtClean="0">
                  <a:solidFill>
                    <a:schemeClr val="bg1"/>
                  </a:solidFill>
                </a:rPr>
                <a:t>around</a:t>
              </a:r>
              <a:r>
                <a:rPr lang="en-US" altLang="zh-CN" sz="1400" dirty="0">
                  <a:solidFill>
                    <a:schemeClr val="bg1"/>
                  </a:solidFill>
                </a:rPr>
                <a:t>, </a:t>
              </a:r>
            </a:p>
            <a:p>
              <a:pPr algn="ctr"/>
              <a:r>
                <a:rPr lang="en-US" altLang="zh-CN" sz="1400" dirty="0">
                  <a:solidFill>
                    <a:schemeClr val="bg1"/>
                  </a:solidFill>
                </a:rPr>
                <a:t>It falls on field and tree, </a:t>
              </a:r>
            </a:p>
            <a:p>
              <a:pPr algn="ctr"/>
              <a:r>
                <a:rPr lang="en-US" altLang="zh-CN" sz="1400" dirty="0">
                  <a:solidFill>
                    <a:schemeClr val="bg1"/>
                  </a:solidFill>
                </a:rPr>
                <a:t>It rains on the </a:t>
              </a:r>
            </a:p>
            <a:p>
              <a:pPr algn="ctr"/>
              <a:r>
                <a:rPr lang="en-US" altLang="zh-CN" sz="1400" dirty="0">
                  <a:solidFill>
                    <a:schemeClr val="bg1"/>
                  </a:solidFill>
                </a:rPr>
                <a:t>umbrella here</a:t>
              </a:r>
            </a:p>
            <a:p>
              <a:pPr algn="ctr"/>
              <a:endParaRPr lang="en-US" altLang="zh-CN" sz="1400" dirty="0">
                <a:solidFill>
                  <a:schemeClr val="bg1"/>
                </a:solidFill>
              </a:endParaRPr>
            </a:p>
            <a:p>
              <a:pPr algn="ctr"/>
              <a:r>
                <a:rPr lang="en-US" altLang="zh-CN" sz="1400" dirty="0">
                  <a:solidFill>
                    <a:schemeClr val="bg1"/>
                  </a:solidFill>
                </a:rPr>
                <a:t>And on the </a:t>
              </a:r>
            </a:p>
            <a:p>
              <a:pPr algn="ctr"/>
              <a:r>
                <a:rPr lang="en-US" altLang="zh-CN" sz="1400" dirty="0">
                  <a:solidFill>
                    <a:schemeClr val="bg1"/>
                  </a:solidFill>
                </a:rPr>
                <a:t>ships sea.</a:t>
              </a:r>
              <a:endParaRPr lang="zh-CN" altLang="en-US" sz="1400" dirty="0">
                <a:solidFill>
                  <a:schemeClr val="bg1"/>
                </a:solidFill>
              </a:endParaRPr>
            </a:p>
          </p:txBody>
        </p:sp>
      </p:grpSp>
    </p:spTree>
    <p:extLst>
      <p:ext uri="{BB962C8B-B14F-4D97-AF65-F5344CB8AC3E}">
        <p14:creationId xmlns:p14="http://schemas.microsoft.com/office/powerpoint/2010/main" val="1172505420"/>
      </p:ext>
    </p:extLst>
  </p:cSld>
  <p:clrMapOvr>
    <a:masterClrMapping/>
  </p:clrMapOvr>
  <mc:AlternateContent xmlns:mc="http://schemas.openxmlformats.org/markup-compatibility/2006" xmlns:p14="http://schemas.microsoft.com/office/powerpoint/2010/main">
    <mc:Choice Requires="p14">
      <p:transition spd="slow" p14:dur="1750" advTm="3000">
        <p:push dir="u"/>
      </p:transition>
    </mc:Choice>
    <mc:Fallback xmlns="">
      <p:transition spd="slow" advTm="300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459"/>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par>
                                <p:cTn id="8" presetID="22" presetClass="entr" presetSubtype="4" fill="hold" nodeType="withEffect">
                                  <p:stCondLst>
                                    <p:cond delay="24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par>
                                <p:cTn id="11" presetID="22" presetClass="entr" presetSubtype="4" fill="hold" nodeType="withEffect">
                                  <p:stCondLst>
                                    <p:cond delay="291"/>
                                  </p:stCondLst>
                                  <p:childTnLst>
                                    <p:set>
                                      <p:cBhvr>
                                        <p:cTn id="12" dur="1" fill="hold">
                                          <p:stCondLst>
                                            <p:cond delay="0"/>
                                          </p:stCondLst>
                                        </p:cTn>
                                        <p:tgtEl>
                                          <p:spTgt spid="17"/>
                                        </p:tgtEl>
                                        <p:attrNameLst>
                                          <p:attrName>style.visibility</p:attrName>
                                        </p:attrNameLst>
                                      </p:cBhvr>
                                      <p:to>
                                        <p:strVal val="visible"/>
                                      </p:to>
                                    </p:set>
                                    <p:animEffect transition="in" filter="wipe(down)">
                                      <p:cBhvr>
                                        <p:cTn id="13" dur="500"/>
                                        <p:tgtEl>
                                          <p:spTgt spid="17"/>
                                        </p:tgtEl>
                                      </p:cBhvr>
                                    </p:animEffect>
                                  </p:childTnLst>
                                </p:cTn>
                              </p:par>
                              <p:par>
                                <p:cTn id="14" presetID="22" presetClass="entr" presetSubtype="4" fill="hold" nodeType="withEffect">
                                  <p:stCondLst>
                                    <p:cond delay="537"/>
                                  </p:stCondLst>
                                  <p:childTnLst>
                                    <p:set>
                                      <p:cBhvr>
                                        <p:cTn id="15" dur="1" fill="hold">
                                          <p:stCondLst>
                                            <p:cond delay="0"/>
                                          </p:stCondLst>
                                        </p:cTn>
                                        <p:tgtEl>
                                          <p:spTgt spid="3"/>
                                        </p:tgtEl>
                                        <p:attrNameLst>
                                          <p:attrName>style.visibility</p:attrName>
                                        </p:attrNameLst>
                                      </p:cBhvr>
                                      <p:to>
                                        <p:strVal val="visible"/>
                                      </p:to>
                                    </p:set>
                                    <p:animEffect transition="in" filter="wipe(down)">
                                      <p:cBhvr>
                                        <p:cTn id="16" dur="500"/>
                                        <p:tgtEl>
                                          <p:spTgt spid="3"/>
                                        </p:tgtEl>
                                      </p:cBhvr>
                                    </p:animEffect>
                                  </p:childTnLst>
                                </p:cTn>
                              </p:par>
                              <p:par>
                                <p:cTn id="17" presetID="22" presetClass="entr" presetSubtype="4" fill="hold" nodeType="withEffect">
                                  <p:stCondLst>
                                    <p:cond delay="944"/>
                                  </p:stCondLst>
                                  <p:childTnLst>
                                    <p:set>
                                      <p:cBhvr>
                                        <p:cTn id="18" dur="1" fill="hold">
                                          <p:stCondLst>
                                            <p:cond delay="0"/>
                                          </p:stCondLst>
                                        </p:cTn>
                                        <p:tgtEl>
                                          <p:spTgt spid="5"/>
                                        </p:tgtEl>
                                        <p:attrNameLst>
                                          <p:attrName>style.visibility</p:attrName>
                                        </p:attrNameLst>
                                      </p:cBhvr>
                                      <p:to>
                                        <p:strVal val="visible"/>
                                      </p:to>
                                    </p:set>
                                    <p:animEffect transition="in" filter="wipe(down)">
                                      <p:cBhvr>
                                        <p:cTn id="19" dur="500"/>
                                        <p:tgtEl>
                                          <p:spTgt spid="5"/>
                                        </p:tgtEl>
                                      </p:cBhvr>
                                    </p:animEffect>
                                  </p:childTnLst>
                                </p:cTn>
                              </p:par>
                              <p:par>
                                <p:cTn id="20" presetID="22" presetClass="entr" presetSubtype="4" fill="hold" nodeType="withEffect">
                                  <p:stCondLst>
                                    <p:cond delay="641"/>
                                  </p:stCondLst>
                                  <p:childTnLst>
                                    <p:set>
                                      <p:cBhvr>
                                        <p:cTn id="21" dur="1" fill="hold">
                                          <p:stCondLst>
                                            <p:cond delay="0"/>
                                          </p:stCondLst>
                                        </p:cTn>
                                        <p:tgtEl>
                                          <p:spTgt spid="20"/>
                                        </p:tgtEl>
                                        <p:attrNameLst>
                                          <p:attrName>style.visibility</p:attrName>
                                        </p:attrNameLst>
                                      </p:cBhvr>
                                      <p:to>
                                        <p:strVal val="visible"/>
                                      </p:to>
                                    </p:set>
                                    <p:animEffect transition="in" filter="wipe(down)">
                                      <p:cBhvr>
                                        <p:cTn id="22" dur="500"/>
                                        <p:tgtEl>
                                          <p:spTgt spid="20"/>
                                        </p:tgtEl>
                                      </p:cBhvr>
                                    </p:animEffect>
                                  </p:childTnLst>
                                </p:cTn>
                              </p:par>
                              <p:par>
                                <p:cTn id="23" presetID="22" presetClass="entr" presetSubtype="4" fill="hold" nodeType="withEffect">
                                  <p:stCondLst>
                                    <p:cond delay="374"/>
                                  </p:stCondLst>
                                  <p:childTnLst>
                                    <p:set>
                                      <p:cBhvr>
                                        <p:cTn id="24" dur="1" fill="hold">
                                          <p:stCondLst>
                                            <p:cond delay="0"/>
                                          </p:stCondLst>
                                        </p:cTn>
                                        <p:tgtEl>
                                          <p:spTgt spid="2"/>
                                        </p:tgtEl>
                                        <p:attrNameLst>
                                          <p:attrName>style.visibility</p:attrName>
                                        </p:attrNameLst>
                                      </p:cBhvr>
                                      <p:to>
                                        <p:strVal val="visible"/>
                                      </p:to>
                                    </p:set>
                                    <p:animEffect transition="in" filter="wipe(down)">
                                      <p:cBhvr>
                                        <p:cTn id="25" dur="500"/>
                                        <p:tgtEl>
                                          <p:spTgt spid="2"/>
                                        </p:tgtEl>
                                      </p:cBhvr>
                                    </p:animEffect>
                                  </p:childTnLst>
                                </p:cTn>
                              </p:par>
                              <p:par>
                                <p:cTn id="26" presetID="22" presetClass="entr" presetSubtype="4" fill="hold" nodeType="withEffect">
                                  <p:stCondLst>
                                    <p:cond delay="267"/>
                                  </p:stCondLst>
                                  <p:childTnLst>
                                    <p:set>
                                      <p:cBhvr>
                                        <p:cTn id="27" dur="1" fill="hold">
                                          <p:stCondLst>
                                            <p:cond delay="0"/>
                                          </p:stCondLst>
                                        </p:cTn>
                                        <p:tgtEl>
                                          <p:spTgt spid="18"/>
                                        </p:tgtEl>
                                        <p:attrNameLst>
                                          <p:attrName>style.visibility</p:attrName>
                                        </p:attrNameLst>
                                      </p:cBhvr>
                                      <p:to>
                                        <p:strVal val="visible"/>
                                      </p:to>
                                    </p:set>
                                    <p:animEffect transition="in" filter="wipe(down)">
                                      <p:cBhvr>
                                        <p:cTn id="2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9325250" y="-1177944"/>
            <a:ext cx="4304764" cy="4304764"/>
            <a:chOff x="-1671581" y="-498242"/>
            <a:chExt cx="4304764" cy="4304764"/>
          </a:xfrm>
        </p:grpSpPr>
        <p:sp>
          <p:nvSpPr>
            <p:cNvPr id="10" name="椭圆 9"/>
            <p:cNvSpPr/>
            <p:nvPr/>
          </p:nvSpPr>
          <p:spPr>
            <a:xfrm>
              <a:off x="-1671581" y="-498242"/>
              <a:ext cx="4304764" cy="4304764"/>
            </a:xfrm>
            <a:prstGeom prst="ellipse">
              <a:avLst/>
            </a:prstGeom>
            <a:solidFill>
              <a:srgbClr val="F2EB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1162317" y="-272869"/>
              <a:ext cx="3661894" cy="3661894"/>
            </a:xfrm>
            <a:prstGeom prst="ellipse">
              <a:avLst/>
            </a:prstGeom>
            <a:solidFill>
              <a:schemeClr val="accent4">
                <a:lumMod val="40000"/>
                <a:lumOff val="60000"/>
              </a:schemeClr>
            </a:solidFill>
            <a:ln w="28575">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425488" y="-65041"/>
              <a:ext cx="2915992" cy="2915992"/>
            </a:xfrm>
            <a:prstGeom prst="ellipse">
              <a:avLst/>
            </a:prstGeom>
            <a:solidFill>
              <a:srgbClr val="FBD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p:nvGrpSpPr>
        <p:grpSpPr>
          <a:xfrm>
            <a:off x="-361981" y="311332"/>
            <a:ext cx="983811" cy="983811"/>
            <a:chOff x="-445036" y="1588643"/>
            <a:chExt cx="983811" cy="983811"/>
          </a:xfrm>
        </p:grpSpPr>
        <p:sp>
          <p:nvSpPr>
            <p:cNvPr id="19" name="椭圆 18"/>
            <p:cNvSpPr/>
            <p:nvPr/>
          </p:nvSpPr>
          <p:spPr>
            <a:xfrm>
              <a:off x="-445036" y="1588643"/>
              <a:ext cx="983811" cy="983811"/>
            </a:xfrm>
            <a:prstGeom prst="ellipse">
              <a:avLst/>
            </a:prstGeom>
            <a:solidFill>
              <a:srgbClr val="FCD1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266919" y="1766760"/>
              <a:ext cx="627575" cy="627575"/>
            </a:xfrm>
            <a:prstGeom prst="ellipse">
              <a:avLst/>
            </a:prstGeom>
            <a:solidFill>
              <a:srgbClr val="FBB8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1" name="组合 50"/>
          <p:cNvGrpSpPr/>
          <p:nvPr/>
        </p:nvGrpSpPr>
        <p:grpSpPr>
          <a:xfrm>
            <a:off x="11183181" y="5459252"/>
            <a:ext cx="588901" cy="634498"/>
            <a:chOff x="1269150" y="5674116"/>
            <a:chExt cx="983811" cy="983811"/>
          </a:xfrm>
        </p:grpSpPr>
        <p:sp>
          <p:nvSpPr>
            <p:cNvPr id="52" name="椭圆 51"/>
            <p:cNvSpPr/>
            <p:nvPr/>
          </p:nvSpPr>
          <p:spPr>
            <a:xfrm>
              <a:off x="1269150" y="5674116"/>
              <a:ext cx="983811" cy="983811"/>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1447267" y="5874214"/>
              <a:ext cx="627575" cy="627575"/>
            </a:xfrm>
            <a:prstGeom prst="ellipse">
              <a:avLst/>
            </a:prstGeom>
            <a:solidFill>
              <a:srgbClr val="E8A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1738663" y="2438968"/>
            <a:ext cx="5810358" cy="5810358"/>
            <a:chOff x="4753847" y="2003323"/>
            <a:chExt cx="5810358" cy="5810358"/>
          </a:xfrm>
        </p:grpSpPr>
        <p:sp>
          <p:nvSpPr>
            <p:cNvPr id="11" name="椭圆 10"/>
            <p:cNvSpPr/>
            <p:nvPr/>
          </p:nvSpPr>
          <p:spPr>
            <a:xfrm>
              <a:off x="4753847" y="2003323"/>
              <a:ext cx="5810358" cy="5810358"/>
            </a:xfrm>
            <a:prstGeom prst="ellipse">
              <a:avLst/>
            </a:prstGeom>
            <a:solidFill>
              <a:srgbClr val="46D5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5215556" y="2704717"/>
              <a:ext cx="4736126" cy="4736126"/>
            </a:xfrm>
            <a:prstGeom prst="ellipse">
              <a:avLst/>
            </a:prstGeom>
            <a:solidFill>
              <a:srgbClr val="4CB5CD"/>
            </a:solidFill>
            <a:ln w="28575">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5321081" y="3515678"/>
              <a:ext cx="3815081" cy="3815081"/>
            </a:xfrm>
            <a:prstGeom prst="ellipse">
              <a:avLst/>
            </a:prstGeom>
            <a:solidFill>
              <a:srgbClr val="CDF3F3"/>
            </a:solidFill>
            <a:ln w="28575">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2351955" y="1473260"/>
            <a:ext cx="6151809" cy="6151809"/>
            <a:chOff x="7543749" y="1141865"/>
            <a:chExt cx="6151809" cy="6151809"/>
          </a:xfrm>
        </p:grpSpPr>
        <p:sp>
          <p:nvSpPr>
            <p:cNvPr id="13" name="椭圆 12"/>
            <p:cNvSpPr/>
            <p:nvPr/>
          </p:nvSpPr>
          <p:spPr>
            <a:xfrm>
              <a:off x="7543749" y="1141865"/>
              <a:ext cx="6151809" cy="6151809"/>
            </a:xfrm>
            <a:prstGeom prst="ellipse">
              <a:avLst/>
            </a:prstGeom>
            <a:solidFill>
              <a:srgbClr val="D335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8075931" y="1883624"/>
              <a:ext cx="4972446" cy="4972446"/>
            </a:xfrm>
            <a:prstGeom prst="ellipse">
              <a:avLst/>
            </a:prstGeom>
            <a:solidFill>
              <a:srgbClr val="DF6792"/>
            </a:solidFill>
            <a:ln w="28575">
              <a:solidFill>
                <a:srgbClr val="FEFFE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8870716" y="2623145"/>
              <a:ext cx="3405578" cy="3405578"/>
            </a:xfrm>
            <a:prstGeom prst="ellipse">
              <a:avLst/>
            </a:prstGeom>
            <a:solidFill>
              <a:srgbClr val="F7C3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a:off x="5884694" y="1853132"/>
            <a:ext cx="983811" cy="983811"/>
            <a:chOff x="5693902" y="1589033"/>
            <a:chExt cx="983811" cy="983811"/>
          </a:xfrm>
        </p:grpSpPr>
        <p:grpSp>
          <p:nvGrpSpPr>
            <p:cNvPr id="60" name="组合 59"/>
            <p:cNvGrpSpPr/>
            <p:nvPr/>
          </p:nvGrpSpPr>
          <p:grpSpPr>
            <a:xfrm>
              <a:off x="5693902" y="1589033"/>
              <a:ext cx="983811" cy="983811"/>
              <a:chOff x="-445036" y="1588643"/>
              <a:chExt cx="983811" cy="983811"/>
            </a:xfrm>
          </p:grpSpPr>
          <p:sp>
            <p:nvSpPr>
              <p:cNvPr id="61" name="椭圆 60"/>
              <p:cNvSpPr/>
              <p:nvPr/>
            </p:nvSpPr>
            <p:spPr>
              <a:xfrm>
                <a:off x="-445036" y="1588643"/>
                <a:ext cx="983811" cy="983811"/>
              </a:xfrm>
              <a:prstGeom prst="ellipse">
                <a:avLst/>
              </a:prstGeom>
              <a:solidFill>
                <a:srgbClr val="FCD1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266919" y="1766760"/>
                <a:ext cx="627575" cy="627575"/>
              </a:xfrm>
              <a:prstGeom prst="ellipse">
                <a:avLst/>
              </a:prstGeom>
              <a:solidFill>
                <a:srgbClr val="FBB8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文本框 26"/>
            <p:cNvSpPr txBox="1"/>
            <p:nvPr/>
          </p:nvSpPr>
          <p:spPr>
            <a:xfrm>
              <a:off x="5930186" y="1696216"/>
              <a:ext cx="459210" cy="769441"/>
            </a:xfrm>
            <a:prstGeom prst="rect">
              <a:avLst/>
            </a:prstGeom>
            <a:noFill/>
          </p:spPr>
          <p:txBody>
            <a:bodyPr wrap="square" rtlCol="0">
              <a:spAutoFit/>
            </a:bodyPr>
            <a:lstStyle/>
            <a:p>
              <a:r>
                <a:rPr lang="en-US" altLang="zh-CN" sz="4400" dirty="0">
                  <a:solidFill>
                    <a:schemeClr val="bg1"/>
                  </a:solidFill>
                  <a:latin typeface="华文细黑" panose="02010600040101010101" pitchFamily="2" charset="-122"/>
                  <a:ea typeface="华文细黑" panose="02010600040101010101" pitchFamily="2" charset="-122"/>
                </a:rPr>
                <a:t>2</a:t>
              </a:r>
              <a:endParaRPr lang="zh-CN" altLang="en-US" sz="4400" dirty="0">
                <a:solidFill>
                  <a:schemeClr val="bg1"/>
                </a:solidFill>
                <a:latin typeface="华文细黑" panose="02010600040101010101" pitchFamily="2" charset="-122"/>
                <a:ea typeface="华文细黑" panose="02010600040101010101" pitchFamily="2" charset="-122"/>
              </a:endParaRPr>
            </a:p>
          </p:txBody>
        </p:sp>
      </p:grpSp>
      <p:grpSp>
        <p:nvGrpSpPr>
          <p:cNvPr id="3" name="组合 2"/>
          <p:cNvGrpSpPr/>
          <p:nvPr/>
        </p:nvGrpSpPr>
        <p:grpSpPr>
          <a:xfrm>
            <a:off x="3049073" y="3547879"/>
            <a:ext cx="588901" cy="634498"/>
            <a:chOff x="1269150" y="5674116"/>
            <a:chExt cx="983811" cy="983811"/>
          </a:xfrm>
        </p:grpSpPr>
        <p:sp>
          <p:nvSpPr>
            <p:cNvPr id="49" name="椭圆 48"/>
            <p:cNvSpPr/>
            <p:nvPr/>
          </p:nvSpPr>
          <p:spPr>
            <a:xfrm>
              <a:off x="1269150" y="5674116"/>
              <a:ext cx="983811" cy="983811"/>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1447267" y="5874214"/>
              <a:ext cx="627575" cy="627575"/>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40" name="直接连接符 39"/>
          <p:cNvCxnSpPr/>
          <p:nvPr/>
        </p:nvCxnSpPr>
        <p:spPr>
          <a:xfrm>
            <a:off x="11451190" y="3126820"/>
            <a:ext cx="0" cy="2214061"/>
          </a:xfrm>
          <a:prstGeom prst="line">
            <a:avLst/>
          </a:prstGeom>
          <a:ln w="38100">
            <a:solidFill>
              <a:schemeClr val="accent2">
                <a:lumMod val="40000"/>
                <a:lumOff val="60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21" name="图片 20"/>
          <p:cNvPicPr>
            <a:picLocks noChangeAspect="1"/>
          </p:cNvPicPr>
          <p:nvPr/>
        </p:nvPicPr>
        <p:blipFill rotWithShape="1">
          <a:blip r:embed="rId3" cstate="print">
            <a:clrChange>
              <a:clrFrom>
                <a:srgbClr val="FEFBF4"/>
              </a:clrFrom>
              <a:clrTo>
                <a:srgbClr val="FEFBF4">
                  <a:alpha val="0"/>
                </a:srgbClr>
              </a:clrTo>
            </a:clrChange>
            <a:extLst>
              <a:ext uri="{28A0092B-C50C-407E-A947-70E740481C1C}">
                <a14:useLocalDpi xmlns:a14="http://schemas.microsoft.com/office/drawing/2010/main" val="0"/>
              </a:ext>
            </a:extLst>
          </a:blip>
          <a:srcRect/>
          <a:stretch/>
        </p:blipFill>
        <p:spPr>
          <a:xfrm flipH="1">
            <a:off x="6924170" y="1366083"/>
            <a:ext cx="4467729" cy="5632588"/>
          </a:xfrm>
          <a:prstGeom prst="rect">
            <a:avLst/>
          </a:prstGeom>
        </p:spPr>
      </p:pic>
      <p:sp>
        <p:nvSpPr>
          <p:cNvPr id="42" name="文本框 41"/>
          <p:cNvSpPr txBox="1"/>
          <p:nvPr/>
        </p:nvSpPr>
        <p:spPr>
          <a:xfrm>
            <a:off x="6960456" y="1853132"/>
            <a:ext cx="2619426" cy="923330"/>
          </a:xfrm>
          <a:prstGeom prst="rect">
            <a:avLst/>
          </a:prstGeom>
          <a:noFill/>
        </p:spPr>
        <p:txBody>
          <a:bodyPr wrap="square" rtlCol="0">
            <a:spAutoFit/>
          </a:bodyPr>
          <a:lstStyle/>
          <a:p>
            <a:r>
              <a:rPr lang="en-US" altLang="zh-CN" sz="5400" spc="300" dirty="0">
                <a:solidFill>
                  <a:schemeClr val="accent2">
                    <a:lumMod val="75000"/>
                  </a:schemeClr>
                </a:solidFill>
                <a:latin typeface="+mj-ea"/>
                <a:ea typeface="+mj-ea"/>
              </a:rPr>
              <a:t>PART</a:t>
            </a:r>
            <a:endParaRPr lang="zh-CN" altLang="en-US" sz="5400" spc="300" dirty="0">
              <a:solidFill>
                <a:schemeClr val="accent2">
                  <a:lumMod val="75000"/>
                </a:schemeClr>
              </a:solidFill>
              <a:latin typeface="+mj-ea"/>
              <a:ea typeface="+mj-ea"/>
            </a:endParaRPr>
          </a:p>
        </p:txBody>
      </p:sp>
      <p:sp>
        <p:nvSpPr>
          <p:cNvPr id="44" name="文本框 43"/>
          <p:cNvSpPr txBox="1"/>
          <p:nvPr/>
        </p:nvSpPr>
        <p:spPr>
          <a:xfrm>
            <a:off x="2747541" y="850251"/>
            <a:ext cx="3434343" cy="646331"/>
          </a:xfrm>
          <a:prstGeom prst="rect">
            <a:avLst/>
          </a:prstGeom>
          <a:noFill/>
        </p:spPr>
        <p:txBody>
          <a:bodyPr wrap="square" rtlCol="0">
            <a:spAutoFit/>
          </a:bodyPr>
          <a:lstStyle/>
          <a:p>
            <a:r>
              <a:rPr lang="zh-CN" altLang="en-US" spc="300" dirty="0">
                <a:solidFill>
                  <a:schemeClr val="accent2">
                    <a:lumMod val="75000"/>
                  </a:schemeClr>
                </a:solidFill>
                <a:latin typeface="+mj-ea"/>
                <a:ea typeface="+mj-ea"/>
              </a:rPr>
              <a:t>请输入您的标题</a:t>
            </a:r>
            <a:endParaRPr lang="en-US" altLang="zh-CN" spc="300" dirty="0">
              <a:solidFill>
                <a:schemeClr val="accent2">
                  <a:lumMod val="75000"/>
                </a:schemeClr>
              </a:solidFill>
              <a:latin typeface="+mj-ea"/>
              <a:ea typeface="+mj-ea"/>
            </a:endParaRPr>
          </a:p>
          <a:p>
            <a:r>
              <a:rPr lang="en-US" altLang="zh-CN" spc="300" dirty="0">
                <a:solidFill>
                  <a:schemeClr val="accent2">
                    <a:lumMod val="75000"/>
                  </a:schemeClr>
                </a:solidFill>
                <a:latin typeface="+mj-ea"/>
                <a:ea typeface="+mj-ea"/>
              </a:rPr>
              <a:t>YOUR TITLE HERE</a:t>
            </a:r>
            <a:endParaRPr lang="zh-CN" altLang="en-US" spc="300" dirty="0">
              <a:solidFill>
                <a:schemeClr val="accent2">
                  <a:lumMod val="75000"/>
                </a:schemeClr>
              </a:solidFill>
              <a:latin typeface="+mj-ea"/>
              <a:ea typeface="+mj-ea"/>
            </a:endParaRPr>
          </a:p>
        </p:txBody>
      </p:sp>
      <p:sp>
        <p:nvSpPr>
          <p:cNvPr id="32" name="文本框 31"/>
          <p:cNvSpPr txBox="1"/>
          <p:nvPr/>
        </p:nvSpPr>
        <p:spPr>
          <a:xfrm>
            <a:off x="2766591" y="1485384"/>
            <a:ext cx="3754501" cy="738664"/>
          </a:xfrm>
          <a:prstGeom prst="rect">
            <a:avLst/>
          </a:prstGeom>
          <a:noFill/>
        </p:spPr>
        <p:txBody>
          <a:bodyPr wrap="square" rtlCol="0">
            <a:spAutoFit/>
          </a:bodyPr>
          <a:lstStyle/>
          <a:p>
            <a:r>
              <a:rPr lang="en-US" altLang="zh-CN" sz="1400"/>
              <a:t>Lorem ipsum dolor sit amet, consectetur adipisicing elit, sed do eiusmod tempor incididunt ut.</a:t>
            </a:r>
            <a:endParaRPr lang="zh-CN" altLang="en-US" sz="1400"/>
          </a:p>
        </p:txBody>
      </p:sp>
    </p:spTree>
    <p:extLst>
      <p:ext uri="{BB962C8B-B14F-4D97-AF65-F5344CB8AC3E}">
        <p14:creationId xmlns:p14="http://schemas.microsoft.com/office/powerpoint/2010/main" val="434141205"/>
      </p:ext>
    </p:extLst>
  </p:cSld>
  <p:clrMapOvr>
    <a:masterClrMapping/>
  </p:clrMapOvr>
  <mc:AlternateContent xmlns:mc="http://schemas.openxmlformats.org/markup-compatibility/2006" xmlns:p14="http://schemas.microsoft.com/office/powerpoint/2010/main">
    <mc:Choice Requires="p14">
      <p:transition spd="slow" p14:dur="1750" advTm="3000">
        <p:push dir="u"/>
      </p:transition>
    </mc:Choice>
    <mc:Fallback xmlns="">
      <p:transition spd="slow" advTm="300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500" fill="hold"/>
                                        <p:tgtEl>
                                          <p:spTgt spid="5"/>
                                        </p:tgtEl>
                                        <p:attrNameLst>
                                          <p:attrName>r</p:attrName>
                                        </p:attrNameLst>
                                      </p:cBhvr>
                                    </p:animRot>
                                  </p:childTnLst>
                                </p:cTn>
                              </p:par>
                              <p:par>
                                <p:cTn id="7" presetID="8" presetClass="emph" presetSubtype="0" fill="hold" nodeType="withEffect">
                                  <p:stCondLst>
                                    <p:cond delay="0"/>
                                  </p:stCondLst>
                                  <p:childTnLst>
                                    <p:animRot by="21600000">
                                      <p:cBhvr>
                                        <p:cTn id="8" dur="2500" fill="hold"/>
                                        <p:tgtEl>
                                          <p:spTgt spid="20"/>
                                        </p:tgtEl>
                                        <p:attrNameLst>
                                          <p:attrName>r</p:attrName>
                                        </p:attrNameLst>
                                      </p:cBhvr>
                                    </p:animRot>
                                  </p:childTnLst>
                                </p:cTn>
                              </p:par>
                              <p:par>
                                <p:cTn id="9" presetID="8" presetClass="emph" presetSubtype="0" fill="hold" nodeType="withEffect">
                                  <p:stCondLst>
                                    <p:cond delay="0"/>
                                  </p:stCondLst>
                                  <p:childTnLst>
                                    <p:animRot by="21600000">
                                      <p:cBhvr>
                                        <p:cTn id="10" dur="2500" fill="hold"/>
                                        <p:tgtEl>
                                          <p:spTgt spid="6"/>
                                        </p:tgtEl>
                                        <p:attrNameLst>
                                          <p:attrName>r</p:attrName>
                                        </p:attrNameLst>
                                      </p:cBhvr>
                                    </p:animRot>
                                  </p:childTnLst>
                                </p:cTn>
                              </p:par>
                              <p:par>
                                <p:cTn id="11" presetID="22" presetClass="entr" presetSubtype="1" fill="hold" nodeType="withEffect">
                                  <p:stCondLst>
                                    <p:cond delay="500"/>
                                  </p:stCondLst>
                                  <p:childTnLst>
                                    <p:set>
                                      <p:cBhvr>
                                        <p:cTn id="12" dur="1" fill="hold">
                                          <p:stCondLst>
                                            <p:cond delay="0"/>
                                          </p:stCondLst>
                                        </p:cTn>
                                        <p:tgtEl>
                                          <p:spTgt spid="40"/>
                                        </p:tgtEl>
                                        <p:attrNameLst>
                                          <p:attrName>style.visibility</p:attrName>
                                        </p:attrNameLst>
                                      </p:cBhvr>
                                      <p:to>
                                        <p:strVal val="visible"/>
                                      </p:to>
                                    </p:set>
                                    <p:animEffect transition="in" filter="wipe(up)">
                                      <p:cBhvr>
                                        <p:cTn id="13" dur="500"/>
                                        <p:tgtEl>
                                          <p:spTgt spid="40"/>
                                        </p:tgtEl>
                                      </p:cBhvr>
                                    </p:animEffect>
                                  </p:childTnLst>
                                </p:cTn>
                              </p:par>
                              <p:par>
                                <p:cTn id="14" presetID="31" presetClass="entr" presetSubtype="0" fill="hold" nodeType="withEffect">
                                  <p:stCondLst>
                                    <p:cond delay="1250"/>
                                  </p:stCondLst>
                                  <p:childTnLst>
                                    <p:set>
                                      <p:cBhvr>
                                        <p:cTn id="15" dur="1" fill="hold">
                                          <p:stCondLst>
                                            <p:cond delay="0"/>
                                          </p:stCondLst>
                                        </p:cTn>
                                        <p:tgtEl>
                                          <p:spTgt spid="51"/>
                                        </p:tgtEl>
                                        <p:attrNameLst>
                                          <p:attrName>style.visibility</p:attrName>
                                        </p:attrNameLst>
                                      </p:cBhvr>
                                      <p:to>
                                        <p:strVal val="visible"/>
                                      </p:to>
                                    </p:set>
                                    <p:anim calcmode="lin" valueType="num">
                                      <p:cBhvr>
                                        <p:cTn id="16" dur="1000" fill="hold"/>
                                        <p:tgtEl>
                                          <p:spTgt spid="51"/>
                                        </p:tgtEl>
                                        <p:attrNameLst>
                                          <p:attrName>ppt_w</p:attrName>
                                        </p:attrNameLst>
                                      </p:cBhvr>
                                      <p:tavLst>
                                        <p:tav tm="0">
                                          <p:val>
                                            <p:fltVal val="0"/>
                                          </p:val>
                                        </p:tav>
                                        <p:tav tm="100000">
                                          <p:val>
                                            <p:strVal val="#ppt_w"/>
                                          </p:val>
                                        </p:tav>
                                      </p:tavLst>
                                    </p:anim>
                                    <p:anim calcmode="lin" valueType="num">
                                      <p:cBhvr>
                                        <p:cTn id="17" dur="1000" fill="hold"/>
                                        <p:tgtEl>
                                          <p:spTgt spid="51"/>
                                        </p:tgtEl>
                                        <p:attrNameLst>
                                          <p:attrName>ppt_h</p:attrName>
                                        </p:attrNameLst>
                                      </p:cBhvr>
                                      <p:tavLst>
                                        <p:tav tm="0">
                                          <p:val>
                                            <p:fltVal val="0"/>
                                          </p:val>
                                        </p:tav>
                                        <p:tav tm="100000">
                                          <p:val>
                                            <p:strVal val="#ppt_h"/>
                                          </p:val>
                                        </p:tav>
                                      </p:tavLst>
                                    </p:anim>
                                    <p:anim calcmode="lin" valueType="num">
                                      <p:cBhvr>
                                        <p:cTn id="18" dur="1000" fill="hold"/>
                                        <p:tgtEl>
                                          <p:spTgt spid="51"/>
                                        </p:tgtEl>
                                        <p:attrNameLst>
                                          <p:attrName>style.rotation</p:attrName>
                                        </p:attrNameLst>
                                      </p:cBhvr>
                                      <p:tavLst>
                                        <p:tav tm="0">
                                          <p:val>
                                            <p:fltVal val="90"/>
                                          </p:val>
                                        </p:tav>
                                        <p:tav tm="100000">
                                          <p:val>
                                            <p:fltVal val="0"/>
                                          </p:val>
                                        </p:tav>
                                      </p:tavLst>
                                    </p:anim>
                                    <p:animEffect transition="in" filter="fade">
                                      <p:cBhvr>
                                        <p:cTn id="19" dur="10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可爱卡通主题幼儿园家长会ppt模板"/>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100.xml><?xml version="1.0" encoding="utf-8"?>
<p:tagLst xmlns:a="http://schemas.openxmlformats.org/drawingml/2006/main" xmlns:r="http://schemas.openxmlformats.org/officeDocument/2006/relationships" xmlns:p="http://schemas.openxmlformats.org/presentationml/2006/main">
  <p:tag name="PA" val="v3.0.0"/>
</p:tagLst>
</file>

<file path=ppt/tags/tag101.xml><?xml version="1.0" encoding="utf-8"?>
<p:tagLst xmlns:a="http://schemas.openxmlformats.org/drawingml/2006/main" xmlns:r="http://schemas.openxmlformats.org/officeDocument/2006/relationships" xmlns:p="http://schemas.openxmlformats.org/presentationml/2006/main">
  <p:tag name="PA" val="v3.0.0"/>
</p:tagLst>
</file>

<file path=ppt/tags/tag102.xml><?xml version="1.0" encoding="utf-8"?>
<p:tagLst xmlns:a="http://schemas.openxmlformats.org/drawingml/2006/main" xmlns:r="http://schemas.openxmlformats.org/officeDocument/2006/relationships" xmlns:p="http://schemas.openxmlformats.org/presentationml/2006/main">
  <p:tag name="PA" val="v3.0.0"/>
</p:tagLst>
</file>

<file path=ppt/tags/tag103.xml><?xml version="1.0" encoding="utf-8"?>
<p:tagLst xmlns:a="http://schemas.openxmlformats.org/drawingml/2006/main" xmlns:r="http://schemas.openxmlformats.org/officeDocument/2006/relationships" xmlns:p="http://schemas.openxmlformats.org/presentationml/2006/main">
  <p:tag name="PA" val="v3.0.0"/>
</p:tagLst>
</file>

<file path=ppt/tags/tag104.xml><?xml version="1.0" encoding="utf-8"?>
<p:tagLst xmlns:a="http://schemas.openxmlformats.org/drawingml/2006/main" xmlns:r="http://schemas.openxmlformats.org/officeDocument/2006/relationships" xmlns:p="http://schemas.openxmlformats.org/presentationml/2006/main">
  <p:tag name="PA" val="v3.0.0"/>
</p:tagLst>
</file>

<file path=ppt/tags/tag105.xml><?xml version="1.0" encoding="utf-8"?>
<p:tagLst xmlns:a="http://schemas.openxmlformats.org/drawingml/2006/main" xmlns:r="http://schemas.openxmlformats.org/officeDocument/2006/relationships" xmlns:p="http://schemas.openxmlformats.org/presentationml/2006/main">
  <p:tag name="PA" val="v3.0.0"/>
</p:tagLst>
</file>

<file path=ppt/tags/tag106.xml><?xml version="1.0" encoding="utf-8"?>
<p:tagLst xmlns:a="http://schemas.openxmlformats.org/drawingml/2006/main" xmlns:r="http://schemas.openxmlformats.org/officeDocument/2006/relationships" xmlns:p="http://schemas.openxmlformats.org/presentationml/2006/main">
  <p:tag name="PA" val="v3.0.0"/>
</p:tagLst>
</file>

<file path=ppt/tags/tag107.xml><?xml version="1.0" encoding="utf-8"?>
<p:tagLst xmlns:a="http://schemas.openxmlformats.org/drawingml/2006/main" xmlns:r="http://schemas.openxmlformats.org/officeDocument/2006/relationships" xmlns:p="http://schemas.openxmlformats.org/presentationml/2006/main">
  <p:tag name="PA" val="v3.0.0"/>
</p:tagLst>
</file>

<file path=ppt/tags/tag108.xml><?xml version="1.0" encoding="utf-8"?>
<p:tagLst xmlns:a="http://schemas.openxmlformats.org/drawingml/2006/main" xmlns:r="http://schemas.openxmlformats.org/officeDocument/2006/relationships" xmlns:p="http://schemas.openxmlformats.org/presentationml/2006/main">
  <p:tag name="PA" val="v3.0.0"/>
</p:tagLst>
</file>

<file path=ppt/tags/tag109.xml><?xml version="1.0" encoding="utf-8"?>
<p:tagLst xmlns:a="http://schemas.openxmlformats.org/drawingml/2006/main" xmlns:r="http://schemas.openxmlformats.org/officeDocument/2006/relationships" xmlns:p="http://schemas.openxmlformats.org/presentationml/2006/main">
  <p:tag name="PA" val="v3.0.0"/>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110.xml><?xml version="1.0" encoding="utf-8"?>
<p:tagLst xmlns:a="http://schemas.openxmlformats.org/drawingml/2006/main" xmlns:r="http://schemas.openxmlformats.org/officeDocument/2006/relationships" xmlns:p="http://schemas.openxmlformats.org/presentationml/2006/main">
  <p:tag name="PA" val="v3.0.1"/>
</p:tagLst>
</file>

<file path=ppt/tags/tag111.xml><?xml version="1.0" encoding="utf-8"?>
<p:tagLst xmlns:a="http://schemas.openxmlformats.org/drawingml/2006/main" xmlns:r="http://schemas.openxmlformats.org/officeDocument/2006/relationships" xmlns:p="http://schemas.openxmlformats.org/presentationml/2006/main">
  <p:tag name="PA" val="v3.0.1"/>
</p:tagLst>
</file>

<file path=ppt/tags/tag112.xml><?xml version="1.0" encoding="utf-8"?>
<p:tagLst xmlns:a="http://schemas.openxmlformats.org/drawingml/2006/main" xmlns:r="http://schemas.openxmlformats.org/officeDocument/2006/relationships" xmlns:p="http://schemas.openxmlformats.org/presentationml/2006/main">
  <p:tag name="PA" val="v3.0.1"/>
</p:tagLst>
</file>

<file path=ppt/tags/tag113.xml><?xml version="1.0" encoding="utf-8"?>
<p:tagLst xmlns:a="http://schemas.openxmlformats.org/drawingml/2006/main" xmlns:r="http://schemas.openxmlformats.org/officeDocument/2006/relationships" xmlns:p="http://schemas.openxmlformats.org/presentationml/2006/main">
  <p:tag name="PA" val="v3.0.0"/>
</p:tagLst>
</file>

<file path=ppt/tags/tag114.xml><?xml version="1.0" encoding="utf-8"?>
<p:tagLst xmlns:a="http://schemas.openxmlformats.org/drawingml/2006/main" xmlns:r="http://schemas.openxmlformats.org/officeDocument/2006/relationships" xmlns:p="http://schemas.openxmlformats.org/presentationml/2006/main">
  <p:tag name="PA" val="v3.0.0"/>
</p:tagLst>
</file>

<file path=ppt/tags/tag115.xml><?xml version="1.0" encoding="utf-8"?>
<p:tagLst xmlns:a="http://schemas.openxmlformats.org/drawingml/2006/main" xmlns:r="http://schemas.openxmlformats.org/officeDocument/2006/relationships" xmlns:p="http://schemas.openxmlformats.org/presentationml/2006/main">
  <p:tag name="PA" val="v3.0.0"/>
</p:tagLst>
</file>

<file path=ppt/tags/tag116.xml><?xml version="1.0" encoding="utf-8"?>
<p:tagLst xmlns:a="http://schemas.openxmlformats.org/drawingml/2006/main" xmlns:r="http://schemas.openxmlformats.org/officeDocument/2006/relationships" xmlns:p="http://schemas.openxmlformats.org/presentationml/2006/main">
  <p:tag name="PA" val="v3.0.0"/>
</p:tagLst>
</file>

<file path=ppt/tags/tag117.xml><?xml version="1.0" encoding="utf-8"?>
<p:tagLst xmlns:a="http://schemas.openxmlformats.org/drawingml/2006/main" xmlns:r="http://schemas.openxmlformats.org/officeDocument/2006/relationships" xmlns:p="http://schemas.openxmlformats.org/presentationml/2006/main">
  <p:tag name="PA" val="v3.0.0"/>
</p:tagLst>
</file>

<file path=ppt/tags/tag118.xml><?xml version="1.0" encoding="utf-8"?>
<p:tagLst xmlns:a="http://schemas.openxmlformats.org/drawingml/2006/main" xmlns:r="http://schemas.openxmlformats.org/officeDocument/2006/relationships" xmlns:p="http://schemas.openxmlformats.org/presentationml/2006/main">
  <p:tag name="PA" val="v3.0.0"/>
</p:tagLst>
</file>

<file path=ppt/tags/tag119.xml><?xml version="1.0" encoding="utf-8"?>
<p:tagLst xmlns:a="http://schemas.openxmlformats.org/drawingml/2006/main" xmlns:r="http://schemas.openxmlformats.org/officeDocument/2006/relationships" xmlns:p="http://schemas.openxmlformats.org/presentationml/2006/main">
  <p:tag name="PA" val="v3.0.0"/>
</p:tagLst>
</file>

<file path=ppt/tags/tag12.xml><?xml version="1.0" encoding="utf-8"?>
<p:tagLst xmlns:a="http://schemas.openxmlformats.org/drawingml/2006/main" xmlns:r="http://schemas.openxmlformats.org/officeDocument/2006/relationships" xmlns:p="http://schemas.openxmlformats.org/presentationml/2006/main">
  <p:tag name="PA" val="v3.0.1"/>
</p:tagLst>
</file>

<file path=ppt/tags/tag120.xml><?xml version="1.0" encoding="utf-8"?>
<p:tagLst xmlns:a="http://schemas.openxmlformats.org/drawingml/2006/main" xmlns:r="http://schemas.openxmlformats.org/officeDocument/2006/relationships" xmlns:p="http://schemas.openxmlformats.org/presentationml/2006/main">
  <p:tag name="PA" val="v3.0.0"/>
</p:tagLst>
</file>

<file path=ppt/tags/tag121.xml><?xml version="1.0" encoding="utf-8"?>
<p:tagLst xmlns:a="http://schemas.openxmlformats.org/drawingml/2006/main" xmlns:r="http://schemas.openxmlformats.org/officeDocument/2006/relationships" xmlns:p="http://schemas.openxmlformats.org/presentationml/2006/main">
  <p:tag name="PA" val="v3.0.0"/>
</p:tagLst>
</file>

<file path=ppt/tags/tag122.xml><?xml version="1.0" encoding="utf-8"?>
<p:tagLst xmlns:a="http://schemas.openxmlformats.org/drawingml/2006/main" xmlns:r="http://schemas.openxmlformats.org/officeDocument/2006/relationships" xmlns:p="http://schemas.openxmlformats.org/presentationml/2006/main">
  <p:tag name="PA" val="v3.0.0"/>
</p:tagLst>
</file>

<file path=ppt/tags/tag123.xml><?xml version="1.0" encoding="utf-8"?>
<p:tagLst xmlns:a="http://schemas.openxmlformats.org/drawingml/2006/main" xmlns:r="http://schemas.openxmlformats.org/officeDocument/2006/relationships" xmlns:p="http://schemas.openxmlformats.org/presentationml/2006/main">
  <p:tag name="PA" val="v3.0.0"/>
</p:tagLst>
</file>

<file path=ppt/tags/tag124.xml><?xml version="1.0" encoding="utf-8"?>
<p:tagLst xmlns:a="http://schemas.openxmlformats.org/drawingml/2006/main" xmlns:r="http://schemas.openxmlformats.org/officeDocument/2006/relationships" xmlns:p="http://schemas.openxmlformats.org/presentationml/2006/main">
  <p:tag name="PA" val="v3.0.0"/>
</p:tagLst>
</file>

<file path=ppt/tags/tag125.xml><?xml version="1.0" encoding="utf-8"?>
<p:tagLst xmlns:a="http://schemas.openxmlformats.org/drawingml/2006/main" xmlns:r="http://schemas.openxmlformats.org/officeDocument/2006/relationships" xmlns:p="http://schemas.openxmlformats.org/presentationml/2006/main">
  <p:tag name="PA" val="v3.0.0"/>
</p:tagLst>
</file>

<file path=ppt/tags/tag126.xml><?xml version="1.0" encoding="utf-8"?>
<p:tagLst xmlns:a="http://schemas.openxmlformats.org/drawingml/2006/main" xmlns:r="http://schemas.openxmlformats.org/officeDocument/2006/relationships" xmlns:p="http://schemas.openxmlformats.org/presentationml/2006/main">
  <p:tag name="PA" val="v3.0.0"/>
</p:tagLst>
</file>

<file path=ppt/tags/tag127.xml><?xml version="1.0" encoding="utf-8"?>
<p:tagLst xmlns:a="http://schemas.openxmlformats.org/drawingml/2006/main" xmlns:r="http://schemas.openxmlformats.org/officeDocument/2006/relationships" xmlns:p="http://schemas.openxmlformats.org/presentationml/2006/main">
  <p:tag name="PA" val="v3.0.0"/>
</p:tagLst>
</file>

<file path=ppt/tags/tag128.xml><?xml version="1.0" encoding="utf-8"?>
<p:tagLst xmlns:a="http://schemas.openxmlformats.org/drawingml/2006/main" xmlns:r="http://schemas.openxmlformats.org/officeDocument/2006/relationships" xmlns:p="http://schemas.openxmlformats.org/presentationml/2006/main">
  <p:tag name="PA" val="v3.0.0"/>
</p:tagLst>
</file>

<file path=ppt/tags/tag129.xml><?xml version="1.0" encoding="utf-8"?>
<p:tagLst xmlns:a="http://schemas.openxmlformats.org/drawingml/2006/main" xmlns:r="http://schemas.openxmlformats.org/officeDocument/2006/relationships" xmlns:p="http://schemas.openxmlformats.org/presentationml/2006/main">
  <p:tag name="PA" val="v3.0.0"/>
</p:tagLst>
</file>

<file path=ppt/tags/tag13.xml><?xml version="1.0" encoding="utf-8"?>
<p:tagLst xmlns:a="http://schemas.openxmlformats.org/drawingml/2006/main" xmlns:r="http://schemas.openxmlformats.org/officeDocument/2006/relationships" xmlns:p="http://schemas.openxmlformats.org/presentationml/2006/main">
  <p:tag name="PA" val="v3.0.1"/>
</p:tagLst>
</file>

<file path=ppt/tags/tag130.xml><?xml version="1.0" encoding="utf-8"?>
<p:tagLst xmlns:a="http://schemas.openxmlformats.org/drawingml/2006/main" xmlns:r="http://schemas.openxmlformats.org/officeDocument/2006/relationships" xmlns:p="http://schemas.openxmlformats.org/presentationml/2006/main">
  <p:tag name="PA" val="v3.0.0"/>
</p:tagLst>
</file>

<file path=ppt/tags/tag131.xml><?xml version="1.0" encoding="utf-8"?>
<p:tagLst xmlns:a="http://schemas.openxmlformats.org/drawingml/2006/main" xmlns:r="http://schemas.openxmlformats.org/officeDocument/2006/relationships" xmlns:p="http://schemas.openxmlformats.org/presentationml/2006/main">
  <p:tag name="PA" val="v3.0.0"/>
</p:tagLst>
</file>

<file path=ppt/tags/tag132.xml><?xml version="1.0" encoding="utf-8"?>
<p:tagLst xmlns:a="http://schemas.openxmlformats.org/drawingml/2006/main" xmlns:r="http://schemas.openxmlformats.org/officeDocument/2006/relationships" xmlns:p="http://schemas.openxmlformats.org/presentationml/2006/main">
  <p:tag name="PA" val="v3.0.1"/>
</p:tagLst>
</file>

<file path=ppt/tags/tag133.xml><?xml version="1.0" encoding="utf-8"?>
<p:tagLst xmlns:a="http://schemas.openxmlformats.org/drawingml/2006/main" xmlns:r="http://schemas.openxmlformats.org/officeDocument/2006/relationships" xmlns:p="http://schemas.openxmlformats.org/presentationml/2006/main">
  <p:tag name="PA" val="v3.0.1"/>
</p:tagLst>
</file>

<file path=ppt/tags/tag134.xml><?xml version="1.0" encoding="utf-8"?>
<p:tagLst xmlns:a="http://schemas.openxmlformats.org/drawingml/2006/main" xmlns:r="http://schemas.openxmlformats.org/officeDocument/2006/relationships" xmlns:p="http://schemas.openxmlformats.org/presentationml/2006/main">
  <p:tag name="PA" val="v3.0.1"/>
</p:tagLst>
</file>

<file path=ppt/tags/tag135.xml><?xml version="1.0" encoding="utf-8"?>
<p:tagLst xmlns:a="http://schemas.openxmlformats.org/drawingml/2006/main" xmlns:r="http://schemas.openxmlformats.org/officeDocument/2006/relationships" xmlns:p="http://schemas.openxmlformats.org/presentationml/2006/main">
  <p:tag name="PA" val="v3.0.1"/>
</p:tagLst>
</file>

<file path=ppt/tags/tag136.xml><?xml version="1.0" encoding="utf-8"?>
<p:tagLst xmlns:a="http://schemas.openxmlformats.org/drawingml/2006/main" xmlns:r="http://schemas.openxmlformats.org/officeDocument/2006/relationships" xmlns:p="http://schemas.openxmlformats.org/presentationml/2006/main">
  <p:tag name="PA" val="v3.0.1"/>
</p:tagLst>
</file>

<file path=ppt/tags/tag137.xml><?xml version="1.0" encoding="utf-8"?>
<p:tagLst xmlns:a="http://schemas.openxmlformats.org/drawingml/2006/main" xmlns:r="http://schemas.openxmlformats.org/officeDocument/2006/relationships" xmlns:p="http://schemas.openxmlformats.org/presentationml/2006/main">
  <p:tag name="PA" val="v3.0.1"/>
</p:tagLst>
</file>

<file path=ppt/tags/tag138.xml><?xml version="1.0" encoding="utf-8"?>
<p:tagLst xmlns:a="http://schemas.openxmlformats.org/drawingml/2006/main" xmlns:r="http://schemas.openxmlformats.org/officeDocument/2006/relationships" xmlns:p="http://schemas.openxmlformats.org/presentationml/2006/main">
  <p:tag name="PA" val="v3.0.1"/>
</p:tagLst>
</file>

<file path=ppt/tags/tag139.xml><?xml version="1.0" encoding="utf-8"?>
<p:tagLst xmlns:a="http://schemas.openxmlformats.org/drawingml/2006/main" xmlns:r="http://schemas.openxmlformats.org/officeDocument/2006/relationships" xmlns:p="http://schemas.openxmlformats.org/presentationml/2006/main">
  <p:tag name="PA" val="v3.0.1"/>
</p:tagLst>
</file>

<file path=ppt/tags/tag14.xml><?xml version="1.0" encoding="utf-8"?>
<p:tagLst xmlns:a="http://schemas.openxmlformats.org/drawingml/2006/main" xmlns:r="http://schemas.openxmlformats.org/officeDocument/2006/relationships" xmlns:p="http://schemas.openxmlformats.org/presentationml/2006/main">
  <p:tag name="PA" val="v3.0.1"/>
</p:tagLst>
</file>

<file path=ppt/tags/tag140.xml><?xml version="1.0" encoding="utf-8"?>
<p:tagLst xmlns:a="http://schemas.openxmlformats.org/drawingml/2006/main" xmlns:r="http://schemas.openxmlformats.org/officeDocument/2006/relationships" xmlns:p="http://schemas.openxmlformats.org/presentationml/2006/main">
  <p:tag name="PA" val="v3.0.1"/>
</p:tagLst>
</file>

<file path=ppt/tags/tag141.xml><?xml version="1.0" encoding="utf-8"?>
<p:tagLst xmlns:a="http://schemas.openxmlformats.org/drawingml/2006/main" xmlns:r="http://schemas.openxmlformats.org/officeDocument/2006/relationships" xmlns:p="http://schemas.openxmlformats.org/presentationml/2006/main">
  <p:tag name="PA" val="v3.0.1"/>
</p:tagLst>
</file>

<file path=ppt/tags/tag142.xml><?xml version="1.0" encoding="utf-8"?>
<p:tagLst xmlns:a="http://schemas.openxmlformats.org/drawingml/2006/main" xmlns:r="http://schemas.openxmlformats.org/officeDocument/2006/relationships" xmlns:p="http://schemas.openxmlformats.org/presentationml/2006/main">
  <p:tag name="PA" val="v3.0.1"/>
</p:tagLst>
</file>

<file path=ppt/tags/tag143.xml><?xml version="1.0" encoding="utf-8"?>
<p:tagLst xmlns:a="http://schemas.openxmlformats.org/drawingml/2006/main" xmlns:r="http://schemas.openxmlformats.org/officeDocument/2006/relationships" xmlns:p="http://schemas.openxmlformats.org/presentationml/2006/main">
  <p:tag name="PA" val="v3.0.1"/>
</p:tagLst>
</file>

<file path=ppt/tags/tag144.xml><?xml version="1.0" encoding="utf-8"?>
<p:tagLst xmlns:a="http://schemas.openxmlformats.org/drawingml/2006/main" xmlns:r="http://schemas.openxmlformats.org/officeDocument/2006/relationships" xmlns:p="http://schemas.openxmlformats.org/presentationml/2006/main">
  <p:tag name="PA" val="v3.0.1"/>
</p:tagLst>
</file>

<file path=ppt/tags/tag145.xml><?xml version="1.0" encoding="utf-8"?>
<p:tagLst xmlns:a="http://schemas.openxmlformats.org/drawingml/2006/main" xmlns:r="http://schemas.openxmlformats.org/officeDocument/2006/relationships" xmlns:p="http://schemas.openxmlformats.org/presentationml/2006/main">
  <p:tag name="PA" val="v3.0.1"/>
</p:tagLst>
</file>

<file path=ppt/tags/tag146.xml><?xml version="1.0" encoding="utf-8"?>
<p:tagLst xmlns:a="http://schemas.openxmlformats.org/drawingml/2006/main" xmlns:r="http://schemas.openxmlformats.org/officeDocument/2006/relationships" xmlns:p="http://schemas.openxmlformats.org/presentationml/2006/main">
  <p:tag name="PA" val="v3.0.1"/>
</p:tagLst>
</file>

<file path=ppt/tags/tag147.xml><?xml version="1.0" encoding="utf-8"?>
<p:tagLst xmlns:a="http://schemas.openxmlformats.org/drawingml/2006/main" xmlns:r="http://schemas.openxmlformats.org/officeDocument/2006/relationships" xmlns:p="http://schemas.openxmlformats.org/presentationml/2006/main">
  <p:tag name="PA" val="v3.0.1"/>
</p:tagLst>
</file>

<file path=ppt/tags/tag148.xml><?xml version="1.0" encoding="utf-8"?>
<p:tagLst xmlns:a="http://schemas.openxmlformats.org/drawingml/2006/main" xmlns:r="http://schemas.openxmlformats.org/officeDocument/2006/relationships" xmlns:p="http://schemas.openxmlformats.org/presentationml/2006/main">
  <p:tag name="PA" val="v3.0.1"/>
</p:tagLst>
</file>

<file path=ppt/tags/tag149.xml><?xml version="1.0" encoding="utf-8"?>
<p:tagLst xmlns:a="http://schemas.openxmlformats.org/drawingml/2006/main" xmlns:r="http://schemas.openxmlformats.org/officeDocument/2006/relationships" xmlns:p="http://schemas.openxmlformats.org/presentationml/2006/main">
  <p:tag name="PA" val="v3.0.1"/>
</p:tagLst>
</file>

<file path=ppt/tags/tag15.xml><?xml version="1.0" encoding="utf-8"?>
<p:tagLst xmlns:a="http://schemas.openxmlformats.org/drawingml/2006/main" xmlns:r="http://schemas.openxmlformats.org/officeDocument/2006/relationships" xmlns:p="http://schemas.openxmlformats.org/presentationml/2006/main">
  <p:tag name="PA" val="v3.0.1"/>
</p:tagLst>
</file>

<file path=ppt/tags/tag150.xml><?xml version="1.0" encoding="utf-8"?>
<p:tagLst xmlns:a="http://schemas.openxmlformats.org/drawingml/2006/main" xmlns:r="http://schemas.openxmlformats.org/officeDocument/2006/relationships" xmlns:p="http://schemas.openxmlformats.org/presentationml/2006/main">
  <p:tag name="PA" val="v3.0.1"/>
</p:tagLst>
</file>

<file path=ppt/tags/tag151.xml><?xml version="1.0" encoding="utf-8"?>
<p:tagLst xmlns:a="http://schemas.openxmlformats.org/drawingml/2006/main" xmlns:r="http://schemas.openxmlformats.org/officeDocument/2006/relationships" xmlns:p="http://schemas.openxmlformats.org/presentationml/2006/main">
  <p:tag name="PA" val="v3.0.1"/>
</p:tagLst>
</file>

<file path=ppt/tags/tag152.xml><?xml version="1.0" encoding="utf-8"?>
<p:tagLst xmlns:a="http://schemas.openxmlformats.org/drawingml/2006/main" xmlns:r="http://schemas.openxmlformats.org/officeDocument/2006/relationships" xmlns:p="http://schemas.openxmlformats.org/presentationml/2006/main">
  <p:tag name="PA" val="v3.0.1"/>
</p:tagLst>
</file>

<file path=ppt/tags/tag153.xml><?xml version="1.0" encoding="utf-8"?>
<p:tagLst xmlns:a="http://schemas.openxmlformats.org/drawingml/2006/main" xmlns:r="http://schemas.openxmlformats.org/officeDocument/2006/relationships" xmlns:p="http://schemas.openxmlformats.org/presentationml/2006/main">
  <p:tag name="PA" val="v3.0.1"/>
</p:tagLst>
</file>

<file path=ppt/tags/tag154.xml><?xml version="1.0" encoding="utf-8"?>
<p:tagLst xmlns:a="http://schemas.openxmlformats.org/drawingml/2006/main" xmlns:r="http://schemas.openxmlformats.org/officeDocument/2006/relationships" xmlns:p="http://schemas.openxmlformats.org/presentationml/2006/main">
  <p:tag name="PA" val="v3.0.1"/>
</p:tagLst>
</file>

<file path=ppt/tags/tag155.xml><?xml version="1.0" encoding="utf-8"?>
<p:tagLst xmlns:a="http://schemas.openxmlformats.org/drawingml/2006/main" xmlns:r="http://schemas.openxmlformats.org/officeDocument/2006/relationships" xmlns:p="http://schemas.openxmlformats.org/presentationml/2006/main">
  <p:tag name="PA" val="v3.0.1"/>
</p:tagLst>
</file>

<file path=ppt/tags/tag156.xml><?xml version="1.0" encoding="utf-8"?>
<p:tagLst xmlns:a="http://schemas.openxmlformats.org/drawingml/2006/main" xmlns:r="http://schemas.openxmlformats.org/officeDocument/2006/relationships" xmlns:p="http://schemas.openxmlformats.org/presentationml/2006/main">
  <p:tag name="PA" val="v3.0.1"/>
</p:tagLst>
</file>

<file path=ppt/tags/tag157.xml><?xml version="1.0" encoding="utf-8"?>
<p:tagLst xmlns:a="http://schemas.openxmlformats.org/drawingml/2006/main" xmlns:r="http://schemas.openxmlformats.org/officeDocument/2006/relationships" xmlns:p="http://schemas.openxmlformats.org/presentationml/2006/main">
  <p:tag name="PA" val="v3.0.1"/>
</p:tagLst>
</file>

<file path=ppt/tags/tag158.xml><?xml version="1.0" encoding="utf-8"?>
<p:tagLst xmlns:a="http://schemas.openxmlformats.org/drawingml/2006/main" xmlns:r="http://schemas.openxmlformats.org/officeDocument/2006/relationships" xmlns:p="http://schemas.openxmlformats.org/presentationml/2006/main">
  <p:tag name="PA" val="v3.0.1"/>
</p:tagLst>
</file>

<file path=ppt/tags/tag159.xml><?xml version="1.0" encoding="utf-8"?>
<p:tagLst xmlns:a="http://schemas.openxmlformats.org/drawingml/2006/main" xmlns:r="http://schemas.openxmlformats.org/officeDocument/2006/relationships" xmlns:p="http://schemas.openxmlformats.org/presentationml/2006/main">
  <p:tag name="PA" val="v3.0.1"/>
</p:tagLst>
</file>

<file path=ppt/tags/tag16.xml><?xml version="1.0" encoding="utf-8"?>
<p:tagLst xmlns:a="http://schemas.openxmlformats.org/drawingml/2006/main" xmlns:r="http://schemas.openxmlformats.org/officeDocument/2006/relationships" xmlns:p="http://schemas.openxmlformats.org/presentationml/2006/main">
  <p:tag name="PA" val="v3.0.1"/>
</p:tagLst>
</file>

<file path=ppt/tags/tag160.xml><?xml version="1.0" encoding="utf-8"?>
<p:tagLst xmlns:a="http://schemas.openxmlformats.org/drawingml/2006/main" xmlns:r="http://schemas.openxmlformats.org/officeDocument/2006/relationships" xmlns:p="http://schemas.openxmlformats.org/presentationml/2006/main">
  <p:tag name="PA" val="v3.0.1"/>
</p:tagLst>
</file>

<file path=ppt/tags/tag161.xml><?xml version="1.0" encoding="utf-8"?>
<p:tagLst xmlns:a="http://schemas.openxmlformats.org/drawingml/2006/main" xmlns:r="http://schemas.openxmlformats.org/officeDocument/2006/relationships" xmlns:p="http://schemas.openxmlformats.org/presentationml/2006/main">
  <p:tag name="PA" val="v3.0.1"/>
</p:tagLst>
</file>

<file path=ppt/tags/tag162.xml><?xml version="1.0" encoding="utf-8"?>
<p:tagLst xmlns:a="http://schemas.openxmlformats.org/drawingml/2006/main" xmlns:r="http://schemas.openxmlformats.org/officeDocument/2006/relationships" xmlns:p="http://schemas.openxmlformats.org/presentationml/2006/main">
  <p:tag name="PA" val="v3.0.1"/>
</p:tagLst>
</file>

<file path=ppt/tags/tag163.xml><?xml version="1.0" encoding="utf-8"?>
<p:tagLst xmlns:a="http://schemas.openxmlformats.org/drawingml/2006/main" xmlns:r="http://schemas.openxmlformats.org/officeDocument/2006/relationships" xmlns:p="http://schemas.openxmlformats.org/presentationml/2006/main">
  <p:tag name="PA" val="v3.0.1"/>
</p:tagLst>
</file>

<file path=ppt/tags/tag164.xml><?xml version="1.0" encoding="utf-8"?>
<p:tagLst xmlns:a="http://schemas.openxmlformats.org/drawingml/2006/main" xmlns:r="http://schemas.openxmlformats.org/officeDocument/2006/relationships" xmlns:p="http://schemas.openxmlformats.org/presentationml/2006/main">
  <p:tag name="PA" val="v3.0.1"/>
</p:tagLst>
</file>

<file path=ppt/tags/tag165.xml><?xml version="1.0" encoding="utf-8"?>
<p:tagLst xmlns:a="http://schemas.openxmlformats.org/drawingml/2006/main" xmlns:r="http://schemas.openxmlformats.org/officeDocument/2006/relationships" xmlns:p="http://schemas.openxmlformats.org/presentationml/2006/main">
  <p:tag name="PA" val="v3.0.1"/>
</p:tagLst>
</file>

<file path=ppt/tags/tag166.xml><?xml version="1.0" encoding="utf-8"?>
<p:tagLst xmlns:a="http://schemas.openxmlformats.org/drawingml/2006/main" xmlns:r="http://schemas.openxmlformats.org/officeDocument/2006/relationships" xmlns:p="http://schemas.openxmlformats.org/presentationml/2006/main">
  <p:tag name="PA" val="v3.0.1"/>
</p:tagLst>
</file>

<file path=ppt/tags/tag167.xml><?xml version="1.0" encoding="utf-8"?>
<p:tagLst xmlns:a="http://schemas.openxmlformats.org/drawingml/2006/main" xmlns:r="http://schemas.openxmlformats.org/officeDocument/2006/relationships" xmlns:p="http://schemas.openxmlformats.org/presentationml/2006/main">
  <p:tag name="PA" val="v3.0.1"/>
</p:tagLst>
</file>

<file path=ppt/tags/tag168.xml><?xml version="1.0" encoding="utf-8"?>
<p:tagLst xmlns:a="http://schemas.openxmlformats.org/drawingml/2006/main" xmlns:r="http://schemas.openxmlformats.org/officeDocument/2006/relationships" xmlns:p="http://schemas.openxmlformats.org/presentationml/2006/main">
  <p:tag name="PA" val="v3.0.1"/>
</p:tagLst>
</file>

<file path=ppt/tags/tag169.xml><?xml version="1.0" encoding="utf-8"?>
<p:tagLst xmlns:a="http://schemas.openxmlformats.org/drawingml/2006/main" xmlns:r="http://schemas.openxmlformats.org/officeDocument/2006/relationships" xmlns:p="http://schemas.openxmlformats.org/presentationml/2006/main">
  <p:tag name="PA" val="v3.0.1"/>
</p:tagLst>
</file>

<file path=ppt/tags/tag17.xml><?xml version="1.0" encoding="utf-8"?>
<p:tagLst xmlns:a="http://schemas.openxmlformats.org/drawingml/2006/main" xmlns:r="http://schemas.openxmlformats.org/officeDocument/2006/relationships" xmlns:p="http://schemas.openxmlformats.org/presentationml/2006/main">
  <p:tag name="PA" val="v3.0.1"/>
</p:tagLst>
</file>

<file path=ppt/tags/tag18.xml><?xml version="1.0" encoding="utf-8"?>
<p:tagLst xmlns:a="http://schemas.openxmlformats.org/drawingml/2006/main" xmlns:r="http://schemas.openxmlformats.org/officeDocument/2006/relationships" xmlns:p="http://schemas.openxmlformats.org/presentationml/2006/main">
  <p:tag name="PA" val="v3.0.1"/>
</p:tagLst>
</file>

<file path=ppt/tags/tag19.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20.xml><?xml version="1.0" encoding="utf-8"?>
<p:tagLst xmlns:a="http://schemas.openxmlformats.org/drawingml/2006/main" xmlns:r="http://schemas.openxmlformats.org/officeDocument/2006/relationships" xmlns:p="http://schemas.openxmlformats.org/presentationml/2006/main">
  <p:tag name="PA" val="v3.0.1"/>
</p:tagLst>
</file>

<file path=ppt/tags/tag21.xml><?xml version="1.0" encoding="utf-8"?>
<p:tagLst xmlns:a="http://schemas.openxmlformats.org/drawingml/2006/main" xmlns:r="http://schemas.openxmlformats.org/officeDocument/2006/relationships" xmlns:p="http://schemas.openxmlformats.org/presentationml/2006/main">
  <p:tag name="PA" val="v3.0.1"/>
</p:tagLst>
</file>

<file path=ppt/tags/tag22.xml><?xml version="1.0" encoding="utf-8"?>
<p:tagLst xmlns:a="http://schemas.openxmlformats.org/drawingml/2006/main" xmlns:r="http://schemas.openxmlformats.org/officeDocument/2006/relationships" xmlns:p="http://schemas.openxmlformats.org/presentationml/2006/main">
  <p:tag name="PA" val="v3.0.1"/>
</p:tagLst>
</file>

<file path=ppt/tags/tag23.xml><?xml version="1.0" encoding="utf-8"?>
<p:tagLst xmlns:a="http://schemas.openxmlformats.org/drawingml/2006/main" xmlns:r="http://schemas.openxmlformats.org/officeDocument/2006/relationships" xmlns:p="http://schemas.openxmlformats.org/presentationml/2006/main">
  <p:tag name="PA" val="v3.0.1"/>
</p:tagLst>
</file>

<file path=ppt/tags/tag24.xml><?xml version="1.0" encoding="utf-8"?>
<p:tagLst xmlns:a="http://schemas.openxmlformats.org/drawingml/2006/main" xmlns:r="http://schemas.openxmlformats.org/officeDocument/2006/relationships" xmlns:p="http://schemas.openxmlformats.org/presentationml/2006/main">
  <p:tag name="PA" val="v3.0.1"/>
</p:tagLst>
</file>

<file path=ppt/tags/tag25.xml><?xml version="1.0" encoding="utf-8"?>
<p:tagLst xmlns:a="http://schemas.openxmlformats.org/drawingml/2006/main" xmlns:r="http://schemas.openxmlformats.org/officeDocument/2006/relationships" xmlns:p="http://schemas.openxmlformats.org/presentationml/2006/main">
  <p:tag name="PA" val="v3.0.1"/>
</p:tagLst>
</file>

<file path=ppt/tags/tag26.xml><?xml version="1.0" encoding="utf-8"?>
<p:tagLst xmlns:a="http://schemas.openxmlformats.org/drawingml/2006/main" xmlns:r="http://schemas.openxmlformats.org/officeDocument/2006/relationships" xmlns:p="http://schemas.openxmlformats.org/presentationml/2006/main">
  <p:tag name="PA" val="v3.0.1"/>
</p:tagLst>
</file>

<file path=ppt/tags/tag27.xml><?xml version="1.0" encoding="utf-8"?>
<p:tagLst xmlns:a="http://schemas.openxmlformats.org/drawingml/2006/main" xmlns:r="http://schemas.openxmlformats.org/officeDocument/2006/relationships" xmlns:p="http://schemas.openxmlformats.org/presentationml/2006/main">
  <p:tag name="PA" val="v3.0.1"/>
</p:tagLst>
</file>

<file path=ppt/tags/tag28.xml><?xml version="1.0" encoding="utf-8"?>
<p:tagLst xmlns:a="http://schemas.openxmlformats.org/drawingml/2006/main" xmlns:r="http://schemas.openxmlformats.org/officeDocument/2006/relationships" xmlns:p="http://schemas.openxmlformats.org/presentationml/2006/main">
  <p:tag name="PA" val="v3.0.1"/>
</p:tagLst>
</file>

<file path=ppt/tags/tag29.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30.xml><?xml version="1.0" encoding="utf-8"?>
<p:tagLst xmlns:a="http://schemas.openxmlformats.org/drawingml/2006/main" xmlns:r="http://schemas.openxmlformats.org/officeDocument/2006/relationships" xmlns:p="http://schemas.openxmlformats.org/presentationml/2006/main">
  <p:tag name="PA" val="v3.0.1"/>
</p:tagLst>
</file>

<file path=ppt/tags/tag31.xml><?xml version="1.0" encoding="utf-8"?>
<p:tagLst xmlns:a="http://schemas.openxmlformats.org/drawingml/2006/main" xmlns:r="http://schemas.openxmlformats.org/officeDocument/2006/relationships" xmlns:p="http://schemas.openxmlformats.org/presentationml/2006/main">
  <p:tag name="PA" val="v3.0.1"/>
</p:tagLst>
</file>

<file path=ppt/tags/tag32.xml><?xml version="1.0" encoding="utf-8"?>
<p:tagLst xmlns:a="http://schemas.openxmlformats.org/drawingml/2006/main" xmlns:r="http://schemas.openxmlformats.org/officeDocument/2006/relationships" xmlns:p="http://schemas.openxmlformats.org/presentationml/2006/main">
  <p:tag name="PA" val="v3.0.1"/>
</p:tagLst>
</file>

<file path=ppt/tags/tag33.xml><?xml version="1.0" encoding="utf-8"?>
<p:tagLst xmlns:a="http://schemas.openxmlformats.org/drawingml/2006/main" xmlns:r="http://schemas.openxmlformats.org/officeDocument/2006/relationships" xmlns:p="http://schemas.openxmlformats.org/presentationml/2006/main">
  <p:tag name="PA" val="v3.0.1"/>
</p:tagLst>
</file>

<file path=ppt/tags/tag34.xml><?xml version="1.0" encoding="utf-8"?>
<p:tagLst xmlns:a="http://schemas.openxmlformats.org/drawingml/2006/main" xmlns:r="http://schemas.openxmlformats.org/officeDocument/2006/relationships" xmlns:p="http://schemas.openxmlformats.org/presentationml/2006/main">
  <p:tag name="PA" val="v3.0.1"/>
</p:tagLst>
</file>

<file path=ppt/tags/tag35.xml><?xml version="1.0" encoding="utf-8"?>
<p:tagLst xmlns:a="http://schemas.openxmlformats.org/drawingml/2006/main" xmlns:r="http://schemas.openxmlformats.org/officeDocument/2006/relationships" xmlns:p="http://schemas.openxmlformats.org/presentationml/2006/main">
  <p:tag name="PA" val="v3.0.1"/>
</p:tagLst>
</file>

<file path=ppt/tags/tag36.xml><?xml version="1.0" encoding="utf-8"?>
<p:tagLst xmlns:a="http://schemas.openxmlformats.org/drawingml/2006/main" xmlns:r="http://schemas.openxmlformats.org/officeDocument/2006/relationships" xmlns:p="http://schemas.openxmlformats.org/presentationml/2006/main">
  <p:tag name="PA" val="v3.0.1"/>
</p:tagLst>
</file>

<file path=ppt/tags/tag37.xml><?xml version="1.0" encoding="utf-8"?>
<p:tagLst xmlns:a="http://schemas.openxmlformats.org/drawingml/2006/main" xmlns:r="http://schemas.openxmlformats.org/officeDocument/2006/relationships" xmlns:p="http://schemas.openxmlformats.org/presentationml/2006/main">
  <p:tag name="PA" val="v3.0.1"/>
</p:tagLst>
</file>

<file path=ppt/tags/tag38.xml><?xml version="1.0" encoding="utf-8"?>
<p:tagLst xmlns:a="http://schemas.openxmlformats.org/drawingml/2006/main" xmlns:r="http://schemas.openxmlformats.org/officeDocument/2006/relationships" xmlns:p="http://schemas.openxmlformats.org/presentationml/2006/main">
  <p:tag name="PA" val="v3.0.1"/>
</p:tagLst>
</file>

<file path=ppt/tags/tag39.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40.xml><?xml version="1.0" encoding="utf-8"?>
<p:tagLst xmlns:a="http://schemas.openxmlformats.org/drawingml/2006/main" xmlns:r="http://schemas.openxmlformats.org/officeDocument/2006/relationships" xmlns:p="http://schemas.openxmlformats.org/presentationml/2006/main">
  <p:tag name="PA" val="v3.0.1"/>
</p:tagLst>
</file>

<file path=ppt/tags/tag41.xml><?xml version="1.0" encoding="utf-8"?>
<p:tagLst xmlns:a="http://schemas.openxmlformats.org/drawingml/2006/main" xmlns:r="http://schemas.openxmlformats.org/officeDocument/2006/relationships" xmlns:p="http://schemas.openxmlformats.org/presentationml/2006/main">
  <p:tag name="PA" val="v3.0.1"/>
</p:tagLst>
</file>

<file path=ppt/tags/tag42.xml><?xml version="1.0" encoding="utf-8"?>
<p:tagLst xmlns:a="http://schemas.openxmlformats.org/drawingml/2006/main" xmlns:r="http://schemas.openxmlformats.org/officeDocument/2006/relationships" xmlns:p="http://schemas.openxmlformats.org/presentationml/2006/main">
  <p:tag name="PA" val="v3.0.1"/>
</p:tagLst>
</file>

<file path=ppt/tags/tag43.xml><?xml version="1.0" encoding="utf-8"?>
<p:tagLst xmlns:a="http://schemas.openxmlformats.org/drawingml/2006/main" xmlns:r="http://schemas.openxmlformats.org/officeDocument/2006/relationships" xmlns:p="http://schemas.openxmlformats.org/presentationml/2006/main">
  <p:tag name="PA" val="v3.0.0"/>
</p:tagLst>
</file>

<file path=ppt/tags/tag44.xml><?xml version="1.0" encoding="utf-8"?>
<p:tagLst xmlns:a="http://schemas.openxmlformats.org/drawingml/2006/main" xmlns:r="http://schemas.openxmlformats.org/officeDocument/2006/relationships" xmlns:p="http://schemas.openxmlformats.org/presentationml/2006/main">
  <p:tag name="PA" val="v3.0.1"/>
</p:tagLst>
</file>

<file path=ppt/tags/tag45.xml><?xml version="1.0" encoding="utf-8"?>
<p:tagLst xmlns:a="http://schemas.openxmlformats.org/drawingml/2006/main" xmlns:r="http://schemas.openxmlformats.org/officeDocument/2006/relationships" xmlns:p="http://schemas.openxmlformats.org/presentationml/2006/main">
  <p:tag name="PA" val="v3.0.1"/>
</p:tagLst>
</file>

<file path=ppt/tags/tag46.xml><?xml version="1.0" encoding="utf-8"?>
<p:tagLst xmlns:a="http://schemas.openxmlformats.org/drawingml/2006/main" xmlns:r="http://schemas.openxmlformats.org/officeDocument/2006/relationships" xmlns:p="http://schemas.openxmlformats.org/presentationml/2006/main">
  <p:tag name="PA" val="v3.0.1"/>
</p:tagLst>
</file>

<file path=ppt/tags/tag47.xml><?xml version="1.0" encoding="utf-8"?>
<p:tagLst xmlns:a="http://schemas.openxmlformats.org/drawingml/2006/main" xmlns:r="http://schemas.openxmlformats.org/officeDocument/2006/relationships" xmlns:p="http://schemas.openxmlformats.org/presentationml/2006/main">
  <p:tag name="PA" val="v3.0.1"/>
</p:tagLst>
</file>

<file path=ppt/tags/tag48.xml><?xml version="1.0" encoding="utf-8"?>
<p:tagLst xmlns:a="http://schemas.openxmlformats.org/drawingml/2006/main" xmlns:r="http://schemas.openxmlformats.org/officeDocument/2006/relationships" xmlns:p="http://schemas.openxmlformats.org/presentationml/2006/main">
  <p:tag name="PA" val="v3.0.1"/>
</p:tagLst>
</file>

<file path=ppt/tags/tag49.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50.xml><?xml version="1.0" encoding="utf-8"?>
<p:tagLst xmlns:a="http://schemas.openxmlformats.org/drawingml/2006/main" xmlns:r="http://schemas.openxmlformats.org/officeDocument/2006/relationships" xmlns:p="http://schemas.openxmlformats.org/presentationml/2006/main">
  <p:tag name="PA" val="v3.0.1"/>
</p:tagLst>
</file>

<file path=ppt/tags/tag51.xml><?xml version="1.0" encoding="utf-8"?>
<p:tagLst xmlns:a="http://schemas.openxmlformats.org/drawingml/2006/main" xmlns:r="http://schemas.openxmlformats.org/officeDocument/2006/relationships" xmlns:p="http://schemas.openxmlformats.org/presentationml/2006/main">
  <p:tag name="PA" val="v3.0.1"/>
</p:tagLst>
</file>

<file path=ppt/tags/tag52.xml><?xml version="1.0" encoding="utf-8"?>
<p:tagLst xmlns:a="http://schemas.openxmlformats.org/drawingml/2006/main" xmlns:r="http://schemas.openxmlformats.org/officeDocument/2006/relationships" xmlns:p="http://schemas.openxmlformats.org/presentationml/2006/main">
  <p:tag name="PA" val="v3.0.1"/>
</p:tagLst>
</file>

<file path=ppt/tags/tag53.xml><?xml version="1.0" encoding="utf-8"?>
<p:tagLst xmlns:a="http://schemas.openxmlformats.org/drawingml/2006/main" xmlns:r="http://schemas.openxmlformats.org/officeDocument/2006/relationships" xmlns:p="http://schemas.openxmlformats.org/presentationml/2006/main">
  <p:tag name="PA" val="v3.0.1"/>
</p:tagLst>
</file>

<file path=ppt/tags/tag54.xml><?xml version="1.0" encoding="utf-8"?>
<p:tagLst xmlns:a="http://schemas.openxmlformats.org/drawingml/2006/main" xmlns:r="http://schemas.openxmlformats.org/officeDocument/2006/relationships" xmlns:p="http://schemas.openxmlformats.org/presentationml/2006/main">
  <p:tag name="PA" val="v3.0.1"/>
</p:tagLst>
</file>

<file path=ppt/tags/tag55.xml><?xml version="1.0" encoding="utf-8"?>
<p:tagLst xmlns:a="http://schemas.openxmlformats.org/drawingml/2006/main" xmlns:r="http://schemas.openxmlformats.org/officeDocument/2006/relationships" xmlns:p="http://schemas.openxmlformats.org/presentationml/2006/main">
  <p:tag name="PA" val="v3.0.1"/>
</p:tagLst>
</file>

<file path=ppt/tags/tag56.xml><?xml version="1.0" encoding="utf-8"?>
<p:tagLst xmlns:a="http://schemas.openxmlformats.org/drawingml/2006/main" xmlns:r="http://schemas.openxmlformats.org/officeDocument/2006/relationships" xmlns:p="http://schemas.openxmlformats.org/presentationml/2006/main">
  <p:tag name="PA" val="v3.0.1"/>
</p:tagLst>
</file>

<file path=ppt/tags/tag57.xml><?xml version="1.0" encoding="utf-8"?>
<p:tagLst xmlns:a="http://schemas.openxmlformats.org/drawingml/2006/main" xmlns:r="http://schemas.openxmlformats.org/officeDocument/2006/relationships" xmlns:p="http://schemas.openxmlformats.org/presentationml/2006/main">
  <p:tag name="PA" val="v3.0.1"/>
</p:tagLst>
</file>

<file path=ppt/tags/tag58.xml><?xml version="1.0" encoding="utf-8"?>
<p:tagLst xmlns:a="http://schemas.openxmlformats.org/drawingml/2006/main" xmlns:r="http://schemas.openxmlformats.org/officeDocument/2006/relationships" xmlns:p="http://schemas.openxmlformats.org/presentationml/2006/main">
  <p:tag name="PA" val="v3.0.1"/>
</p:tagLst>
</file>

<file path=ppt/tags/tag59.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60.xml><?xml version="1.0" encoding="utf-8"?>
<p:tagLst xmlns:a="http://schemas.openxmlformats.org/drawingml/2006/main" xmlns:r="http://schemas.openxmlformats.org/officeDocument/2006/relationships" xmlns:p="http://schemas.openxmlformats.org/presentationml/2006/main">
  <p:tag name="PA" val="v3.0.0"/>
</p:tagLst>
</file>

<file path=ppt/tags/tag61.xml><?xml version="1.0" encoding="utf-8"?>
<p:tagLst xmlns:a="http://schemas.openxmlformats.org/drawingml/2006/main" xmlns:r="http://schemas.openxmlformats.org/officeDocument/2006/relationships" xmlns:p="http://schemas.openxmlformats.org/presentationml/2006/main">
  <p:tag name="PA" val="v3.0.0"/>
</p:tagLst>
</file>

<file path=ppt/tags/tag62.xml><?xml version="1.0" encoding="utf-8"?>
<p:tagLst xmlns:a="http://schemas.openxmlformats.org/drawingml/2006/main" xmlns:r="http://schemas.openxmlformats.org/officeDocument/2006/relationships" xmlns:p="http://schemas.openxmlformats.org/presentationml/2006/main">
  <p:tag name="PA" val="v3.0.1"/>
</p:tagLst>
</file>

<file path=ppt/tags/tag63.xml><?xml version="1.0" encoding="utf-8"?>
<p:tagLst xmlns:a="http://schemas.openxmlformats.org/drawingml/2006/main" xmlns:r="http://schemas.openxmlformats.org/officeDocument/2006/relationships" xmlns:p="http://schemas.openxmlformats.org/presentationml/2006/main">
  <p:tag name="PA" val="v3.0.1"/>
</p:tagLst>
</file>

<file path=ppt/tags/tag64.xml><?xml version="1.0" encoding="utf-8"?>
<p:tagLst xmlns:a="http://schemas.openxmlformats.org/drawingml/2006/main" xmlns:r="http://schemas.openxmlformats.org/officeDocument/2006/relationships" xmlns:p="http://schemas.openxmlformats.org/presentationml/2006/main">
  <p:tag name="PA" val="v3.0.1"/>
</p:tagLst>
</file>

<file path=ppt/tags/tag65.xml><?xml version="1.0" encoding="utf-8"?>
<p:tagLst xmlns:a="http://schemas.openxmlformats.org/drawingml/2006/main" xmlns:r="http://schemas.openxmlformats.org/officeDocument/2006/relationships" xmlns:p="http://schemas.openxmlformats.org/presentationml/2006/main">
  <p:tag name="PA" val="v3.0.1"/>
</p:tagLst>
</file>

<file path=ppt/tags/tag66.xml><?xml version="1.0" encoding="utf-8"?>
<p:tagLst xmlns:a="http://schemas.openxmlformats.org/drawingml/2006/main" xmlns:r="http://schemas.openxmlformats.org/officeDocument/2006/relationships" xmlns:p="http://schemas.openxmlformats.org/presentationml/2006/main">
  <p:tag name="PA" val="v3.0.1"/>
</p:tagLst>
</file>

<file path=ppt/tags/tag67.xml><?xml version="1.0" encoding="utf-8"?>
<p:tagLst xmlns:a="http://schemas.openxmlformats.org/drawingml/2006/main" xmlns:r="http://schemas.openxmlformats.org/officeDocument/2006/relationships" xmlns:p="http://schemas.openxmlformats.org/presentationml/2006/main">
  <p:tag name="PA" val="v3.0.1"/>
</p:tagLst>
</file>

<file path=ppt/tags/tag68.xml><?xml version="1.0" encoding="utf-8"?>
<p:tagLst xmlns:a="http://schemas.openxmlformats.org/drawingml/2006/main" xmlns:r="http://schemas.openxmlformats.org/officeDocument/2006/relationships" xmlns:p="http://schemas.openxmlformats.org/presentationml/2006/main">
  <p:tag name="PA" val="v3.0.1"/>
</p:tagLst>
</file>

<file path=ppt/tags/tag69.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70.xml><?xml version="1.0" encoding="utf-8"?>
<p:tagLst xmlns:a="http://schemas.openxmlformats.org/drawingml/2006/main" xmlns:r="http://schemas.openxmlformats.org/officeDocument/2006/relationships" xmlns:p="http://schemas.openxmlformats.org/presentationml/2006/main">
  <p:tag name="PA" val="v3.0.1"/>
</p:tagLst>
</file>

<file path=ppt/tags/tag71.xml><?xml version="1.0" encoding="utf-8"?>
<p:tagLst xmlns:a="http://schemas.openxmlformats.org/drawingml/2006/main" xmlns:r="http://schemas.openxmlformats.org/officeDocument/2006/relationships" xmlns:p="http://schemas.openxmlformats.org/presentationml/2006/main">
  <p:tag name="PA" val="v3.0.1"/>
</p:tagLst>
</file>

<file path=ppt/tags/tag72.xml><?xml version="1.0" encoding="utf-8"?>
<p:tagLst xmlns:a="http://schemas.openxmlformats.org/drawingml/2006/main" xmlns:r="http://schemas.openxmlformats.org/officeDocument/2006/relationships" xmlns:p="http://schemas.openxmlformats.org/presentationml/2006/main">
  <p:tag name="PA" val="v3.0.1"/>
</p:tagLst>
</file>

<file path=ppt/tags/tag73.xml><?xml version="1.0" encoding="utf-8"?>
<p:tagLst xmlns:a="http://schemas.openxmlformats.org/drawingml/2006/main" xmlns:r="http://schemas.openxmlformats.org/officeDocument/2006/relationships" xmlns:p="http://schemas.openxmlformats.org/presentationml/2006/main">
  <p:tag name="PA" val="v3.0.1"/>
</p:tagLst>
</file>

<file path=ppt/tags/tag74.xml><?xml version="1.0" encoding="utf-8"?>
<p:tagLst xmlns:a="http://schemas.openxmlformats.org/drawingml/2006/main" xmlns:r="http://schemas.openxmlformats.org/officeDocument/2006/relationships" xmlns:p="http://schemas.openxmlformats.org/presentationml/2006/main">
  <p:tag name="PA" val="v3.0.1"/>
</p:tagLst>
</file>

<file path=ppt/tags/tag75.xml><?xml version="1.0" encoding="utf-8"?>
<p:tagLst xmlns:a="http://schemas.openxmlformats.org/drawingml/2006/main" xmlns:r="http://schemas.openxmlformats.org/officeDocument/2006/relationships" xmlns:p="http://schemas.openxmlformats.org/presentationml/2006/main">
  <p:tag name="PA" val="v3.0.1"/>
</p:tagLst>
</file>

<file path=ppt/tags/tag76.xml><?xml version="1.0" encoding="utf-8"?>
<p:tagLst xmlns:a="http://schemas.openxmlformats.org/drawingml/2006/main" xmlns:r="http://schemas.openxmlformats.org/officeDocument/2006/relationships" xmlns:p="http://schemas.openxmlformats.org/presentationml/2006/main">
  <p:tag name="PA" val="v3.0.1"/>
</p:tagLst>
</file>

<file path=ppt/tags/tag77.xml><?xml version="1.0" encoding="utf-8"?>
<p:tagLst xmlns:a="http://schemas.openxmlformats.org/drawingml/2006/main" xmlns:r="http://schemas.openxmlformats.org/officeDocument/2006/relationships" xmlns:p="http://schemas.openxmlformats.org/presentationml/2006/main">
  <p:tag name="PA" val="v3.0.1"/>
</p:tagLst>
</file>

<file path=ppt/tags/tag78.xml><?xml version="1.0" encoding="utf-8"?>
<p:tagLst xmlns:a="http://schemas.openxmlformats.org/drawingml/2006/main" xmlns:r="http://schemas.openxmlformats.org/officeDocument/2006/relationships" xmlns:p="http://schemas.openxmlformats.org/presentationml/2006/main">
  <p:tag name="PA" val="v3.0.1"/>
</p:tagLst>
</file>

<file path=ppt/tags/tag79.xml><?xml version="1.0" encoding="utf-8"?>
<p:tagLst xmlns:a="http://schemas.openxmlformats.org/drawingml/2006/main" xmlns:r="http://schemas.openxmlformats.org/officeDocument/2006/relationships" xmlns:p="http://schemas.openxmlformats.org/presentationml/2006/main">
  <p:tag name="PA" val="v3.0.0"/>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80.xml><?xml version="1.0" encoding="utf-8"?>
<p:tagLst xmlns:a="http://schemas.openxmlformats.org/drawingml/2006/main" xmlns:r="http://schemas.openxmlformats.org/officeDocument/2006/relationships" xmlns:p="http://schemas.openxmlformats.org/presentationml/2006/main">
  <p:tag name="PA" val="v3.0.0"/>
</p:tagLst>
</file>

<file path=ppt/tags/tag81.xml><?xml version="1.0" encoding="utf-8"?>
<p:tagLst xmlns:a="http://schemas.openxmlformats.org/drawingml/2006/main" xmlns:r="http://schemas.openxmlformats.org/officeDocument/2006/relationships" xmlns:p="http://schemas.openxmlformats.org/presentationml/2006/main">
  <p:tag name="PA" val="v3.0.0"/>
</p:tagLst>
</file>

<file path=ppt/tags/tag82.xml><?xml version="1.0" encoding="utf-8"?>
<p:tagLst xmlns:a="http://schemas.openxmlformats.org/drawingml/2006/main" xmlns:r="http://schemas.openxmlformats.org/officeDocument/2006/relationships" xmlns:p="http://schemas.openxmlformats.org/presentationml/2006/main">
  <p:tag name="PA" val="v3.0.0"/>
</p:tagLst>
</file>

<file path=ppt/tags/tag83.xml><?xml version="1.0" encoding="utf-8"?>
<p:tagLst xmlns:a="http://schemas.openxmlformats.org/drawingml/2006/main" xmlns:r="http://schemas.openxmlformats.org/officeDocument/2006/relationships" xmlns:p="http://schemas.openxmlformats.org/presentationml/2006/main">
  <p:tag name="PA" val="v3.0.0"/>
</p:tagLst>
</file>

<file path=ppt/tags/tag84.xml><?xml version="1.0" encoding="utf-8"?>
<p:tagLst xmlns:a="http://schemas.openxmlformats.org/drawingml/2006/main" xmlns:r="http://schemas.openxmlformats.org/officeDocument/2006/relationships" xmlns:p="http://schemas.openxmlformats.org/presentationml/2006/main">
  <p:tag name="PA" val="v3.0.1"/>
</p:tagLst>
</file>

<file path=ppt/tags/tag85.xml><?xml version="1.0" encoding="utf-8"?>
<p:tagLst xmlns:a="http://schemas.openxmlformats.org/drawingml/2006/main" xmlns:r="http://schemas.openxmlformats.org/officeDocument/2006/relationships" xmlns:p="http://schemas.openxmlformats.org/presentationml/2006/main">
  <p:tag name="PA" val="v3.0.1"/>
</p:tagLst>
</file>

<file path=ppt/tags/tag86.xml><?xml version="1.0" encoding="utf-8"?>
<p:tagLst xmlns:a="http://schemas.openxmlformats.org/drawingml/2006/main" xmlns:r="http://schemas.openxmlformats.org/officeDocument/2006/relationships" xmlns:p="http://schemas.openxmlformats.org/presentationml/2006/main">
  <p:tag name="PA" val="v3.0.1"/>
</p:tagLst>
</file>

<file path=ppt/tags/tag87.xml><?xml version="1.0" encoding="utf-8"?>
<p:tagLst xmlns:a="http://schemas.openxmlformats.org/drawingml/2006/main" xmlns:r="http://schemas.openxmlformats.org/officeDocument/2006/relationships" xmlns:p="http://schemas.openxmlformats.org/presentationml/2006/main">
  <p:tag name="PA" val="v3.0.1"/>
</p:tagLst>
</file>

<file path=ppt/tags/tag88.xml><?xml version="1.0" encoding="utf-8"?>
<p:tagLst xmlns:a="http://schemas.openxmlformats.org/drawingml/2006/main" xmlns:r="http://schemas.openxmlformats.org/officeDocument/2006/relationships" xmlns:p="http://schemas.openxmlformats.org/presentationml/2006/main">
  <p:tag name="PA" val="v3.0.1"/>
</p:tagLst>
</file>

<file path=ppt/tags/tag89.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ags/tag90.xml><?xml version="1.0" encoding="utf-8"?>
<p:tagLst xmlns:a="http://schemas.openxmlformats.org/drawingml/2006/main" xmlns:r="http://schemas.openxmlformats.org/officeDocument/2006/relationships" xmlns:p="http://schemas.openxmlformats.org/presentationml/2006/main">
  <p:tag name="PA" val="v3.0.1"/>
</p:tagLst>
</file>

<file path=ppt/tags/tag91.xml><?xml version="1.0" encoding="utf-8"?>
<p:tagLst xmlns:a="http://schemas.openxmlformats.org/drawingml/2006/main" xmlns:r="http://schemas.openxmlformats.org/officeDocument/2006/relationships" xmlns:p="http://schemas.openxmlformats.org/presentationml/2006/main">
  <p:tag name="PA" val="v3.0.0"/>
</p:tagLst>
</file>

<file path=ppt/tags/tag92.xml><?xml version="1.0" encoding="utf-8"?>
<p:tagLst xmlns:a="http://schemas.openxmlformats.org/drawingml/2006/main" xmlns:r="http://schemas.openxmlformats.org/officeDocument/2006/relationships" xmlns:p="http://schemas.openxmlformats.org/presentationml/2006/main">
  <p:tag name="PA" val="v3.0.0"/>
</p:tagLst>
</file>

<file path=ppt/tags/tag93.xml><?xml version="1.0" encoding="utf-8"?>
<p:tagLst xmlns:a="http://schemas.openxmlformats.org/drawingml/2006/main" xmlns:r="http://schemas.openxmlformats.org/officeDocument/2006/relationships" xmlns:p="http://schemas.openxmlformats.org/presentationml/2006/main">
  <p:tag name="PA" val="v3.0.0"/>
</p:tagLst>
</file>

<file path=ppt/tags/tag94.xml><?xml version="1.0" encoding="utf-8"?>
<p:tagLst xmlns:a="http://schemas.openxmlformats.org/drawingml/2006/main" xmlns:r="http://schemas.openxmlformats.org/officeDocument/2006/relationships" xmlns:p="http://schemas.openxmlformats.org/presentationml/2006/main">
  <p:tag name="PA" val="v3.0.0"/>
</p:tagLst>
</file>

<file path=ppt/tags/tag95.xml><?xml version="1.0" encoding="utf-8"?>
<p:tagLst xmlns:a="http://schemas.openxmlformats.org/drawingml/2006/main" xmlns:r="http://schemas.openxmlformats.org/officeDocument/2006/relationships" xmlns:p="http://schemas.openxmlformats.org/presentationml/2006/main">
  <p:tag name="PA" val="v3.0.0"/>
</p:tagLst>
</file>

<file path=ppt/tags/tag96.xml><?xml version="1.0" encoding="utf-8"?>
<p:tagLst xmlns:a="http://schemas.openxmlformats.org/drawingml/2006/main" xmlns:r="http://schemas.openxmlformats.org/officeDocument/2006/relationships" xmlns:p="http://schemas.openxmlformats.org/presentationml/2006/main">
  <p:tag name="PA" val="v3.0.0"/>
</p:tagLst>
</file>

<file path=ppt/tags/tag97.xml><?xml version="1.0" encoding="utf-8"?>
<p:tagLst xmlns:a="http://schemas.openxmlformats.org/drawingml/2006/main" xmlns:r="http://schemas.openxmlformats.org/officeDocument/2006/relationships" xmlns:p="http://schemas.openxmlformats.org/presentationml/2006/main">
  <p:tag name="PA" val="v3.0.0"/>
</p:tagLst>
</file>

<file path=ppt/tags/tag98.xml><?xml version="1.0" encoding="utf-8"?>
<p:tagLst xmlns:a="http://schemas.openxmlformats.org/drawingml/2006/main" xmlns:r="http://schemas.openxmlformats.org/officeDocument/2006/relationships" xmlns:p="http://schemas.openxmlformats.org/presentationml/2006/main">
  <p:tag name="PA" val="v3.0.0"/>
</p:tagLst>
</file>

<file path=ppt/tags/tag99.xml><?xml version="1.0" encoding="utf-8"?>
<p:tagLst xmlns:a="http://schemas.openxmlformats.org/drawingml/2006/main" xmlns:r="http://schemas.openxmlformats.org/officeDocument/2006/relationships" xmlns:p="http://schemas.openxmlformats.org/presentationml/2006/main">
  <p:tag name="PA" val="v3.0.0"/>
</p:tagLst>
</file>

<file path=ppt/theme/theme1.xml><?xml version="1.0" encoding="utf-8"?>
<a:theme xmlns:a="http://schemas.openxmlformats.org/drawingml/2006/main" name="Office 主题">
  <a:themeElements>
    <a:clrScheme name="0-多彩卡通">
      <a:dk1>
        <a:sysClr val="windowText" lastClr="000000"/>
      </a:dk1>
      <a:lt1>
        <a:sysClr val="window" lastClr="FFFFFF"/>
      </a:lt1>
      <a:dk2>
        <a:srgbClr val="44546A"/>
      </a:dk2>
      <a:lt2>
        <a:srgbClr val="E7E6E6"/>
      </a:lt2>
      <a:accent1>
        <a:srgbClr val="2F96D8"/>
      </a:accent1>
      <a:accent2>
        <a:srgbClr val="E984A5"/>
      </a:accent2>
      <a:accent3>
        <a:srgbClr val="3CB44A"/>
      </a:accent3>
      <a:accent4>
        <a:srgbClr val="EC6603"/>
      </a:accent4>
      <a:accent5>
        <a:srgbClr val="3CA793"/>
      </a:accent5>
      <a:accent6>
        <a:srgbClr val="70AD47"/>
      </a:accent6>
      <a:hlink>
        <a:srgbClr val="0563C1"/>
      </a:hlink>
      <a:folHlink>
        <a:srgbClr val="954F72"/>
      </a:folHlink>
    </a:clrScheme>
    <a:fontScheme name="0-正常卡通">
      <a:majorFont>
        <a:latin typeface="Helvetica"/>
        <a:ea typeface="MYuppy-KR-Bold-DDC"/>
        <a:cs typeface=""/>
      </a:majorFont>
      <a:minorFont>
        <a:latin typeface="微软雅黑 Light"/>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1500</Words>
  <Application>Microsoft Office PowerPoint</Application>
  <PresentationFormat>宽屏</PresentationFormat>
  <Paragraphs>242</Paragraphs>
  <Slides>26</Slides>
  <Notes>26</Notes>
  <HiddenSlides>0</HiddenSlides>
  <MMClips>1</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26</vt:i4>
      </vt:variant>
    </vt:vector>
  </HeadingPairs>
  <TitlesOfParts>
    <vt:vector size="35" baseType="lpstr">
      <vt:lpstr>MYuppy-KR-Bold-DDC</vt:lpstr>
      <vt:lpstr>华文细黑</vt:lpstr>
      <vt:lpstr>宋体</vt:lpstr>
      <vt:lpstr>微软雅黑</vt:lpstr>
      <vt:lpstr>微软雅黑 Light</vt:lpstr>
      <vt:lpstr>Arial</vt:lpstr>
      <vt:lpstr>Calibri</vt:lpstr>
      <vt:lpstr>Helvetica</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可爱卡通主题幼儿园家长会ppt模板</dc:title>
  <dc:creator/>
  <cp:lastModifiedBy/>
  <cp:revision>1</cp:revision>
  <dcterms:created xsi:type="dcterms:W3CDTF">2017-03-16T13:16:18Z</dcterms:created>
  <dcterms:modified xsi:type="dcterms:W3CDTF">2017-12-15T13:09:59Z</dcterms:modified>
</cp:coreProperties>
</file>