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notesSlides/notesSlide5.xml" ContentType="application/vnd.openxmlformats-officedocument.presentationml.notesSlide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sldIdLst>
    <p:sldId id="301" r:id="rId2"/>
    <p:sldId id="321" r:id="rId3"/>
    <p:sldId id="322" r:id="rId4"/>
    <p:sldId id="328" r:id="rId5"/>
    <p:sldId id="345" r:id="rId6"/>
    <p:sldId id="331" r:id="rId7"/>
    <p:sldId id="346" r:id="rId8"/>
    <p:sldId id="316" r:id="rId9"/>
    <p:sldId id="326" r:id="rId10"/>
    <p:sldId id="347" r:id="rId11"/>
    <p:sldId id="343" r:id="rId12"/>
    <p:sldId id="344" r:id="rId13"/>
    <p:sldId id="340" r:id="rId14"/>
    <p:sldId id="338" r:id="rId15"/>
    <p:sldId id="327" r:id="rId16"/>
    <p:sldId id="349" r:id="rId17"/>
    <p:sldId id="309" r:id="rId18"/>
    <p:sldId id="332" r:id="rId19"/>
    <p:sldId id="305" r:id="rId20"/>
    <p:sldId id="334" r:id="rId21"/>
    <p:sldId id="324" r:id="rId22"/>
    <p:sldId id="348" r:id="rId23"/>
    <p:sldId id="312" r:id="rId24"/>
    <p:sldId id="323" r:id="rId25"/>
    <p:sldId id="325" r:id="rId26"/>
    <p:sldId id="329" r:id="rId27"/>
    <p:sldId id="315" r:id="rId28"/>
    <p:sldId id="330" r:id="rId29"/>
    <p:sldId id="350" r:id="rId3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BA02A"/>
    <a:srgbClr val="D5EFC2"/>
    <a:srgbClr val="D8E593"/>
    <a:srgbClr val="F3C834"/>
    <a:srgbClr val="FA3B40"/>
    <a:srgbClr val="F1F291"/>
    <a:srgbClr val="D5E03C"/>
    <a:srgbClr val="F7FBC9"/>
    <a:srgbClr val="16A128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6" d="100"/>
          <a:sy n="16" d="100"/>
        </p:scale>
        <p:origin x="42" y="1194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54" d="100"/>
        <a:sy n="54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09A8841-296A-430E-9F0F-40FB969B1AEC}" type="datetimeFigureOut">
              <a:rPr lang="zh-CN" altLang="en-US" smtClean="0"/>
              <a:t>2019/4/16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321C694-449D-4D40-86DF-2E070816564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76772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164098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202489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322857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453893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979559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518117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580410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776106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36643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331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704834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850972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3D5A48-908B-46CC-885D-8A3415ABAF50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606226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244391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DBB9B6-6CE3-43E8-B498-5B9A5FEFF2DD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538356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87262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235111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530858-1D88-4D84-8C87-DF45CE7A41C6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170413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192405" y="272415"/>
            <a:ext cx="11805285" cy="6326505"/>
          </a:xfrm>
          <a:prstGeom prst="rect">
            <a:avLst/>
          </a:prstGeom>
          <a:noFill/>
          <a:ln w="31750">
            <a:solidFill>
              <a:srgbClr val="E94B5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 userDrawn="1"/>
        </p:nvSpPr>
        <p:spPr>
          <a:xfrm>
            <a:off x="334010" y="399415"/>
            <a:ext cx="11523345" cy="6050915"/>
          </a:xfrm>
          <a:prstGeom prst="rect">
            <a:avLst/>
          </a:prstGeom>
          <a:noFill/>
          <a:ln w="12700" cmpd="sng">
            <a:solidFill>
              <a:srgbClr val="E94B52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08D5CF6-16F3-44EF-AAA5-78FB4420F4F2}" type="datetimeFigureOut">
              <a:rPr lang="zh-CN" altLang="en-US" smtClean="0"/>
              <a:t>2019/4/16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2D9EA40-BFF4-4AAD-884F-DC78E9C228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69968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图片占位符 8"/>
          <p:cNvSpPr>
            <a:spLocks noGrp="1"/>
          </p:cNvSpPr>
          <p:nvPr>
            <p:ph type="pic" sz="quarter" idx="10"/>
          </p:nvPr>
        </p:nvSpPr>
        <p:spPr>
          <a:xfrm>
            <a:off x="1552072" y="1347535"/>
            <a:ext cx="2306052" cy="2034521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3" name="图片占位符 8"/>
          <p:cNvSpPr>
            <a:spLocks noGrp="1"/>
          </p:cNvSpPr>
          <p:nvPr>
            <p:ph type="pic" sz="quarter" idx="11"/>
          </p:nvPr>
        </p:nvSpPr>
        <p:spPr>
          <a:xfrm>
            <a:off x="4953000" y="3513219"/>
            <a:ext cx="2306052" cy="2034521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图片占位符 8"/>
          <p:cNvSpPr>
            <a:spLocks noGrp="1"/>
          </p:cNvSpPr>
          <p:nvPr>
            <p:ph type="pic" sz="quarter" idx="12"/>
          </p:nvPr>
        </p:nvSpPr>
        <p:spPr>
          <a:xfrm>
            <a:off x="8390022" y="1347535"/>
            <a:ext cx="2306052" cy="2034521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>
            <a:off x="192405" y="272415"/>
            <a:ext cx="11805285" cy="6326505"/>
          </a:xfrm>
          <a:prstGeom prst="rect">
            <a:avLst/>
          </a:prstGeom>
          <a:noFill/>
          <a:ln w="31750">
            <a:solidFill>
              <a:srgbClr val="E94B5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 userDrawn="1"/>
        </p:nvSpPr>
        <p:spPr>
          <a:xfrm>
            <a:off x="334010" y="399415"/>
            <a:ext cx="11523345" cy="6050915"/>
          </a:xfrm>
          <a:prstGeom prst="rect">
            <a:avLst/>
          </a:prstGeom>
          <a:noFill/>
          <a:ln w="12700" cmpd="sng">
            <a:solidFill>
              <a:srgbClr val="E94B52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384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3" grpId="0"/>
      <p:bldP spid="4" grpId="0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/>
        </p:nvSpPr>
        <p:spPr>
          <a:xfrm>
            <a:off x="192405" y="272415"/>
            <a:ext cx="11805285" cy="6326505"/>
          </a:xfrm>
          <a:prstGeom prst="rect">
            <a:avLst/>
          </a:prstGeom>
          <a:noFill/>
          <a:ln w="31750">
            <a:solidFill>
              <a:srgbClr val="E94B5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 userDrawn="1"/>
        </p:nvSpPr>
        <p:spPr>
          <a:xfrm>
            <a:off x="334010" y="399415"/>
            <a:ext cx="11523345" cy="6050915"/>
          </a:xfrm>
          <a:prstGeom prst="rect">
            <a:avLst/>
          </a:prstGeom>
          <a:noFill/>
          <a:ln w="12700" cmpd="sng">
            <a:solidFill>
              <a:srgbClr val="E94B52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11832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192405" y="272415"/>
            <a:ext cx="11805285" cy="6326505"/>
          </a:xfrm>
          <a:prstGeom prst="rect">
            <a:avLst/>
          </a:prstGeom>
          <a:noFill/>
          <a:ln w="31750">
            <a:solidFill>
              <a:srgbClr val="E94B5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>
            <a:off x="334010" y="399415"/>
            <a:ext cx="11523345" cy="6050915"/>
          </a:xfrm>
          <a:prstGeom prst="rect">
            <a:avLst/>
          </a:prstGeom>
          <a:noFill/>
          <a:ln w="12700" cmpd="sng">
            <a:solidFill>
              <a:srgbClr val="E94B52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35425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图片占位符 8"/>
          <p:cNvSpPr>
            <a:spLocks noGrp="1"/>
          </p:cNvSpPr>
          <p:nvPr>
            <p:ph type="pic" sz="quarter" idx="14"/>
          </p:nvPr>
        </p:nvSpPr>
        <p:spPr>
          <a:xfrm>
            <a:off x="5852161" y="1685108"/>
            <a:ext cx="3605347" cy="2011681"/>
          </a:xfrm>
          <a:custGeom>
            <a:avLst/>
            <a:gdLst>
              <a:gd name="connsiteX0" fmla="*/ 0 w 9390742"/>
              <a:gd name="connsiteY0" fmla="*/ 0 h 2354942"/>
              <a:gd name="connsiteX1" fmla="*/ 9390742 w 9390742"/>
              <a:gd name="connsiteY1" fmla="*/ 0 h 2354942"/>
              <a:gd name="connsiteX2" fmla="*/ 9390742 w 9390742"/>
              <a:gd name="connsiteY2" fmla="*/ 2354942 h 2354942"/>
              <a:gd name="connsiteX3" fmla="*/ 0 w 9390742"/>
              <a:gd name="connsiteY3" fmla="*/ 2354942 h 23549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390742" h="2354942">
                <a:moveTo>
                  <a:pt x="0" y="0"/>
                </a:moveTo>
                <a:lnTo>
                  <a:pt x="9390742" y="0"/>
                </a:lnTo>
                <a:lnTo>
                  <a:pt x="9390742" y="2354942"/>
                </a:lnTo>
                <a:lnTo>
                  <a:pt x="0" y="2354942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7" name="图片占位符 8"/>
          <p:cNvSpPr>
            <a:spLocks noGrp="1"/>
          </p:cNvSpPr>
          <p:nvPr>
            <p:ph type="pic" sz="quarter" idx="15"/>
          </p:nvPr>
        </p:nvSpPr>
        <p:spPr>
          <a:xfrm>
            <a:off x="5860870" y="3796936"/>
            <a:ext cx="3605347" cy="2011681"/>
          </a:xfrm>
          <a:custGeom>
            <a:avLst/>
            <a:gdLst>
              <a:gd name="connsiteX0" fmla="*/ 0 w 9390742"/>
              <a:gd name="connsiteY0" fmla="*/ 0 h 2354942"/>
              <a:gd name="connsiteX1" fmla="*/ 9390742 w 9390742"/>
              <a:gd name="connsiteY1" fmla="*/ 0 h 2354942"/>
              <a:gd name="connsiteX2" fmla="*/ 9390742 w 9390742"/>
              <a:gd name="connsiteY2" fmla="*/ 2354942 h 2354942"/>
              <a:gd name="connsiteX3" fmla="*/ 0 w 9390742"/>
              <a:gd name="connsiteY3" fmla="*/ 2354942 h 23549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390742" h="2354942">
                <a:moveTo>
                  <a:pt x="0" y="0"/>
                </a:moveTo>
                <a:lnTo>
                  <a:pt x="9390742" y="0"/>
                </a:lnTo>
                <a:lnTo>
                  <a:pt x="9390742" y="2354942"/>
                </a:lnTo>
                <a:lnTo>
                  <a:pt x="0" y="2354942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8" name="图片占位符 8"/>
          <p:cNvSpPr>
            <a:spLocks noGrp="1"/>
          </p:cNvSpPr>
          <p:nvPr>
            <p:ph type="pic" sz="quarter" idx="16"/>
          </p:nvPr>
        </p:nvSpPr>
        <p:spPr>
          <a:xfrm>
            <a:off x="9531533" y="1667691"/>
            <a:ext cx="1924594" cy="4158343"/>
          </a:xfrm>
          <a:custGeom>
            <a:avLst/>
            <a:gdLst>
              <a:gd name="connsiteX0" fmla="*/ 0 w 9390742"/>
              <a:gd name="connsiteY0" fmla="*/ 0 h 2354942"/>
              <a:gd name="connsiteX1" fmla="*/ 9390742 w 9390742"/>
              <a:gd name="connsiteY1" fmla="*/ 0 h 2354942"/>
              <a:gd name="connsiteX2" fmla="*/ 9390742 w 9390742"/>
              <a:gd name="connsiteY2" fmla="*/ 2354942 h 2354942"/>
              <a:gd name="connsiteX3" fmla="*/ 0 w 9390742"/>
              <a:gd name="connsiteY3" fmla="*/ 2354942 h 23549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390742" h="2354942">
                <a:moveTo>
                  <a:pt x="0" y="0"/>
                </a:moveTo>
                <a:lnTo>
                  <a:pt x="9390742" y="0"/>
                </a:lnTo>
                <a:lnTo>
                  <a:pt x="9390742" y="2354942"/>
                </a:lnTo>
                <a:lnTo>
                  <a:pt x="0" y="2354942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5" name="矩形 4"/>
          <p:cNvSpPr/>
          <p:nvPr userDrawn="1"/>
        </p:nvSpPr>
        <p:spPr>
          <a:xfrm>
            <a:off x="192405" y="272415"/>
            <a:ext cx="11805285" cy="6326505"/>
          </a:xfrm>
          <a:prstGeom prst="rect">
            <a:avLst/>
          </a:prstGeom>
          <a:noFill/>
          <a:ln w="31750">
            <a:solidFill>
              <a:srgbClr val="E94B5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334010" y="399415"/>
            <a:ext cx="11523345" cy="6050915"/>
          </a:xfrm>
          <a:prstGeom prst="rect">
            <a:avLst/>
          </a:prstGeom>
          <a:noFill/>
          <a:ln w="12700" cmpd="sng">
            <a:solidFill>
              <a:srgbClr val="E94B52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52703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图片占位符 10"/>
          <p:cNvSpPr>
            <a:spLocks noGrp="1"/>
          </p:cNvSpPr>
          <p:nvPr>
            <p:ph type="pic" sz="quarter" idx="13"/>
          </p:nvPr>
        </p:nvSpPr>
        <p:spPr>
          <a:xfrm>
            <a:off x="875210" y="4023498"/>
            <a:ext cx="3709851" cy="1584823"/>
          </a:xfrm>
          <a:prstGeom prst="rect">
            <a:avLst/>
          </a:prstGeom>
        </p:spPr>
      </p:sp>
      <p:sp>
        <p:nvSpPr>
          <p:cNvPr id="5" name="图片占位符 10"/>
          <p:cNvSpPr>
            <a:spLocks noGrp="1"/>
          </p:cNvSpPr>
          <p:nvPr>
            <p:ph type="pic" sz="quarter" idx="14"/>
          </p:nvPr>
        </p:nvSpPr>
        <p:spPr>
          <a:xfrm>
            <a:off x="7154091" y="4071394"/>
            <a:ext cx="4184468" cy="1584823"/>
          </a:xfrm>
          <a:prstGeom prst="rect">
            <a:avLst/>
          </a:prstGeom>
        </p:spPr>
      </p:sp>
      <p:sp>
        <p:nvSpPr>
          <p:cNvPr id="3" name="图片占位符 9"/>
          <p:cNvSpPr>
            <a:spLocks noGrp="1"/>
          </p:cNvSpPr>
          <p:nvPr>
            <p:ph type="pic" sz="quarter" idx="20"/>
          </p:nvPr>
        </p:nvSpPr>
        <p:spPr>
          <a:xfrm>
            <a:off x="4345574" y="3356756"/>
            <a:ext cx="3034939" cy="2924492"/>
          </a:xfrm>
          <a:prstGeom prst="ellipse">
            <a:avLst/>
          </a:prstGeom>
        </p:spPr>
      </p:sp>
      <p:sp>
        <p:nvSpPr>
          <p:cNvPr id="6" name="矩形 5"/>
          <p:cNvSpPr/>
          <p:nvPr userDrawn="1"/>
        </p:nvSpPr>
        <p:spPr>
          <a:xfrm>
            <a:off x="192405" y="272415"/>
            <a:ext cx="11805285" cy="6326505"/>
          </a:xfrm>
          <a:prstGeom prst="rect">
            <a:avLst/>
          </a:prstGeom>
          <a:noFill/>
          <a:ln w="31750">
            <a:solidFill>
              <a:srgbClr val="E94B5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334010" y="399415"/>
            <a:ext cx="11523345" cy="6050915"/>
          </a:xfrm>
          <a:prstGeom prst="rect">
            <a:avLst/>
          </a:prstGeom>
          <a:noFill/>
          <a:ln w="12700" cmpd="sng">
            <a:solidFill>
              <a:srgbClr val="E94B52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339727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图片占位符 10"/>
          <p:cNvSpPr>
            <a:spLocks noGrp="1"/>
          </p:cNvSpPr>
          <p:nvPr>
            <p:ph type="pic" sz="quarter" idx="11"/>
          </p:nvPr>
        </p:nvSpPr>
        <p:spPr>
          <a:xfrm>
            <a:off x="1349737" y="1815874"/>
            <a:ext cx="2542993" cy="2528887"/>
          </a:xfrm>
          <a:prstGeom prst="diamond">
            <a:avLst/>
          </a:prstGeom>
        </p:spPr>
      </p:sp>
      <p:sp>
        <p:nvSpPr>
          <p:cNvPr id="13" name="图片占位符 10"/>
          <p:cNvSpPr>
            <a:spLocks noGrp="1"/>
          </p:cNvSpPr>
          <p:nvPr>
            <p:ph type="pic" sz="quarter" idx="12"/>
          </p:nvPr>
        </p:nvSpPr>
        <p:spPr>
          <a:xfrm>
            <a:off x="4689474" y="1811520"/>
            <a:ext cx="2542993" cy="2528887"/>
          </a:xfrm>
          <a:prstGeom prst="diamond">
            <a:avLst/>
          </a:prstGeom>
        </p:spPr>
      </p:sp>
      <p:sp>
        <p:nvSpPr>
          <p:cNvPr id="14" name="图片占位符 10"/>
          <p:cNvSpPr>
            <a:spLocks noGrp="1"/>
          </p:cNvSpPr>
          <p:nvPr>
            <p:ph type="pic" sz="quarter" idx="13"/>
          </p:nvPr>
        </p:nvSpPr>
        <p:spPr>
          <a:xfrm>
            <a:off x="8220800" y="1815874"/>
            <a:ext cx="2542993" cy="2528887"/>
          </a:xfrm>
          <a:prstGeom prst="diamond">
            <a:avLst/>
          </a:prstGeom>
        </p:spPr>
      </p:sp>
      <p:sp>
        <p:nvSpPr>
          <p:cNvPr id="5" name="矩形 4"/>
          <p:cNvSpPr/>
          <p:nvPr userDrawn="1"/>
        </p:nvSpPr>
        <p:spPr>
          <a:xfrm>
            <a:off x="192405" y="272415"/>
            <a:ext cx="11805285" cy="6326505"/>
          </a:xfrm>
          <a:prstGeom prst="rect">
            <a:avLst/>
          </a:prstGeom>
          <a:noFill/>
          <a:ln w="31750">
            <a:solidFill>
              <a:srgbClr val="E94B5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 userDrawn="1"/>
        </p:nvSpPr>
        <p:spPr>
          <a:xfrm>
            <a:off x="334010" y="399415"/>
            <a:ext cx="11523345" cy="6050915"/>
          </a:xfrm>
          <a:prstGeom prst="rect">
            <a:avLst/>
          </a:prstGeom>
          <a:noFill/>
          <a:ln w="12700" cmpd="sng">
            <a:solidFill>
              <a:srgbClr val="E94B52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466392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 userDrawn="1"/>
        </p:nvSpPr>
        <p:spPr>
          <a:xfrm>
            <a:off x="4318000" y="2971800"/>
            <a:ext cx="3556000" cy="2298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感谢您下载包图网平台上提供的</a:t>
            </a:r>
            <a:r>
              <a:rPr lang="en-US" altLang="zh-CN" sz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PPT</a:t>
            </a:r>
            <a:r>
              <a:rPr lang="zh-CN" altLang="en-US" sz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作品，为了您和包图网以及原创作者的利益，请勿复制、传播、销售，否则将承担法律责任！包图网将对作品进行维权，按照传播下载次数进行十倍的索取赔偿！</a:t>
            </a:r>
          </a:p>
          <a:p>
            <a:r>
              <a:rPr lang="en-US" altLang="zh-CN" sz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ibaotu.com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1" r:id="rId2"/>
    <p:sldLayoutId id="2147483654" r:id="rId3"/>
    <p:sldLayoutId id="2147483658" r:id="rId4"/>
    <p:sldLayoutId id="2147483659" r:id="rId5"/>
    <p:sldLayoutId id="2147483660" r:id="rId6"/>
    <p:sldLayoutId id="2147483661" r:id="rId7"/>
    <p:sldLayoutId id="2147483662" r:id="rId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1.jpg"/><Relationship Id="rId4" Type="http://schemas.openxmlformats.org/officeDocument/2006/relationships/image" Target="../media/image20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1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9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jpg"/><Relationship Id="rId4" Type="http://schemas.openxmlformats.org/officeDocument/2006/relationships/image" Target="../media/image6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notesSlide" Target="../notesSlides/notesSlide5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4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tags" Target="../tags/tag12.xml"/><Relationship Id="rId13" Type="http://schemas.openxmlformats.org/officeDocument/2006/relationships/image" Target="../media/image9.jpg"/><Relationship Id="rId3" Type="http://schemas.openxmlformats.org/officeDocument/2006/relationships/tags" Target="../tags/tag7.xml"/><Relationship Id="rId7" Type="http://schemas.openxmlformats.org/officeDocument/2006/relationships/tags" Target="../tags/tag11.xml"/><Relationship Id="rId12" Type="http://schemas.openxmlformats.org/officeDocument/2006/relationships/image" Target="../media/image8.jpeg"/><Relationship Id="rId2" Type="http://schemas.openxmlformats.org/officeDocument/2006/relationships/tags" Target="../tags/tag6.xml"/><Relationship Id="rId1" Type="http://schemas.openxmlformats.org/officeDocument/2006/relationships/tags" Target="../tags/tag5.xml"/><Relationship Id="rId6" Type="http://schemas.openxmlformats.org/officeDocument/2006/relationships/tags" Target="../tags/tag10.xml"/><Relationship Id="rId11" Type="http://schemas.openxmlformats.org/officeDocument/2006/relationships/notesSlide" Target="../notesSlides/notesSlide6.xml"/><Relationship Id="rId5" Type="http://schemas.openxmlformats.org/officeDocument/2006/relationships/tags" Target="../tags/tag9.xml"/><Relationship Id="rId10" Type="http://schemas.openxmlformats.org/officeDocument/2006/relationships/slideLayout" Target="../slideLayouts/slideLayout8.xml"/><Relationship Id="rId4" Type="http://schemas.openxmlformats.org/officeDocument/2006/relationships/tags" Target="../tags/tag8.xml"/><Relationship Id="rId9" Type="http://schemas.openxmlformats.org/officeDocument/2006/relationships/tags" Target="../tags/tag13.xml"/><Relationship Id="rId14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矩形 35"/>
          <p:cNvSpPr/>
          <p:nvPr/>
        </p:nvSpPr>
        <p:spPr>
          <a:xfrm>
            <a:off x="192405" y="272415"/>
            <a:ext cx="11805285" cy="6326505"/>
          </a:xfrm>
          <a:prstGeom prst="rect">
            <a:avLst/>
          </a:prstGeom>
          <a:noFill/>
          <a:ln w="31750">
            <a:solidFill>
              <a:srgbClr val="E94B5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矩形 36"/>
          <p:cNvSpPr/>
          <p:nvPr/>
        </p:nvSpPr>
        <p:spPr>
          <a:xfrm>
            <a:off x="334010" y="399415"/>
            <a:ext cx="11523345" cy="6050915"/>
          </a:xfrm>
          <a:prstGeom prst="rect">
            <a:avLst/>
          </a:prstGeom>
          <a:noFill/>
          <a:ln w="12700" cmpd="sng">
            <a:solidFill>
              <a:srgbClr val="E94B52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405" y="-703268"/>
            <a:ext cx="12066181" cy="6583136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2190"/>
          <a:stretch/>
        </p:blipFill>
        <p:spPr>
          <a:xfrm rot="10800000" flipV="1">
            <a:off x="-13070" y="4823551"/>
            <a:ext cx="12218132" cy="2044759"/>
          </a:xfrm>
          <a:prstGeom prst="rect">
            <a:avLst/>
          </a:prstGeom>
        </p:spPr>
      </p:pic>
      <p:sp>
        <p:nvSpPr>
          <p:cNvPr id="15" name="TextBox 71"/>
          <p:cNvSpPr txBox="1"/>
          <p:nvPr/>
        </p:nvSpPr>
        <p:spPr>
          <a:xfrm>
            <a:off x="8989457" y="2937827"/>
            <a:ext cx="1592103" cy="1846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" dirty="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【</a:t>
            </a:r>
            <a:r>
              <a:rPr lang="zh-CN" altLang="en-US" sz="600" dirty="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教育说课</a:t>
            </a:r>
            <a:r>
              <a:rPr lang="en-US" altLang="zh-CN" sz="600" dirty="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】 【</a:t>
            </a:r>
            <a:r>
              <a:rPr lang="zh-CN" altLang="en-US" sz="600" dirty="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年终总结</a:t>
            </a:r>
            <a:r>
              <a:rPr lang="en-US" altLang="zh-CN" sz="600" dirty="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】【</a:t>
            </a:r>
            <a:r>
              <a:rPr lang="zh-CN" altLang="en-US" sz="600" dirty="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新年计划</a:t>
            </a:r>
            <a:r>
              <a:rPr lang="en-US" altLang="zh-CN" sz="600" dirty="0" smtClean="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】</a:t>
            </a:r>
            <a:endParaRPr lang="zh-CN" altLang="en-US" sz="600" dirty="0">
              <a:solidFill>
                <a:srgbClr val="40404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" name="TextBox 11"/>
          <p:cNvSpPr txBox="1"/>
          <p:nvPr/>
        </p:nvSpPr>
        <p:spPr>
          <a:xfrm flipH="1">
            <a:off x="7368427" y="1087661"/>
            <a:ext cx="1292662" cy="150063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3600" b="1" spc="6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完整框架</a:t>
            </a:r>
            <a:endParaRPr lang="id-ID" sz="3600" b="1" spc="6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8383550" y="655302"/>
            <a:ext cx="1954381" cy="2138533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1500" spc="300" dirty="0" smtClean="0">
                <a:latin typeface="华文中宋" panose="02010600040101010101" pitchFamily="2" charset="-122"/>
                <a:ea typeface="华文中宋" panose="02010600040101010101" pitchFamily="2" charset="-122"/>
                <a:sym typeface="微软雅黑" pitchFamily="34" charset="-122"/>
              </a:rPr>
              <a:t>初</a:t>
            </a:r>
            <a:endParaRPr lang="zh-CN" altLang="en-US" sz="11500" spc="300" dirty="0">
              <a:latin typeface="华文中宋" panose="02010600040101010101" pitchFamily="2" charset="-122"/>
              <a:ea typeface="华文中宋" panose="02010600040101010101" pitchFamily="2" charset="-122"/>
              <a:sym typeface="微软雅黑" pitchFamily="34" charset="-122"/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888D41A8-9D93-4318-A4AA-C788D3AD64BA}"/>
              </a:ext>
            </a:extLst>
          </p:cNvPr>
          <p:cNvSpPr txBox="1"/>
          <p:nvPr/>
        </p:nvSpPr>
        <p:spPr>
          <a:xfrm>
            <a:off x="8600569" y="2454428"/>
            <a:ext cx="523220" cy="222287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kumimoji="1"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Microsoft YaHei" charset="0"/>
                <a:ea typeface="Microsoft YaHei" charset="0"/>
                <a:cs typeface="Microsoft YaHei" charset="0"/>
              </a:rPr>
              <a:t>Please click here to modify the text for example </a:t>
            </a:r>
            <a:r>
              <a:rPr kumimoji="1" lang="en-US" altLang="zh-CN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Microsoft YaHei" charset="0"/>
                <a:ea typeface="Microsoft YaHei" charset="0"/>
                <a:cs typeface="Microsoft YaHei" charset="0"/>
              </a:rPr>
              <a:t>The </a:t>
            </a:r>
            <a:endParaRPr kumimoji="1" lang="zh-CN" altLang="en-US" sz="1100" dirty="0">
              <a:solidFill>
                <a:schemeClr val="tx1">
                  <a:lumMod val="75000"/>
                  <a:lumOff val="25000"/>
                </a:schemeClr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888D41A8-9D93-4318-A4AA-C788D3AD64BA}"/>
              </a:ext>
            </a:extLst>
          </p:cNvPr>
          <p:cNvSpPr txBox="1"/>
          <p:nvPr/>
        </p:nvSpPr>
        <p:spPr>
          <a:xfrm>
            <a:off x="9012359" y="2667615"/>
            <a:ext cx="1778246" cy="307777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kumimoji="1"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Microsoft YaHei" charset="0"/>
                <a:ea typeface="Microsoft YaHei" charset="0"/>
                <a:cs typeface="Microsoft YaHei" charset="0"/>
              </a:rPr>
              <a:t>完整通用</a:t>
            </a:r>
            <a:r>
              <a:rPr kumimoji="1"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Microsoft YaHei" charset="0"/>
                <a:ea typeface="Microsoft YaHei" charset="0"/>
                <a:cs typeface="Microsoft YaHei" charset="0"/>
              </a:rPr>
              <a:t>PPT</a:t>
            </a:r>
            <a:r>
              <a:rPr kumimoji="1"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Microsoft YaHei" charset="0"/>
                <a:ea typeface="Microsoft YaHei" charset="0"/>
                <a:cs typeface="Microsoft YaHei" charset="0"/>
              </a:rPr>
              <a:t>模板</a:t>
            </a:r>
            <a:endParaRPr kumimoji="1"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9166494" y="3212355"/>
            <a:ext cx="449534" cy="1241807"/>
            <a:chOff x="2960942" y="2749223"/>
            <a:chExt cx="449534" cy="1241807"/>
          </a:xfrm>
        </p:grpSpPr>
        <p:sp>
          <p:nvSpPr>
            <p:cNvPr id="29" name="椭圆 28"/>
            <p:cNvSpPr/>
            <p:nvPr/>
          </p:nvSpPr>
          <p:spPr>
            <a:xfrm>
              <a:off x="3002231" y="2749223"/>
              <a:ext cx="385471" cy="385471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888D41A8-9D93-4318-A4AA-C788D3AD64BA}"/>
                </a:ext>
              </a:extLst>
            </p:cNvPr>
            <p:cNvSpPr txBox="1"/>
            <p:nvPr/>
          </p:nvSpPr>
          <p:spPr>
            <a:xfrm>
              <a:off x="2979588" y="2786149"/>
              <a:ext cx="430887" cy="304528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kumimoji="1" lang="zh-CN" altLang="en-US" sz="1600" dirty="0" smtClean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手</a:t>
              </a:r>
              <a:endParaRPr kumimoji="1" lang="zh-CN" altLang="en-US" sz="16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  <p:sp>
          <p:nvSpPr>
            <p:cNvPr id="31" name="椭圆 30"/>
            <p:cNvSpPr/>
            <p:nvPr/>
          </p:nvSpPr>
          <p:spPr>
            <a:xfrm>
              <a:off x="3002231" y="3177391"/>
              <a:ext cx="385471" cy="385471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888D41A8-9D93-4318-A4AA-C788D3AD64BA}"/>
                </a:ext>
              </a:extLst>
            </p:cNvPr>
            <p:cNvSpPr txBox="1"/>
            <p:nvPr/>
          </p:nvSpPr>
          <p:spPr>
            <a:xfrm>
              <a:off x="2979589" y="3199555"/>
              <a:ext cx="430887" cy="304528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kumimoji="1" lang="zh-CN" altLang="en-US" sz="1600" dirty="0" smtClean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绘</a:t>
              </a:r>
              <a:endParaRPr kumimoji="1" lang="zh-CN" altLang="en-US" sz="16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  <p:sp>
          <p:nvSpPr>
            <p:cNvPr id="33" name="椭圆 32"/>
            <p:cNvSpPr/>
            <p:nvPr/>
          </p:nvSpPr>
          <p:spPr>
            <a:xfrm>
              <a:off x="3002231" y="3605559"/>
              <a:ext cx="385471" cy="385471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888D41A8-9D93-4318-A4AA-C788D3AD64BA}"/>
                </a:ext>
              </a:extLst>
            </p:cNvPr>
            <p:cNvSpPr txBox="1"/>
            <p:nvPr/>
          </p:nvSpPr>
          <p:spPr>
            <a:xfrm>
              <a:off x="2960942" y="3617979"/>
              <a:ext cx="430887" cy="304528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kumimoji="1" lang="zh-CN" altLang="en-US" sz="1600" dirty="0" smtClean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风</a:t>
              </a:r>
              <a:endParaRPr kumimoji="1" lang="zh-CN" altLang="en-US" sz="16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</p:grpSp>
      <p:sp>
        <p:nvSpPr>
          <p:cNvPr id="35" name="矩形 34"/>
          <p:cNvSpPr/>
          <p:nvPr/>
        </p:nvSpPr>
        <p:spPr>
          <a:xfrm>
            <a:off x="7013761" y="1979009"/>
            <a:ext cx="1954381" cy="868026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1500" spc="300" dirty="0" smtClean="0">
                <a:latin typeface="华文中宋" panose="02010600040101010101" pitchFamily="2" charset="-122"/>
                <a:ea typeface="华文中宋" panose="02010600040101010101" pitchFamily="2" charset="-122"/>
                <a:sym typeface="微软雅黑" pitchFamily="34" charset="-122"/>
              </a:rPr>
              <a:t>夏</a:t>
            </a:r>
            <a:endParaRPr lang="zh-CN" altLang="en-US" sz="11500" spc="300" dirty="0">
              <a:latin typeface="华文中宋" panose="02010600040101010101" pitchFamily="2" charset="-122"/>
              <a:ea typeface="华文中宋" panose="02010600040101010101" pitchFamily="2" charset="-122"/>
              <a:sym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075926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9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0" dur="227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78" decel="50000" autoRev="1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250"/>
                            </p:stCondLst>
                            <p:childTnLst>
                              <p:par>
                                <p:cTn id="4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750"/>
                            </p:stCondLst>
                            <p:childTnLst>
                              <p:par>
                                <p:cTn id="4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750"/>
                            </p:stCondLst>
                            <p:childTnLst>
                              <p:par>
                                <p:cTn id="5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24" grpId="0"/>
      <p:bldP spid="25" grpId="0"/>
      <p:bldP spid="26" grpId="0"/>
      <p:bldP spid="27" grpId="0"/>
      <p:bldP spid="3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074085">
            <a:off x="1066396" y="2256879"/>
            <a:ext cx="3010295" cy="2335988"/>
          </a:xfrm>
          <a:prstGeom prst="rect">
            <a:avLst/>
          </a:prstGeom>
        </p:spPr>
      </p:pic>
      <p:sp>
        <p:nvSpPr>
          <p:cNvPr id="24" name="矩形 23"/>
          <p:cNvSpPr/>
          <p:nvPr/>
        </p:nvSpPr>
        <p:spPr>
          <a:xfrm>
            <a:off x="192405" y="272415"/>
            <a:ext cx="11805285" cy="6326505"/>
          </a:xfrm>
          <a:prstGeom prst="rect">
            <a:avLst/>
          </a:prstGeom>
          <a:noFill/>
          <a:ln w="31750">
            <a:solidFill>
              <a:srgbClr val="E94B5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334010" y="399415"/>
            <a:ext cx="11523345" cy="6050915"/>
          </a:xfrm>
          <a:prstGeom prst="rect">
            <a:avLst/>
          </a:prstGeom>
          <a:noFill/>
          <a:ln w="12700" cmpd="sng">
            <a:solidFill>
              <a:srgbClr val="E94B52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梯形 11"/>
          <p:cNvSpPr/>
          <p:nvPr/>
        </p:nvSpPr>
        <p:spPr>
          <a:xfrm rot="5400000">
            <a:off x="3187824" y="2281215"/>
            <a:ext cx="1666384" cy="2316018"/>
          </a:xfrm>
          <a:prstGeom prst="trapezoid">
            <a:avLst>
              <a:gd name="adj" fmla="val 0"/>
            </a:avLst>
          </a:prstGeom>
          <a:solidFill>
            <a:srgbClr val="E94B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2863007" y="2606032"/>
            <a:ext cx="2316018" cy="1680380"/>
          </a:xfrm>
          <a:prstGeom prst="rect">
            <a:avLst/>
          </a:prstGeom>
          <a:noFill/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02</a:t>
            </a:r>
            <a:endParaRPr lang="zh-CN" altLang="en-US" sz="1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5413486" y="2551318"/>
            <a:ext cx="4415851" cy="1781986"/>
            <a:chOff x="4738331" y="2715772"/>
            <a:chExt cx="4415851" cy="1781986"/>
          </a:xfrm>
        </p:grpSpPr>
        <p:sp>
          <p:nvSpPr>
            <p:cNvPr id="17" name="矩形 16"/>
            <p:cNvSpPr/>
            <p:nvPr/>
          </p:nvSpPr>
          <p:spPr>
            <a:xfrm>
              <a:off x="4738331" y="2715772"/>
              <a:ext cx="4339650" cy="92333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kumimoji="1" lang="zh-CN" altLang="en-US" sz="5400" b="1" dirty="0">
                  <a:solidFill>
                    <a:srgbClr val="EF8174"/>
                  </a:solidFill>
                  <a:latin typeface="微软雅黑" pitchFamily="34" charset="-122"/>
                  <a:ea typeface="微软雅黑" pitchFamily="34" charset="-122"/>
                </a:rPr>
                <a:t>加入你的标题</a:t>
              </a:r>
            </a:p>
          </p:txBody>
        </p:sp>
        <p:sp>
          <p:nvSpPr>
            <p:cNvPr id="23" name="矩形 22"/>
            <p:cNvSpPr/>
            <p:nvPr/>
          </p:nvSpPr>
          <p:spPr>
            <a:xfrm>
              <a:off x="4814531" y="3605398"/>
              <a:ext cx="4339651" cy="89236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333" dirty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点击此处添加文本内容，如关键词、部分简单介绍等。点击此处添加文本内容，如关键词、部分简单介绍等。点击此处添加文本内容，如关键词、部分简单介绍等。</a:t>
              </a:r>
              <a:endParaRPr lang="en-US" altLang="zh-CN" sz="1333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49157" y="3720993"/>
            <a:ext cx="2200548" cy="1707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44975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8"/>
          <p:cNvGrpSpPr/>
          <p:nvPr/>
        </p:nvGrpSpPr>
        <p:grpSpPr>
          <a:xfrm>
            <a:off x="817532" y="2129821"/>
            <a:ext cx="10642121" cy="2990335"/>
            <a:chOff x="817532" y="2129821"/>
            <a:chExt cx="10642121" cy="299033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578129" y="2129821"/>
              <a:ext cx="1120926" cy="105118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51452" y="2129821"/>
              <a:ext cx="994196" cy="932023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435158" y="2244098"/>
              <a:ext cx="1058653" cy="992643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34613" y="3061844"/>
              <a:ext cx="1058653" cy="902969"/>
            </a:xfrm>
            <a:prstGeom prst="rect">
              <a:avLst/>
            </a:prstGeom>
          </p:spPr>
        </p:pic>
        <p:grpSp>
          <p:nvGrpSpPr>
            <p:cNvPr id="6" name="组合 5"/>
            <p:cNvGrpSpPr/>
            <p:nvPr/>
          </p:nvGrpSpPr>
          <p:grpSpPr>
            <a:xfrm>
              <a:off x="947816" y="3255657"/>
              <a:ext cx="2729768" cy="1477328"/>
              <a:chOff x="1168680" y="1584903"/>
              <a:chExt cx="2339986" cy="1477328"/>
            </a:xfrm>
          </p:grpSpPr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2187C9C8-DFEA-439D-B857-1B12FE389266}"/>
                  </a:ext>
                </a:extLst>
              </p:cNvPr>
              <p:cNvSpPr txBox="1"/>
              <p:nvPr/>
            </p:nvSpPr>
            <p:spPr>
              <a:xfrm>
                <a:off x="1168680" y="1584903"/>
                <a:ext cx="2339986" cy="369332"/>
              </a:xfrm>
              <a:prstGeom prst="rect">
                <a:avLst/>
              </a:prstGeom>
              <a:noFill/>
            </p:spPr>
            <p:txBody>
              <a:bodyPr vert="horz" wrap="square" rtlCol="0">
                <a:spAutoFit/>
              </a:bodyPr>
              <a:lstStyle/>
              <a:p>
                <a:pPr algn="ctr"/>
                <a:r>
                  <a:rPr lang="zh-CN" altLang="en-US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请输入你的题目</a:t>
                </a:r>
              </a:p>
            </p:txBody>
          </p:sp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BDDA3BB4-3E53-4FE7-ADD2-FE8C46065FD8}"/>
                  </a:ext>
                </a:extLst>
              </p:cNvPr>
              <p:cNvSpPr txBox="1"/>
              <p:nvPr/>
            </p:nvSpPr>
            <p:spPr>
              <a:xfrm>
                <a:off x="1465896" y="1954235"/>
                <a:ext cx="1761103" cy="1107996"/>
              </a:xfrm>
              <a:prstGeom prst="rect">
                <a:avLst/>
              </a:prstGeom>
              <a:noFill/>
            </p:spPr>
            <p:txBody>
              <a:bodyPr vert="horz" wrap="square" rtlCol="0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sz="11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请在此处添加详细描述文本，尽量与标题文本语言风格相符合，语言描述尽量简洁生动。请在此处添加详细描述</a:t>
                </a:r>
                <a:r>
                  <a:rPr lang="zh-CN" altLang="en-US" sz="1100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文本</a:t>
                </a:r>
                <a:endParaRPr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9" name="椭圆 8"/>
            <p:cNvSpPr/>
            <p:nvPr/>
          </p:nvSpPr>
          <p:spPr>
            <a:xfrm>
              <a:off x="817532" y="2129821"/>
              <a:ext cx="2990335" cy="2990335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4773709" y="3255657"/>
              <a:ext cx="2729768" cy="1477328"/>
              <a:chOff x="1168680" y="1584903"/>
              <a:chExt cx="2339986" cy="1477328"/>
            </a:xfrm>
          </p:grpSpPr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2187C9C8-DFEA-439D-B857-1B12FE389266}"/>
                  </a:ext>
                </a:extLst>
              </p:cNvPr>
              <p:cNvSpPr txBox="1"/>
              <p:nvPr/>
            </p:nvSpPr>
            <p:spPr>
              <a:xfrm>
                <a:off x="1168680" y="1584903"/>
                <a:ext cx="2339986" cy="369332"/>
              </a:xfrm>
              <a:prstGeom prst="rect">
                <a:avLst/>
              </a:prstGeom>
              <a:noFill/>
            </p:spPr>
            <p:txBody>
              <a:bodyPr vert="horz" wrap="square" rtlCol="0">
                <a:spAutoFit/>
              </a:bodyPr>
              <a:lstStyle/>
              <a:p>
                <a:pPr algn="ctr"/>
                <a:r>
                  <a:rPr lang="zh-CN" altLang="en-US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请输入你的题目</a:t>
                </a:r>
              </a:p>
            </p:txBody>
          </p:sp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BDDA3BB4-3E53-4FE7-ADD2-FE8C46065FD8}"/>
                  </a:ext>
                </a:extLst>
              </p:cNvPr>
              <p:cNvSpPr txBox="1"/>
              <p:nvPr/>
            </p:nvSpPr>
            <p:spPr>
              <a:xfrm>
                <a:off x="1465896" y="1954235"/>
                <a:ext cx="1761103" cy="1107996"/>
              </a:xfrm>
              <a:prstGeom prst="rect">
                <a:avLst/>
              </a:prstGeom>
              <a:noFill/>
            </p:spPr>
            <p:txBody>
              <a:bodyPr vert="horz" wrap="square" rtlCol="0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sz="11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请在此处添加详细描述文本，尽量与标题文本语言风格相符合，语言描述尽量简洁生动。请在此处添加详细描述</a:t>
                </a:r>
                <a:r>
                  <a:rPr lang="zh-CN" altLang="en-US" sz="1100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文本</a:t>
                </a:r>
                <a:endParaRPr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3" name="椭圆 12"/>
            <p:cNvSpPr/>
            <p:nvPr/>
          </p:nvSpPr>
          <p:spPr>
            <a:xfrm>
              <a:off x="4643425" y="2129821"/>
              <a:ext cx="2990335" cy="2990335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grpSp>
          <p:nvGrpSpPr>
            <p:cNvPr id="14" name="组合 13"/>
            <p:cNvGrpSpPr/>
            <p:nvPr/>
          </p:nvGrpSpPr>
          <p:grpSpPr>
            <a:xfrm>
              <a:off x="8599602" y="3255657"/>
              <a:ext cx="2729768" cy="1477328"/>
              <a:chOff x="1168680" y="1584903"/>
              <a:chExt cx="2339986" cy="1477328"/>
            </a:xfrm>
          </p:grpSpPr>
          <p:sp>
            <p:nvSpPr>
              <p:cNvPr id="15" name="文本框 14">
                <a:extLst>
                  <a:ext uri="{FF2B5EF4-FFF2-40B4-BE49-F238E27FC236}">
                    <a16:creationId xmlns:a16="http://schemas.microsoft.com/office/drawing/2014/main" id="{2187C9C8-DFEA-439D-B857-1B12FE389266}"/>
                  </a:ext>
                </a:extLst>
              </p:cNvPr>
              <p:cNvSpPr txBox="1"/>
              <p:nvPr/>
            </p:nvSpPr>
            <p:spPr>
              <a:xfrm>
                <a:off x="1168680" y="1584903"/>
                <a:ext cx="2339986" cy="369332"/>
              </a:xfrm>
              <a:prstGeom prst="rect">
                <a:avLst/>
              </a:prstGeom>
              <a:noFill/>
            </p:spPr>
            <p:txBody>
              <a:bodyPr vert="horz" wrap="square" rtlCol="0">
                <a:spAutoFit/>
              </a:bodyPr>
              <a:lstStyle/>
              <a:p>
                <a:pPr algn="ctr"/>
                <a:r>
                  <a:rPr lang="zh-CN" altLang="en-US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请输入你的题目</a:t>
                </a:r>
              </a:p>
            </p:txBody>
          </p:sp>
          <p:sp>
            <p:nvSpPr>
              <p:cNvPr id="16" name="文本框 15">
                <a:extLst>
                  <a:ext uri="{FF2B5EF4-FFF2-40B4-BE49-F238E27FC236}">
                    <a16:creationId xmlns:a16="http://schemas.microsoft.com/office/drawing/2014/main" id="{BDDA3BB4-3E53-4FE7-ADD2-FE8C46065FD8}"/>
                  </a:ext>
                </a:extLst>
              </p:cNvPr>
              <p:cNvSpPr txBox="1"/>
              <p:nvPr/>
            </p:nvSpPr>
            <p:spPr>
              <a:xfrm>
                <a:off x="1465896" y="1954235"/>
                <a:ext cx="1761103" cy="1107996"/>
              </a:xfrm>
              <a:prstGeom prst="rect">
                <a:avLst/>
              </a:prstGeom>
              <a:noFill/>
            </p:spPr>
            <p:txBody>
              <a:bodyPr vert="horz" wrap="square" rtlCol="0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sz="11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请在此处添加详细描述文本，尽量与标题文本语言风格相符合，语言描述尽量简洁生动。请在此处添加详细描述</a:t>
                </a:r>
                <a:r>
                  <a:rPr lang="zh-CN" altLang="en-US" sz="1100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文本</a:t>
                </a:r>
                <a:endParaRPr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7" name="椭圆 16"/>
            <p:cNvSpPr/>
            <p:nvPr/>
          </p:nvSpPr>
          <p:spPr>
            <a:xfrm>
              <a:off x="8469318" y="2129821"/>
              <a:ext cx="2990335" cy="2990335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95724" y="3276018"/>
              <a:ext cx="1058653" cy="90296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4339605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2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文本框 14"/>
          <p:cNvSpPr txBox="1"/>
          <p:nvPr/>
        </p:nvSpPr>
        <p:spPr>
          <a:xfrm>
            <a:off x="711925" y="2055494"/>
            <a:ext cx="4925060" cy="29997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楷体" pitchFamily="49" charset="-122"/>
                <a:ea typeface="楷体" pitchFamily="49" charset="-122"/>
                <a:sym typeface="+mn-ea"/>
              </a:rPr>
              <a:t>在晚上回家，就像从长长的夜里走向光明和温暖，家永远是等着我们憩息的巢。就像有人所说，因为喜欢回家，所以才要常离家在外。喜欢在夜里归来，踏着一地的思念，任这条路风雨起落，可在路的尽头，却有着一所房子，亮着一盏灯，和灯下牵念着我们也被我们牵念着的白头人。</a:t>
            </a:r>
          </a:p>
        </p:txBody>
      </p:sp>
      <p:pic>
        <p:nvPicPr>
          <p:cNvPr id="2" name="图片占位符 1"/>
          <p:cNvPicPr>
            <a:picLocks noGrp="1" noChangeAspect="1"/>
          </p:cNvPicPr>
          <p:nvPr>
            <p:ph type="pic" sz="quarter" idx="1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083" b="22083"/>
          <a:stretch>
            <a:fillRect/>
          </a:stretch>
        </p:blipFill>
        <p:spPr/>
      </p:pic>
      <p:pic>
        <p:nvPicPr>
          <p:cNvPr id="3" name="图片占位符 2"/>
          <p:cNvPicPr>
            <a:picLocks noGrp="1" noChangeAspect="1"/>
          </p:cNvPicPr>
          <p:nvPr>
            <p:ph type="pic" sz="quarter" idx="15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157" b="8157"/>
          <a:stretch>
            <a:fillRect/>
          </a:stretch>
        </p:blipFill>
        <p:spPr/>
      </p:pic>
      <p:pic>
        <p:nvPicPr>
          <p:cNvPr id="6" name="图片占位符 5"/>
          <p:cNvPicPr>
            <a:picLocks noGrp="1" noChangeAspect="1"/>
          </p:cNvPicPr>
          <p:nvPr>
            <p:ph type="pic" sz="quarter" idx="16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574" r="34574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41002222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8080" y="922270"/>
            <a:ext cx="4893274" cy="485168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3885" y="1845680"/>
            <a:ext cx="3263433" cy="3235693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2621455" y="2148245"/>
            <a:ext cx="2437367" cy="939616"/>
            <a:chOff x="260164" y="50344"/>
            <a:chExt cx="2012072" cy="939616"/>
          </a:xfrm>
        </p:grpSpPr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2187C9C8-DFEA-439D-B857-1B12FE389266}"/>
                </a:ext>
              </a:extLst>
            </p:cNvPr>
            <p:cNvSpPr txBox="1"/>
            <p:nvPr/>
          </p:nvSpPr>
          <p:spPr>
            <a:xfrm>
              <a:off x="292342" y="50344"/>
              <a:ext cx="1719229" cy="369332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</a:t>
              </a:r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你的题目</a:t>
              </a:r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BDDA3BB4-3E53-4FE7-ADD2-FE8C46065FD8}"/>
                </a:ext>
              </a:extLst>
            </p:cNvPr>
            <p:cNvSpPr txBox="1"/>
            <p:nvPr/>
          </p:nvSpPr>
          <p:spPr>
            <a:xfrm>
              <a:off x="260164" y="419676"/>
              <a:ext cx="2012072" cy="570284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请在此处添加详细描述文本，尽量与标题文本语言风格相符合</a:t>
              </a:r>
              <a:r>
                <a:rPr lang="zh-CN" altLang="en-US" sz="11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，</a:t>
              </a:r>
              <a:endPara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2665974" y="3463526"/>
            <a:ext cx="2437367" cy="939616"/>
            <a:chOff x="260164" y="50344"/>
            <a:chExt cx="2012072" cy="939616"/>
          </a:xfrm>
        </p:grpSpPr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2187C9C8-DFEA-439D-B857-1B12FE389266}"/>
                </a:ext>
              </a:extLst>
            </p:cNvPr>
            <p:cNvSpPr txBox="1"/>
            <p:nvPr/>
          </p:nvSpPr>
          <p:spPr>
            <a:xfrm>
              <a:off x="292342" y="50344"/>
              <a:ext cx="1719229" cy="369332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</a:t>
              </a:r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你的题目</a:t>
              </a: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BDDA3BB4-3E53-4FE7-ADD2-FE8C46065FD8}"/>
                </a:ext>
              </a:extLst>
            </p:cNvPr>
            <p:cNvSpPr txBox="1"/>
            <p:nvPr/>
          </p:nvSpPr>
          <p:spPr>
            <a:xfrm>
              <a:off x="260164" y="419676"/>
              <a:ext cx="2012072" cy="570284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请在此处添加详细描述文本，尽量与标题文本语言风格相符合</a:t>
              </a:r>
              <a:r>
                <a:rPr lang="zh-CN" altLang="en-US" sz="11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，</a:t>
              </a:r>
              <a:endPara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7897790" y="2978778"/>
            <a:ext cx="1884643" cy="1223412"/>
            <a:chOff x="260164" y="50344"/>
            <a:chExt cx="2012072" cy="1223412"/>
          </a:xfrm>
        </p:grpSpPr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2187C9C8-DFEA-439D-B857-1B12FE389266}"/>
                </a:ext>
              </a:extLst>
            </p:cNvPr>
            <p:cNvSpPr txBox="1"/>
            <p:nvPr/>
          </p:nvSpPr>
          <p:spPr>
            <a:xfrm>
              <a:off x="292342" y="50344"/>
              <a:ext cx="1719229" cy="369332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</a:t>
              </a:r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你的题目</a:t>
              </a: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BDDA3BB4-3E53-4FE7-ADD2-FE8C46065FD8}"/>
                </a:ext>
              </a:extLst>
            </p:cNvPr>
            <p:cNvSpPr txBox="1"/>
            <p:nvPr/>
          </p:nvSpPr>
          <p:spPr>
            <a:xfrm>
              <a:off x="260164" y="419676"/>
              <a:ext cx="2012072" cy="854080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请在此处添加详细描述文本，尽量与标题文本语言风格相符合</a:t>
              </a:r>
              <a:r>
                <a:rPr lang="zh-CN" altLang="en-US" sz="11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，</a:t>
              </a:r>
              <a:endPara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349645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8410" y="1862612"/>
            <a:ext cx="1900851" cy="169921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3402" y="4041480"/>
            <a:ext cx="2659393" cy="237729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05615" y="2218412"/>
            <a:ext cx="1900851" cy="1699217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1488410" y="3732963"/>
            <a:ext cx="2659393" cy="1029766"/>
            <a:chOff x="2246012" y="2019981"/>
            <a:chExt cx="1978655" cy="1029766"/>
          </a:xfrm>
        </p:grpSpPr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2187C9C8-DFEA-439D-B857-1B12FE389266}"/>
                </a:ext>
              </a:extLst>
            </p:cNvPr>
            <p:cNvSpPr txBox="1"/>
            <p:nvPr/>
          </p:nvSpPr>
          <p:spPr>
            <a:xfrm>
              <a:off x="2246012" y="2019981"/>
              <a:ext cx="1719229" cy="369332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请输入你的题目</a:t>
              </a: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BDDA3BB4-3E53-4FE7-ADD2-FE8C46065FD8}"/>
                </a:ext>
              </a:extLst>
            </p:cNvPr>
            <p:cNvSpPr txBox="1"/>
            <p:nvPr/>
          </p:nvSpPr>
          <p:spPr>
            <a:xfrm>
              <a:off x="2246012" y="2479463"/>
              <a:ext cx="1978655" cy="570284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请在此处添加详细描述文本，尽量与标题文本语言风格相符合</a:t>
              </a:r>
              <a:r>
                <a:rPr lang="zh-CN" altLang="en-US" sz="11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，</a:t>
              </a:r>
              <a:endPara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5122673" y="2553137"/>
            <a:ext cx="2659393" cy="1029766"/>
            <a:chOff x="2246012" y="2019981"/>
            <a:chExt cx="1978655" cy="1029766"/>
          </a:xfrm>
        </p:grpSpPr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2187C9C8-DFEA-439D-B857-1B12FE389266}"/>
                </a:ext>
              </a:extLst>
            </p:cNvPr>
            <p:cNvSpPr txBox="1"/>
            <p:nvPr/>
          </p:nvSpPr>
          <p:spPr>
            <a:xfrm>
              <a:off x="2246012" y="2019981"/>
              <a:ext cx="1719229" cy="369332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请输入你的题目</a:t>
              </a:r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BDDA3BB4-3E53-4FE7-ADD2-FE8C46065FD8}"/>
                </a:ext>
              </a:extLst>
            </p:cNvPr>
            <p:cNvSpPr txBox="1"/>
            <p:nvPr/>
          </p:nvSpPr>
          <p:spPr>
            <a:xfrm>
              <a:off x="2246012" y="2479463"/>
              <a:ext cx="1978655" cy="570284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请在此处添加详细描述文本，尽量与标题文本语言风格相符合</a:t>
              </a:r>
              <a:r>
                <a:rPr lang="zh-CN" altLang="en-US" sz="11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，</a:t>
              </a:r>
              <a:endPara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8261743" y="4281547"/>
            <a:ext cx="2659393" cy="1029766"/>
            <a:chOff x="2246012" y="2019981"/>
            <a:chExt cx="1978655" cy="1029766"/>
          </a:xfrm>
        </p:grpSpPr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2187C9C8-DFEA-439D-B857-1B12FE389266}"/>
                </a:ext>
              </a:extLst>
            </p:cNvPr>
            <p:cNvSpPr txBox="1"/>
            <p:nvPr/>
          </p:nvSpPr>
          <p:spPr>
            <a:xfrm>
              <a:off x="2246012" y="2019981"/>
              <a:ext cx="1719229" cy="369332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请输入你的题目</a:t>
              </a: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BDDA3BB4-3E53-4FE7-ADD2-FE8C46065FD8}"/>
                </a:ext>
              </a:extLst>
            </p:cNvPr>
            <p:cNvSpPr txBox="1"/>
            <p:nvPr/>
          </p:nvSpPr>
          <p:spPr>
            <a:xfrm>
              <a:off x="2246012" y="2479463"/>
              <a:ext cx="1978655" cy="570284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请在此处添加详细描述文本，尽量与标题文本语言风格相符合</a:t>
              </a:r>
              <a:r>
                <a:rPr lang="zh-CN" altLang="en-US" sz="11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，</a:t>
              </a:r>
              <a:endPara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480410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Line 31"/>
          <p:cNvSpPr/>
          <p:nvPr/>
        </p:nvSpPr>
        <p:spPr>
          <a:xfrm>
            <a:off x="652463" y="3633788"/>
            <a:ext cx="10798175" cy="0"/>
          </a:xfrm>
          <a:prstGeom prst="line">
            <a:avLst/>
          </a:prstGeom>
          <a:ln w="6350" cap="flat" cmpd="sng">
            <a:solidFill>
              <a:srgbClr val="E94B52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lvl="0"/>
            <a:endParaRPr lang="zh-CN" altLang="en-US"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62" name="Line 32"/>
          <p:cNvSpPr/>
          <p:nvPr/>
        </p:nvSpPr>
        <p:spPr>
          <a:xfrm>
            <a:off x="5972175" y="1758950"/>
            <a:ext cx="0" cy="3730625"/>
          </a:xfrm>
          <a:prstGeom prst="line">
            <a:avLst/>
          </a:prstGeom>
          <a:ln w="6350" cap="flat" cmpd="sng">
            <a:solidFill>
              <a:srgbClr val="E94B52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lvl="0"/>
            <a:endParaRPr lang="zh-CN" altLang="en-US"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7" name="TextBox 23"/>
          <p:cNvSpPr txBox="1"/>
          <p:nvPr/>
        </p:nvSpPr>
        <p:spPr>
          <a:xfrm>
            <a:off x="7730490" y="2222500"/>
            <a:ext cx="3791585" cy="11887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12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When a cigarette falls in love with a match,it is destined to be hurt.</a:t>
            </a:r>
          </a:p>
          <a:p>
            <a:pPr algn="l">
              <a:lnSpc>
                <a:spcPct val="150000"/>
              </a:lnSpc>
            </a:pPr>
            <a:r>
              <a:rPr lang="zh-CN" altLang="en-US" sz="12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When a cigarette falls in love with a match,it is destined to be hurt.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8" name="TextBox 24"/>
          <p:cNvSpPr txBox="1"/>
          <p:nvPr/>
        </p:nvSpPr>
        <p:spPr>
          <a:xfrm>
            <a:off x="7729984" y="1931321"/>
            <a:ext cx="1605280" cy="3194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1400" b="1">
                <a:solidFill>
                  <a:srgbClr val="E94B5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单击此处输入标题</a:t>
            </a:r>
            <a:endParaRPr lang="zh-CN" altLang="en-US" sz="14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TextBox 23"/>
          <p:cNvSpPr txBox="1"/>
          <p:nvPr/>
        </p:nvSpPr>
        <p:spPr>
          <a:xfrm>
            <a:off x="7730490" y="4079240"/>
            <a:ext cx="3791585" cy="11887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12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When a cigarette falls in love with a match,it is destined to be hurt.</a:t>
            </a:r>
          </a:p>
          <a:p>
            <a:pPr algn="l">
              <a:lnSpc>
                <a:spcPct val="150000"/>
              </a:lnSpc>
            </a:pPr>
            <a:r>
              <a:rPr lang="zh-CN" altLang="en-US" sz="12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When a cigarette falls in love with a match,it is destined to be hurt.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10" name="TextBox 24"/>
          <p:cNvSpPr txBox="1"/>
          <p:nvPr/>
        </p:nvSpPr>
        <p:spPr>
          <a:xfrm>
            <a:off x="7738874" y="3785521"/>
            <a:ext cx="1605280" cy="3194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1400" b="1">
                <a:solidFill>
                  <a:srgbClr val="E94B5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单击此处输入标题</a:t>
            </a:r>
            <a:endParaRPr lang="zh-CN" altLang="en-US" sz="14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TextBox 23"/>
          <p:cNvSpPr txBox="1"/>
          <p:nvPr/>
        </p:nvSpPr>
        <p:spPr>
          <a:xfrm>
            <a:off x="409575" y="2250440"/>
            <a:ext cx="3791585" cy="11887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2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When a cigarette falls in love with a match,it is destined to be hurt.</a:t>
            </a:r>
          </a:p>
          <a:p>
            <a:pPr algn="r">
              <a:lnSpc>
                <a:spcPct val="150000"/>
              </a:lnSpc>
            </a:pPr>
            <a:r>
              <a:rPr lang="zh-CN" altLang="en-US" sz="12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When a cigarette falls in love with a match,it is destined to be hurt.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12" name="TextBox 24"/>
          <p:cNvSpPr txBox="1"/>
          <p:nvPr/>
        </p:nvSpPr>
        <p:spPr>
          <a:xfrm>
            <a:off x="2596009" y="1944021"/>
            <a:ext cx="1605280" cy="3194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400" b="1">
                <a:solidFill>
                  <a:srgbClr val="E94B5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单击此处输入标题</a:t>
            </a:r>
            <a:endParaRPr lang="zh-CN" altLang="en-US" sz="14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TextBox 23"/>
          <p:cNvSpPr txBox="1"/>
          <p:nvPr/>
        </p:nvSpPr>
        <p:spPr>
          <a:xfrm>
            <a:off x="409575" y="4104640"/>
            <a:ext cx="3791585" cy="11887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2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When a cigarette falls in love with a match,it is destined to be hurt.</a:t>
            </a:r>
          </a:p>
          <a:p>
            <a:pPr algn="r">
              <a:lnSpc>
                <a:spcPct val="150000"/>
              </a:lnSpc>
            </a:pPr>
            <a:r>
              <a:rPr lang="zh-CN" altLang="en-US" sz="12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When a cigarette falls in love with a match,it is destined to be hurt.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15" name="TextBox 24"/>
          <p:cNvSpPr txBox="1"/>
          <p:nvPr/>
        </p:nvSpPr>
        <p:spPr>
          <a:xfrm>
            <a:off x="2596009" y="3785521"/>
            <a:ext cx="1605280" cy="3194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400" b="1">
                <a:solidFill>
                  <a:srgbClr val="E94B5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单击此处输入标题</a:t>
            </a:r>
            <a:endParaRPr lang="zh-CN" altLang="en-US" sz="14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4286250" y="1943735"/>
            <a:ext cx="1436370" cy="1436370"/>
            <a:chOff x="6750" y="3061"/>
            <a:chExt cx="2262" cy="2262"/>
          </a:xfrm>
        </p:grpSpPr>
        <p:grpSp>
          <p:nvGrpSpPr>
            <p:cNvPr id="14358" name="组合 13"/>
            <p:cNvGrpSpPr/>
            <p:nvPr/>
          </p:nvGrpSpPr>
          <p:grpSpPr>
            <a:xfrm>
              <a:off x="6750" y="3061"/>
              <a:ext cx="2262" cy="2263"/>
              <a:chOff x="850277" y="2206172"/>
              <a:chExt cx="2013812" cy="2013812"/>
            </a:xfrm>
          </p:grpSpPr>
          <p:sp>
            <p:nvSpPr>
              <p:cNvPr id="2" name="饼形 1"/>
              <p:cNvSpPr/>
              <p:nvPr/>
            </p:nvSpPr>
            <p:spPr>
              <a:xfrm>
                <a:off x="850277" y="2206172"/>
                <a:ext cx="2013812" cy="2013812"/>
              </a:xfrm>
              <a:prstGeom prst="pie">
                <a:avLst>
                  <a:gd name="adj1" fmla="val 0"/>
                  <a:gd name="adj2" fmla="val 16189716"/>
                </a:avLst>
              </a:prstGeom>
              <a:solidFill>
                <a:srgbClr val="E94B5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 fontAlgn="auto"/>
                <a:endParaRPr lang="zh-CN" altLang="en-US" strike="noStrike" noProof="1">
                  <a:solidFill>
                    <a:schemeClr val="tx1"/>
                  </a:solidFill>
                </a:endParaRPr>
              </a:p>
            </p:txBody>
          </p:sp>
          <p:sp>
            <p:nvSpPr>
              <p:cNvPr id="20" name="饼形 19"/>
              <p:cNvSpPr/>
              <p:nvPr/>
            </p:nvSpPr>
            <p:spPr>
              <a:xfrm>
                <a:off x="850277" y="2206172"/>
                <a:ext cx="2013812" cy="2013812"/>
              </a:xfrm>
              <a:prstGeom prst="pie">
                <a:avLst>
                  <a:gd name="adj1" fmla="val 16175099"/>
                  <a:gd name="adj2" fmla="val 123505"/>
                </a:avLst>
              </a:prstGeom>
              <a:solidFill>
                <a:schemeClr val="bg1">
                  <a:lumMod val="85000"/>
                </a:schemeClr>
              </a:solidFill>
              <a:ln w="31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 fontAlgn="auto"/>
                <a:endParaRPr lang="zh-CN" altLang="en-US" strike="noStrike" noProof="1">
                  <a:solidFill>
                    <a:schemeClr val="tx1"/>
                  </a:solidFill>
                </a:endParaRPr>
              </a:p>
            </p:txBody>
          </p:sp>
          <p:sp>
            <p:nvSpPr>
              <p:cNvPr id="3" name="椭圆 2"/>
              <p:cNvSpPr/>
              <p:nvPr/>
            </p:nvSpPr>
            <p:spPr>
              <a:xfrm>
                <a:off x="1113901" y="2481294"/>
                <a:ext cx="1463571" cy="1463569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 fontAlgn="auto"/>
                <a:endParaRPr lang="zh-CN" altLang="en-US" strike="noStrike" noProof="1"/>
              </a:p>
            </p:txBody>
          </p:sp>
        </p:grpSp>
        <p:sp>
          <p:nvSpPr>
            <p:cNvPr id="16" name="文本框 15"/>
            <p:cNvSpPr txBox="1"/>
            <p:nvPr/>
          </p:nvSpPr>
          <p:spPr>
            <a:xfrm>
              <a:off x="7304" y="3864"/>
              <a:ext cx="1154" cy="65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b="1">
                  <a:solidFill>
                    <a:srgbClr val="E94B52"/>
                  </a:solidFill>
                  <a:latin typeface="微软雅黑" panose="020B0503020204020204" charset="-122"/>
                  <a:ea typeface="微软雅黑" panose="020B0503020204020204" charset="-122"/>
                </a:rPr>
                <a:t>75%</a:t>
              </a: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4286250" y="3896360"/>
            <a:ext cx="1436370" cy="1436370"/>
            <a:chOff x="6750" y="6136"/>
            <a:chExt cx="2262" cy="2262"/>
          </a:xfrm>
        </p:grpSpPr>
        <p:grpSp>
          <p:nvGrpSpPr>
            <p:cNvPr id="14364" name="组合 22"/>
            <p:cNvGrpSpPr/>
            <p:nvPr/>
          </p:nvGrpSpPr>
          <p:grpSpPr>
            <a:xfrm>
              <a:off x="6750" y="6136"/>
              <a:ext cx="2262" cy="2263"/>
              <a:chOff x="4314001" y="2206172"/>
              <a:chExt cx="2013812" cy="2013812"/>
            </a:xfrm>
          </p:grpSpPr>
          <p:sp>
            <p:nvSpPr>
              <p:cNvPr id="24" name="饼形 23"/>
              <p:cNvSpPr/>
              <p:nvPr/>
            </p:nvSpPr>
            <p:spPr>
              <a:xfrm>
                <a:off x="4314001" y="2206172"/>
                <a:ext cx="2013812" cy="2013812"/>
              </a:xfrm>
              <a:prstGeom prst="pie">
                <a:avLst>
                  <a:gd name="adj1" fmla="val 5310308"/>
                  <a:gd name="adj2" fmla="val 16189716"/>
                </a:avLst>
              </a:prstGeom>
              <a:solidFill>
                <a:srgbClr val="E94B5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 fontAlgn="auto"/>
                <a:endParaRPr lang="zh-CN" altLang="en-US" strike="noStrike" noProof="1">
                  <a:solidFill>
                    <a:schemeClr val="tx1"/>
                  </a:solidFill>
                </a:endParaRPr>
              </a:p>
            </p:txBody>
          </p:sp>
          <p:sp>
            <p:nvSpPr>
              <p:cNvPr id="25" name="饼形 24"/>
              <p:cNvSpPr/>
              <p:nvPr/>
            </p:nvSpPr>
            <p:spPr>
              <a:xfrm>
                <a:off x="4314001" y="2206172"/>
                <a:ext cx="2013812" cy="2013812"/>
              </a:xfrm>
              <a:prstGeom prst="pie">
                <a:avLst>
                  <a:gd name="adj1" fmla="val 16175099"/>
                  <a:gd name="adj2" fmla="val 5409114"/>
                </a:avLst>
              </a:prstGeom>
              <a:solidFill>
                <a:schemeClr val="bg1">
                  <a:lumMod val="85000"/>
                </a:schemeClr>
              </a:solidFill>
              <a:ln w="31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 fontAlgn="auto"/>
                <a:endParaRPr lang="zh-CN" altLang="en-US" strike="noStrike" noProof="1">
                  <a:solidFill>
                    <a:schemeClr val="tx1"/>
                  </a:solidFill>
                </a:endParaRPr>
              </a:p>
            </p:txBody>
          </p:sp>
          <p:sp>
            <p:nvSpPr>
              <p:cNvPr id="26" name="椭圆 25"/>
              <p:cNvSpPr/>
              <p:nvPr/>
            </p:nvSpPr>
            <p:spPr>
              <a:xfrm>
                <a:off x="4577625" y="2481294"/>
                <a:ext cx="1463571" cy="1463569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 fontAlgn="auto"/>
                <a:endParaRPr lang="zh-CN" altLang="en-US" strike="noStrike" noProof="1"/>
              </a:p>
            </p:txBody>
          </p:sp>
        </p:grpSp>
        <p:sp>
          <p:nvSpPr>
            <p:cNvPr id="17" name="文本框 16"/>
            <p:cNvSpPr txBox="1"/>
            <p:nvPr/>
          </p:nvSpPr>
          <p:spPr>
            <a:xfrm>
              <a:off x="7291" y="6939"/>
              <a:ext cx="1154" cy="65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b="1">
                  <a:solidFill>
                    <a:srgbClr val="E94B52"/>
                  </a:solidFill>
                  <a:latin typeface="微软雅黑" panose="020B0503020204020204" charset="-122"/>
                  <a:ea typeface="微软雅黑" panose="020B0503020204020204" charset="-122"/>
                </a:rPr>
                <a:t>50%</a:t>
              </a: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6285230" y="1918335"/>
            <a:ext cx="1436370" cy="1449070"/>
            <a:chOff x="9924" y="3041"/>
            <a:chExt cx="2262" cy="2282"/>
          </a:xfrm>
        </p:grpSpPr>
        <p:grpSp>
          <p:nvGrpSpPr>
            <p:cNvPr id="14376" name="组合 34"/>
            <p:cNvGrpSpPr/>
            <p:nvPr/>
          </p:nvGrpSpPr>
          <p:grpSpPr>
            <a:xfrm>
              <a:off x="9924" y="3041"/>
              <a:ext cx="2263" cy="2283"/>
              <a:chOff x="6471503" y="2206172"/>
              <a:chExt cx="2013812" cy="2031610"/>
            </a:xfrm>
          </p:grpSpPr>
          <p:sp>
            <p:nvSpPr>
              <p:cNvPr id="37" name="饼形 36"/>
              <p:cNvSpPr/>
              <p:nvPr/>
            </p:nvSpPr>
            <p:spPr>
              <a:xfrm>
                <a:off x="6471503" y="2223970"/>
                <a:ext cx="2013812" cy="2013812"/>
              </a:xfrm>
              <a:prstGeom prst="pie">
                <a:avLst>
                  <a:gd name="adj1" fmla="val 18163554"/>
                  <a:gd name="adj2" fmla="val 16189716"/>
                </a:avLst>
              </a:prstGeom>
              <a:solidFill>
                <a:srgbClr val="E94B5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 fontAlgn="auto"/>
                <a:endParaRPr lang="zh-CN" altLang="en-US" strike="noStrike" noProof="1">
                  <a:solidFill>
                    <a:schemeClr val="tx1"/>
                  </a:solidFill>
                </a:endParaRPr>
              </a:p>
            </p:txBody>
          </p:sp>
          <p:sp>
            <p:nvSpPr>
              <p:cNvPr id="38" name="饼形 37"/>
              <p:cNvSpPr/>
              <p:nvPr/>
            </p:nvSpPr>
            <p:spPr>
              <a:xfrm>
                <a:off x="6471503" y="2206172"/>
                <a:ext cx="2013812" cy="2013812"/>
              </a:xfrm>
              <a:prstGeom prst="pie">
                <a:avLst>
                  <a:gd name="adj1" fmla="val 16175099"/>
                  <a:gd name="adj2" fmla="val 18230302"/>
                </a:avLst>
              </a:prstGeom>
              <a:solidFill>
                <a:schemeClr val="bg1">
                  <a:lumMod val="85000"/>
                </a:schemeClr>
              </a:solidFill>
              <a:ln w="31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 fontAlgn="auto"/>
                <a:endParaRPr lang="zh-CN" altLang="en-US" strike="noStrike" noProof="1">
                  <a:solidFill>
                    <a:schemeClr val="tx1"/>
                  </a:solidFill>
                </a:endParaRPr>
              </a:p>
            </p:txBody>
          </p:sp>
          <p:sp>
            <p:nvSpPr>
              <p:cNvPr id="39" name="椭圆 38"/>
              <p:cNvSpPr/>
              <p:nvPr/>
            </p:nvSpPr>
            <p:spPr>
              <a:xfrm>
                <a:off x="6735127" y="2481294"/>
                <a:ext cx="1463571" cy="1463569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 fontAlgn="auto"/>
                <a:endParaRPr lang="zh-CN" altLang="en-US" strike="noStrike" noProof="1"/>
              </a:p>
            </p:txBody>
          </p:sp>
        </p:grpSp>
        <p:sp>
          <p:nvSpPr>
            <p:cNvPr id="18" name="文本框 17"/>
            <p:cNvSpPr txBox="1"/>
            <p:nvPr/>
          </p:nvSpPr>
          <p:spPr>
            <a:xfrm>
              <a:off x="10479" y="3864"/>
              <a:ext cx="1154" cy="65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b="1">
                  <a:solidFill>
                    <a:srgbClr val="E94B52"/>
                  </a:solidFill>
                  <a:latin typeface="微软雅黑" panose="020B0503020204020204" charset="-122"/>
                  <a:ea typeface="微软雅黑" panose="020B0503020204020204" charset="-122"/>
                </a:rPr>
                <a:t>90%</a:t>
              </a: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6276975" y="3896995"/>
            <a:ext cx="1436370" cy="1436370"/>
            <a:chOff x="9911" y="5941"/>
            <a:chExt cx="2262" cy="2262"/>
          </a:xfrm>
        </p:grpSpPr>
        <p:grpSp>
          <p:nvGrpSpPr>
            <p:cNvPr id="14370" name="组合 26"/>
            <p:cNvGrpSpPr/>
            <p:nvPr/>
          </p:nvGrpSpPr>
          <p:grpSpPr>
            <a:xfrm>
              <a:off x="9911" y="5941"/>
              <a:ext cx="2263" cy="2263"/>
              <a:chOff x="6471503" y="2206172"/>
              <a:chExt cx="2013812" cy="2013812"/>
            </a:xfrm>
          </p:grpSpPr>
          <p:sp>
            <p:nvSpPr>
              <p:cNvPr id="28" name="饼形 27"/>
              <p:cNvSpPr/>
              <p:nvPr/>
            </p:nvSpPr>
            <p:spPr>
              <a:xfrm>
                <a:off x="6471503" y="2206172"/>
                <a:ext cx="2013812" cy="2013812"/>
              </a:xfrm>
              <a:prstGeom prst="pie">
                <a:avLst>
                  <a:gd name="adj1" fmla="val 20250322"/>
                  <a:gd name="adj2" fmla="val 16189716"/>
                </a:avLst>
              </a:prstGeom>
              <a:solidFill>
                <a:srgbClr val="E94B5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 fontAlgn="auto"/>
                <a:endParaRPr lang="zh-CN" altLang="en-US" strike="noStrike" noProof="1">
                  <a:solidFill>
                    <a:schemeClr val="tx1"/>
                  </a:solidFill>
                </a:endParaRPr>
              </a:p>
            </p:txBody>
          </p:sp>
          <p:sp>
            <p:nvSpPr>
              <p:cNvPr id="29" name="饼形 28"/>
              <p:cNvSpPr/>
              <p:nvPr/>
            </p:nvSpPr>
            <p:spPr>
              <a:xfrm>
                <a:off x="6471503" y="2206172"/>
                <a:ext cx="2013812" cy="2013812"/>
              </a:xfrm>
              <a:prstGeom prst="pie">
                <a:avLst>
                  <a:gd name="adj1" fmla="val 16175099"/>
                  <a:gd name="adj2" fmla="val 2956713"/>
                </a:avLst>
              </a:prstGeom>
              <a:solidFill>
                <a:schemeClr val="bg1">
                  <a:lumMod val="85000"/>
                </a:schemeClr>
              </a:solidFill>
              <a:ln w="31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 fontAlgn="auto"/>
                <a:endParaRPr lang="zh-CN" altLang="en-US" strike="noStrike" noProof="1">
                  <a:solidFill>
                    <a:schemeClr val="tx1"/>
                  </a:solidFill>
                </a:endParaRPr>
              </a:p>
            </p:txBody>
          </p:sp>
          <p:sp>
            <p:nvSpPr>
              <p:cNvPr id="30" name="椭圆 29"/>
              <p:cNvSpPr/>
              <p:nvPr/>
            </p:nvSpPr>
            <p:spPr>
              <a:xfrm>
                <a:off x="6735127" y="2481294"/>
                <a:ext cx="1463571" cy="1463569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 fontAlgn="auto"/>
                <a:endParaRPr lang="zh-CN" altLang="en-US" strike="noStrike" noProof="1"/>
              </a:p>
            </p:txBody>
          </p:sp>
        </p:grpSp>
        <p:sp>
          <p:nvSpPr>
            <p:cNvPr id="4" name="文本框 3"/>
            <p:cNvSpPr txBox="1"/>
            <p:nvPr/>
          </p:nvSpPr>
          <p:spPr>
            <a:xfrm>
              <a:off x="10466" y="6744"/>
              <a:ext cx="1154" cy="65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b="1">
                  <a:solidFill>
                    <a:srgbClr val="E94B52"/>
                  </a:solidFill>
                  <a:latin typeface="微软雅黑" panose="020B0503020204020204" charset="-122"/>
                  <a:ea typeface="微软雅黑" panose="020B0503020204020204" charset="-122"/>
                </a:rPr>
                <a:t>60%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2646540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074085">
            <a:off x="1066396" y="2256879"/>
            <a:ext cx="3010295" cy="2335988"/>
          </a:xfrm>
          <a:prstGeom prst="rect">
            <a:avLst/>
          </a:prstGeom>
        </p:spPr>
      </p:pic>
      <p:sp>
        <p:nvSpPr>
          <p:cNvPr id="24" name="矩形 23"/>
          <p:cNvSpPr/>
          <p:nvPr/>
        </p:nvSpPr>
        <p:spPr>
          <a:xfrm>
            <a:off x="192405" y="272415"/>
            <a:ext cx="11805285" cy="6326505"/>
          </a:xfrm>
          <a:prstGeom prst="rect">
            <a:avLst/>
          </a:prstGeom>
          <a:noFill/>
          <a:ln w="31750">
            <a:solidFill>
              <a:srgbClr val="E94B5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334010" y="399415"/>
            <a:ext cx="11523345" cy="6050915"/>
          </a:xfrm>
          <a:prstGeom prst="rect">
            <a:avLst/>
          </a:prstGeom>
          <a:noFill/>
          <a:ln w="12700" cmpd="sng">
            <a:solidFill>
              <a:srgbClr val="E94B52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梯形 11"/>
          <p:cNvSpPr/>
          <p:nvPr/>
        </p:nvSpPr>
        <p:spPr>
          <a:xfrm rot="5400000">
            <a:off x="3187824" y="2342103"/>
            <a:ext cx="1666384" cy="2316018"/>
          </a:xfrm>
          <a:prstGeom prst="trapezoid">
            <a:avLst>
              <a:gd name="adj" fmla="val 0"/>
            </a:avLst>
          </a:prstGeom>
          <a:solidFill>
            <a:srgbClr val="E94B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2863007" y="2606032"/>
            <a:ext cx="2316018" cy="1680380"/>
          </a:xfrm>
          <a:prstGeom prst="rect">
            <a:avLst/>
          </a:prstGeom>
          <a:noFill/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03</a:t>
            </a:r>
            <a:endParaRPr lang="zh-CN" altLang="en-US" sz="1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5413486" y="2551318"/>
            <a:ext cx="4415851" cy="1781986"/>
            <a:chOff x="4738331" y="2715772"/>
            <a:chExt cx="4415851" cy="1781986"/>
          </a:xfrm>
        </p:grpSpPr>
        <p:sp>
          <p:nvSpPr>
            <p:cNvPr id="17" name="矩形 16"/>
            <p:cNvSpPr/>
            <p:nvPr/>
          </p:nvSpPr>
          <p:spPr>
            <a:xfrm>
              <a:off x="4738331" y="2715772"/>
              <a:ext cx="4339650" cy="92333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kumimoji="1" lang="zh-CN" altLang="en-US" sz="5400" b="1" dirty="0">
                  <a:solidFill>
                    <a:srgbClr val="EF8174"/>
                  </a:solidFill>
                  <a:latin typeface="微软雅黑" pitchFamily="34" charset="-122"/>
                  <a:ea typeface="微软雅黑" pitchFamily="34" charset="-122"/>
                </a:rPr>
                <a:t>加入你的标题</a:t>
              </a:r>
            </a:p>
          </p:txBody>
        </p:sp>
        <p:sp>
          <p:nvSpPr>
            <p:cNvPr id="23" name="矩形 22"/>
            <p:cNvSpPr/>
            <p:nvPr/>
          </p:nvSpPr>
          <p:spPr>
            <a:xfrm>
              <a:off x="4814531" y="3605398"/>
              <a:ext cx="4339651" cy="89236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333" dirty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点击此处添加文本内容，如关键词、部分简单介绍等。点击此处添加文本内容，如关键词、部分简单介绍等。点击此处添加文本内容，如关键词、部分简单介绍等。</a:t>
              </a:r>
              <a:endParaRPr lang="en-US" altLang="zh-CN" sz="1333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49157" y="3720993"/>
            <a:ext cx="2200548" cy="1707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60491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5345" y="1896759"/>
            <a:ext cx="2239782" cy="171625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70099" y="3731689"/>
            <a:ext cx="2319865" cy="231986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41230" y="2047203"/>
            <a:ext cx="2319865" cy="2319865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649557" y="3816108"/>
            <a:ext cx="3883882" cy="1600980"/>
            <a:chOff x="747528" y="4240651"/>
            <a:chExt cx="3883882" cy="1600980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7528" y="4240651"/>
              <a:ext cx="1067320" cy="1600980"/>
            </a:xfrm>
            <a:prstGeom prst="rect">
              <a:avLst/>
            </a:prstGeom>
          </p:spPr>
        </p:pic>
        <p:grpSp>
          <p:nvGrpSpPr>
            <p:cNvPr id="7" name="组合 6"/>
            <p:cNvGrpSpPr/>
            <p:nvPr/>
          </p:nvGrpSpPr>
          <p:grpSpPr>
            <a:xfrm>
              <a:off x="1643222" y="4625051"/>
              <a:ext cx="2988188" cy="900347"/>
              <a:chOff x="2246012" y="2019981"/>
              <a:chExt cx="2455146" cy="994242"/>
            </a:xfrm>
          </p:grpSpPr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2187C9C8-DFEA-439D-B857-1B12FE389266}"/>
                  </a:ext>
                </a:extLst>
              </p:cNvPr>
              <p:cNvSpPr txBox="1"/>
              <p:nvPr/>
            </p:nvSpPr>
            <p:spPr>
              <a:xfrm>
                <a:off x="2246012" y="2019981"/>
                <a:ext cx="1719229" cy="407849"/>
              </a:xfrm>
              <a:prstGeom prst="rect">
                <a:avLst/>
              </a:prstGeom>
              <a:noFill/>
            </p:spPr>
            <p:txBody>
              <a:bodyPr vert="horz" wrap="square" rtlCol="0">
                <a:spAutoFit/>
              </a:bodyPr>
              <a:lstStyle/>
              <a:p>
                <a:r>
                  <a:rPr lang="zh-CN" altLang="en-US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请输入你的题目</a:t>
                </a:r>
              </a:p>
            </p:txBody>
          </p:sp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BDDA3BB4-3E53-4FE7-ADD2-FE8C46065FD8}"/>
                  </a:ext>
                </a:extLst>
              </p:cNvPr>
              <p:cNvSpPr txBox="1"/>
              <p:nvPr/>
            </p:nvSpPr>
            <p:spPr>
              <a:xfrm>
                <a:off x="2278309" y="2384466"/>
                <a:ext cx="2422849" cy="629757"/>
              </a:xfrm>
              <a:prstGeom prst="rect">
                <a:avLst/>
              </a:prstGeom>
              <a:noFill/>
            </p:spPr>
            <p:txBody>
              <a:bodyPr vert="horz"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11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请在此处添加详细描述文本，尽量与标题文本语言风格相符合</a:t>
                </a:r>
                <a:r>
                  <a:rPr lang="zh-CN" altLang="en-US" sz="1100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，</a:t>
                </a:r>
                <a:endParaRPr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10" name="组合 9"/>
          <p:cNvGrpSpPr/>
          <p:nvPr/>
        </p:nvGrpSpPr>
        <p:grpSpPr>
          <a:xfrm>
            <a:off x="4279942" y="2130709"/>
            <a:ext cx="3883882" cy="1600980"/>
            <a:chOff x="747528" y="4240651"/>
            <a:chExt cx="3883882" cy="1600980"/>
          </a:xfrm>
        </p:grpSpPr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7528" y="4240651"/>
              <a:ext cx="1067320" cy="1600980"/>
            </a:xfrm>
            <a:prstGeom prst="rect">
              <a:avLst/>
            </a:prstGeom>
          </p:spPr>
        </p:pic>
        <p:grpSp>
          <p:nvGrpSpPr>
            <p:cNvPr id="12" name="组合 11"/>
            <p:cNvGrpSpPr/>
            <p:nvPr/>
          </p:nvGrpSpPr>
          <p:grpSpPr>
            <a:xfrm>
              <a:off x="1643222" y="4625051"/>
              <a:ext cx="2988188" cy="900347"/>
              <a:chOff x="2246012" y="2019981"/>
              <a:chExt cx="2455146" cy="994242"/>
            </a:xfrm>
          </p:grpSpPr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2187C9C8-DFEA-439D-B857-1B12FE389266}"/>
                  </a:ext>
                </a:extLst>
              </p:cNvPr>
              <p:cNvSpPr txBox="1"/>
              <p:nvPr/>
            </p:nvSpPr>
            <p:spPr>
              <a:xfrm>
                <a:off x="2246012" y="2019981"/>
                <a:ext cx="1719229" cy="407849"/>
              </a:xfrm>
              <a:prstGeom prst="rect">
                <a:avLst/>
              </a:prstGeom>
              <a:noFill/>
            </p:spPr>
            <p:txBody>
              <a:bodyPr vert="horz" wrap="square" rtlCol="0">
                <a:spAutoFit/>
              </a:bodyPr>
              <a:lstStyle/>
              <a:p>
                <a:r>
                  <a:rPr lang="zh-CN" altLang="en-US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请输入你的题目</a:t>
                </a:r>
              </a:p>
            </p:txBody>
          </p:sp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BDDA3BB4-3E53-4FE7-ADD2-FE8C46065FD8}"/>
                  </a:ext>
                </a:extLst>
              </p:cNvPr>
              <p:cNvSpPr txBox="1"/>
              <p:nvPr/>
            </p:nvSpPr>
            <p:spPr>
              <a:xfrm>
                <a:off x="2278309" y="2384466"/>
                <a:ext cx="2422849" cy="629757"/>
              </a:xfrm>
              <a:prstGeom prst="rect">
                <a:avLst/>
              </a:prstGeom>
              <a:noFill/>
            </p:spPr>
            <p:txBody>
              <a:bodyPr vert="horz"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11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请在此处添加详细描述文本，尽量与标题文本语言风格相符合</a:t>
                </a:r>
                <a:r>
                  <a:rPr lang="zh-CN" altLang="en-US" sz="1100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，</a:t>
                </a:r>
                <a:endParaRPr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15" name="组合 14"/>
          <p:cNvGrpSpPr/>
          <p:nvPr/>
        </p:nvGrpSpPr>
        <p:grpSpPr>
          <a:xfrm>
            <a:off x="7622318" y="4091131"/>
            <a:ext cx="3883882" cy="1600980"/>
            <a:chOff x="747528" y="4240651"/>
            <a:chExt cx="3883882" cy="1600980"/>
          </a:xfrm>
        </p:grpSpPr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7528" y="4240651"/>
              <a:ext cx="1067320" cy="1600980"/>
            </a:xfrm>
            <a:prstGeom prst="rect">
              <a:avLst/>
            </a:prstGeom>
          </p:spPr>
        </p:pic>
        <p:grpSp>
          <p:nvGrpSpPr>
            <p:cNvPr id="17" name="组合 16"/>
            <p:cNvGrpSpPr/>
            <p:nvPr/>
          </p:nvGrpSpPr>
          <p:grpSpPr>
            <a:xfrm>
              <a:off x="1643222" y="4625051"/>
              <a:ext cx="2988188" cy="900347"/>
              <a:chOff x="2246012" y="2019981"/>
              <a:chExt cx="2455146" cy="994242"/>
            </a:xfrm>
          </p:grpSpPr>
          <p:sp>
            <p:nvSpPr>
              <p:cNvPr id="18" name="文本框 17">
                <a:extLst>
                  <a:ext uri="{FF2B5EF4-FFF2-40B4-BE49-F238E27FC236}">
                    <a16:creationId xmlns:a16="http://schemas.microsoft.com/office/drawing/2014/main" id="{2187C9C8-DFEA-439D-B857-1B12FE389266}"/>
                  </a:ext>
                </a:extLst>
              </p:cNvPr>
              <p:cNvSpPr txBox="1"/>
              <p:nvPr/>
            </p:nvSpPr>
            <p:spPr>
              <a:xfrm>
                <a:off x="2246012" y="2019981"/>
                <a:ext cx="1719229" cy="407849"/>
              </a:xfrm>
              <a:prstGeom prst="rect">
                <a:avLst/>
              </a:prstGeom>
              <a:noFill/>
            </p:spPr>
            <p:txBody>
              <a:bodyPr vert="horz" wrap="square" rtlCol="0">
                <a:spAutoFit/>
              </a:bodyPr>
              <a:lstStyle/>
              <a:p>
                <a:r>
                  <a:rPr lang="zh-CN" altLang="en-US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请输入你的题目</a:t>
                </a:r>
              </a:p>
            </p:txBody>
          </p:sp>
          <p:sp>
            <p:nvSpPr>
              <p:cNvPr id="19" name="文本框 18">
                <a:extLst>
                  <a:ext uri="{FF2B5EF4-FFF2-40B4-BE49-F238E27FC236}">
                    <a16:creationId xmlns:a16="http://schemas.microsoft.com/office/drawing/2014/main" id="{BDDA3BB4-3E53-4FE7-ADD2-FE8C46065FD8}"/>
                  </a:ext>
                </a:extLst>
              </p:cNvPr>
              <p:cNvSpPr txBox="1"/>
              <p:nvPr/>
            </p:nvSpPr>
            <p:spPr>
              <a:xfrm>
                <a:off x="2278309" y="2384466"/>
                <a:ext cx="2422849" cy="629757"/>
              </a:xfrm>
              <a:prstGeom prst="rect">
                <a:avLst/>
              </a:prstGeom>
              <a:noFill/>
            </p:spPr>
            <p:txBody>
              <a:bodyPr vert="horz"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11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请在此处添加详细描述文本，尽量与标题文本语言风格相符合</a:t>
                </a:r>
                <a:r>
                  <a:rPr lang="zh-CN" altLang="en-US" sz="1100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，</a:t>
                </a:r>
                <a:endParaRPr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3603236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9394723" y="1874501"/>
            <a:ext cx="899651" cy="899651"/>
            <a:chOff x="9394723" y="2072621"/>
            <a:chExt cx="899651" cy="899651"/>
          </a:xfrm>
        </p:grpSpPr>
        <p:sp>
          <p:nvSpPr>
            <p:cNvPr id="8" name="椭圆 7"/>
            <p:cNvSpPr/>
            <p:nvPr/>
          </p:nvSpPr>
          <p:spPr>
            <a:xfrm>
              <a:off x="9394723" y="2072621"/>
              <a:ext cx="899651" cy="899651"/>
            </a:xfrm>
            <a:prstGeom prst="ellipse">
              <a:avLst/>
            </a:prstGeom>
            <a:solidFill>
              <a:srgbClr val="E94B5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Freeform 47"/>
            <p:cNvSpPr>
              <a:spLocks noEditPoints="1"/>
            </p:cNvSpPr>
            <p:nvPr/>
          </p:nvSpPr>
          <p:spPr bwMode="auto">
            <a:xfrm>
              <a:off x="9631214" y="2314222"/>
              <a:ext cx="426668" cy="416449"/>
            </a:xfrm>
            <a:custGeom>
              <a:avLst/>
              <a:gdLst>
                <a:gd name="T0" fmla="*/ 7 w 183"/>
                <a:gd name="T1" fmla="*/ 37 h 178"/>
                <a:gd name="T2" fmla="*/ 17 w 183"/>
                <a:gd name="T3" fmla="*/ 8 h 178"/>
                <a:gd name="T4" fmla="*/ 23 w 183"/>
                <a:gd name="T5" fmla="*/ 2 h 178"/>
                <a:gd name="T6" fmla="*/ 84 w 183"/>
                <a:gd name="T7" fmla="*/ 2 h 178"/>
                <a:gd name="T8" fmla="*/ 90 w 183"/>
                <a:gd name="T9" fmla="*/ 8 h 178"/>
                <a:gd name="T10" fmla="*/ 176 w 183"/>
                <a:gd name="T11" fmla="*/ 37 h 178"/>
                <a:gd name="T12" fmla="*/ 183 w 183"/>
                <a:gd name="T13" fmla="*/ 44 h 178"/>
                <a:gd name="T14" fmla="*/ 176 w 183"/>
                <a:gd name="T15" fmla="*/ 178 h 178"/>
                <a:gd name="T16" fmla="*/ 7 w 183"/>
                <a:gd name="T17" fmla="*/ 178 h 178"/>
                <a:gd name="T18" fmla="*/ 0 w 183"/>
                <a:gd name="T19" fmla="*/ 171 h 178"/>
                <a:gd name="T20" fmla="*/ 7 w 183"/>
                <a:gd name="T21" fmla="*/ 37 h 178"/>
                <a:gd name="T22" fmla="*/ 148 w 183"/>
                <a:gd name="T23" fmla="*/ 78 h 178"/>
                <a:gd name="T24" fmla="*/ 148 w 183"/>
                <a:gd name="T25" fmla="*/ 92 h 178"/>
                <a:gd name="T26" fmla="*/ 148 w 183"/>
                <a:gd name="T27" fmla="*/ 78 h 178"/>
                <a:gd name="T28" fmla="*/ 148 w 183"/>
                <a:gd name="T29" fmla="*/ 103 h 178"/>
                <a:gd name="T30" fmla="*/ 148 w 183"/>
                <a:gd name="T31" fmla="*/ 117 h 178"/>
                <a:gd name="T32" fmla="*/ 148 w 183"/>
                <a:gd name="T33" fmla="*/ 103 h 178"/>
                <a:gd name="T34" fmla="*/ 148 w 183"/>
                <a:gd name="T35" fmla="*/ 128 h 178"/>
                <a:gd name="T36" fmla="*/ 158 w 183"/>
                <a:gd name="T37" fmla="*/ 132 h 178"/>
                <a:gd name="T38" fmla="*/ 158 w 183"/>
                <a:gd name="T39" fmla="*/ 150 h 178"/>
                <a:gd name="T40" fmla="*/ 148 w 183"/>
                <a:gd name="T41" fmla="*/ 154 h 178"/>
                <a:gd name="T42" fmla="*/ 139 w 183"/>
                <a:gd name="T43" fmla="*/ 150 h 178"/>
                <a:gd name="T44" fmla="*/ 139 w 183"/>
                <a:gd name="T45" fmla="*/ 132 h 178"/>
                <a:gd name="T46" fmla="*/ 152 w 183"/>
                <a:gd name="T47" fmla="*/ 138 h 178"/>
                <a:gd name="T48" fmla="*/ 148 w 183"/>
                <a:gd name="T49" fmla="*/ 136 h 178"/>
                <a:gd name="T50" fmla="*/ 145 w 183"/>
                <a:gd name="T51" fmla="*/ 138 h 178"/>
                <a:gd name="T52" fmla="*/ 145 w 183"/>
                <a:gd name="T53" fmla="*/ 144 h 178"/>
                <a:gd name="T54" fmla="*/ 148 w 183"/>
                <a:gd name="T55" fmla="*/ 146 h 178"/>
                <a:gd name="T56" fmla="*/ 152 w 183"/>
                <a:gd name="T57" fmla="*/ 144 h 178"/>
                <a:gd name="T58" fmla="*/ 152 w 183"/>
                <a:gd name="T59" fmla="*/ 138 h 178"/>
                <a:gd name="T60" fmla="*/ 37 w 183"/>
                <a:gd name="T61" fmla="*/ 57 h 178"/>
                <a:gd name="T62" fmla="*/ 117 w 183"/>
                <a:gd name="T63" fmla="*/ 57 h 178"/>
                <a:gd name="T64" fmla="*/ 128 w 183"/>
                <a:gd name="T65" fmla="*/ 61 h 178"/>
                <a:gd name="T66" fmla="*/ 128 w 183"/>
                <a:gd name="T67" fmla="*/ 61 h 178"/>
                <a:gd name="T68" fmla="*/ 132 w 183"/>
                <a:gd name="T69" fmla="*/ 142 h 178"/>
                <a:gd name="T70" fmla="*/ 117 w 183"/>
                <a:gd name="T71" fmla="*/ 157 h 178"/>
                <a:gd name="T72" fmla="*/ 26 w 183"/>
                <a:gd name="T73" fmla="*/ 153 h 178"/>
                <a:gd name="T74" fmla="*/ 26 w 183"/>
                <a:gd name="T75" fmla="*/ 153 h 178"/>
                <a:gd name="T76" fmla="*/ 22 w 183"/>
                <a:gd name="T77" fmla="*/ 142 h 178"/>
                <a:gd name="T78" fmla="*/ 26 w 183"/>
                <a:gd name="T79" fmla="*/ 61 h 178"/>
                <a:gd name="T80" fmla="*/ 26 w 183"/>
                <a:gd name="T81" fmla="*/ 61 h 178"/>
                <a:gd name="T82" fmla="*/ 117 w 183"/>
                <a:gd name="T83" fmla="*/ 65 h 178"/>
                <a:gd name="T84" fmla="*/ 37 w 183"/>
                <a:gd name="T85" fmla="*/ 65 h 178"/>
                <a:gd name="T86" fmla="*/ 32 w 183"/>
                <a:gd name="T87" fmla="*/ 67 h 178"/>
                <a:gd name="T88" fmla="*/ 30 w 183"/>
                <a:gd name="T89" fmla="*/ 142 h 178"/>
                <a:gd name="T90" fmla="*/ 32 w 183"/>
                <a:gd name="T91" fmla="*/ 147 h 178"/>
                <a:gd name="T92" fmla="*/ 117 w 183"/>
                <a:gd name="T93" fmla="*/ 149 h 178"/>
                <a:gd name="T94" fmla="*/ 124 w 183"/>
                <a:gd name="T95" fmla="*/ 142 h 178"/>
                <a:gd name="T96" fmla="*/ 122 w 183"/>
                <a:gd name="T97" fmla="*/ 67 h 178"/>
                <a:gd name="T98" fmla="*/ 117 w 183"/>
                <a:gd name="T99" fmla="*/ 65 h 178"/>
                <a:gd name="T100" fmla="*/ 26 w 183"/>
                <a:gd name="T101" fmla="*/ 61 h 178"/>
                <a:gd name="T102" fmla="*/ 26 w 183"/>
                <a:gd name="T103" fmla="*/ 61 h 178"/>
                <a:gd name="T104" fmla="*/ 169 w 183"/>
                <a:gd name="T105" fmla="*/ 51 h 178"/>
                <a:gd name="T106" fmla="*/ 14 w 183"/>
                <a:gd name="T107" fmla="*/ 164 h 178"/>
                <a:gd name="T108" fmla="*/ 169 w 183"/>
                <a:gd name="T109" fmla="*/ 51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83" h="178">
                  <a:moveTo>
                    <a:pt x="7" y="37"/>
                  </a:moveTo>
                  <a:cubicBezTo>
                    <a:pt x="7" y="37"/>
                    <a:pt x="7" y="37"/>
                    <a:pt x="7" y="37"/>
                  </a:cubicBezTo>
                  <a:cubicBezTo>
                    <a:pt x="46" y="37"/>
                    <a:pt x="46" y="37"/>
                    <a:pt x="46" y="37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5" y="6"/>
                    <a:pt x="15" y="4"/>
                    <a:pt x="17" y="2"/>
                  </a:cubicBezTo>
                  <a:cubicBezTo>
                    <a:pt x="19" y="0"/>
                    <a:pt x="21" y="0"/>
                    <a:pt x="23" y="2"/>
                  </a:cubicBezTo>
                  <a:cubicBezTo>
                    <a:pt x="54" y="32"/>
                    <a:pt x="54" y="32"/>
                    <a:pt x="54" y="32"/>
                  </a:cubicBezTo>
                  <a:cubicBezTo>
                    <a:pt x="84" y="2"/>
                    <a:pt x="84" y="2"/>
                    <a:pt x="84" y="2"/>
                  </a:cubicBezTo>
                  <a:cubicBezTo>
                    <a:pt x="86" y="0"/>
                    <a:pt x="88" y="0"/>
                    <a:pt x="90" y="2"/>
                  </a:cubicBezTo>
                  <a:cubicBezTo>
                    <a:pt x="92" y="4"/>
                    <a:pt x="92" y="6"/>
                    <a:pt x="90" y="8"/>
                  </a:cubicBezTo>
                  <a:cubicBezTo>
                    <a:pt x="61" y="37"/>
                    <a:pt x="61" y="37"/>
                    <a:pt x="61" y="37"/>
                  </a:cubicBezTo>
                  <a:cubicBezTo>
                    <a:pt x="176" y="37"/>
                    <a:pt x="176" y="37"/>
                    <a:pt x="176" y="37"/>
                  </a:cubicBezTo>
                  <a:cubicBezTo>
                    <a:pt x="180" y="37"/>
                    <a:pt x="183" y="40"/>
                    <a:pt x="183" y="44"/>
                  </a:cubicBezTo>
                  <a:cubicBezTo>
                    <a:pt x="183" y="44"/>
                    <a:pt x="183" y="44"/>
                    <a:pt x="183" y="44"/>
                  </a:cubicBezTo>
                  <a:cubicBezTo>
                    <a:pt x="183" y="171"/>
                    <a:pt x="183" y="171"/>
                    <a:pt x="183" y="171"/>
                  </a:cubicBezTo>
                  <a:cubicBezTo>
                    <a:pt x="183" y="175"/>
                    <a:pt x="180" y="178"/>
                    <a:pt x="176" y="178"/>
                  </a:cubicBezTo>
                  <a:cubicBezTo>
                    <a:pt x="176" y="178"/>
                    <a:pt x="176" y="178"/>
                    <a:pt x="176" y="178"/>
                  </a:cubicBezTo>
                  <a:cubicBezTo>
                    <a:pt x="7" y="178"/>
                    <a:pt x="7" y="178"/>
                    <a:pt x="7" y="178"/>
                  </a:cubicBezTo>
                  <a:cubicBezTo>
                    <a:pt x="3" y="178"/>
                    <a:pt x="0" y="175"/>
                    <a:pt x="0" y="171"/>
                  </a:cubicBezTo>
                  <a:cubicBezTo>
                    <a:pt x="0" y="171"/>
                    <a:pt x="0" y="171"/>
                    <a:pt x="0" y="171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0"/>
                    <a:pt x="3" y="37"/>
                    <a:pt x="7" y="37"/>
                  </a:cubicBezTo>
                  <a:close/>
                  <a:moveTo>
                    <a:pt x="148" y="78"/>
                  </a:moveTo>
                  <a:cubicBezTo>
                    <a:pt x="148" y="78"/>
                    <a:pt x="148" y="78"/>
                    <a:pt x="148" y="78"/>
                  </a:cubicBezTo>
                  <a:cubicBezTo>
                    <a:pt x="152" y="78"/>
                    <a:pt x="155" y="81"/>
                    <a:pt x="155" y="85"/>
                  </a:cubicBezTo>
                  <a:cubicBezTo>
                    <a:pt x="155" y="89"/>
                    <a:pt x="152" y="92"/>
                    <a:pt x="148" y="92"/>
                  </a:cubicBezTo>
                  <a:cubicBezTo>
                    <a:pt x="144" y="92"/>
                    <a:pt x="141" y="89"/>
                    <a:pt x="141" y="85"/>
                  </a:cubicBezTo>
                  <a:cubicBezTo>
                    <a:pt x="141" y="81"/>
                    <a:pt x="144" y="78"/>
                    <a:pt x="148" y="78"/>
                  </a:cubicBezTo>
                  <a:close/>
                  <a:moveTo>
                    <a:pt x="148" y="103"/>
                  </a:moveTo>
                  <a:cubicBezTo>
                    <a:pt x="148" y="103"/>
                    <a:pt x="148" y="103"/>
                    <a:pt x="148" y="103"/>
                  </a:cubicBezTo>
                  <a:cubicBezTo>
                    <a:pt x="152" y="103"/>
                    <a:pt x="155" y="106"/>
                    <a:pt x="155" y="110"/>
                  </a:cubicBezTo>
                  <a:cubicBezTo>
                    <a:pt x="155" y="114"/>
                    <a:pt x="152" y="117"/>
                    <a:pt x="148" y="117"/>
                  </a:cubicBezTo>
                  <a:cubicBezTo>
                    <a:pt x="144" y="117"/>
                    <a:pt x="141" y="114"/>
                    <a:pt x="141" y="110"/>
                  </a:cubicBezTo>
                  <a:cubicBezTo>
                    <a:pt x="141" y="106"/>
                    <a:pt x="144" y="103"/>
                    <a:pt x="148" y="103"/>
                  </a:cubicBezTo>
                  <a:close/>
                  <a:moveTo>
                    <a:pt x="148" y="128"/>
                  </a:moveTo>
                  <a:cubicBezTo>
                    <a:pt x="148" y="128"/>
                    <a:pt x="148" y="128"/>
                    <a:pt x="148" y="128"/>
                  </a:cubicBezTo>
                  <a:cubicBezTo>
                    <a:pt x="152" y="128"/>
                    <a:pt x="155" y="130"/>
                    <a:pt x="158" y="132"/>
                  </a:cubicBezTo>
                  <a:cubicBezTo>
                    <a:pt x="158" y="132"/>
                    <a:pt x="158" y="132"/>
                    <a:pt x="158" y="132"/>
                  </a:cubicBezTo>
                  <a:cubicBezTo>
                    <a:pt x="160" y="134"/>
                    <a:pt x="161" y="138"/>
                    <a:pt x="161" y="141"/>
                  </a:cubicBezTo>
                  <a:cubicBezTo>
                    <a:pt x="161" y="145"/>
                    <a:pt x="160" y="148"/>
                    <a:pt x="158" y="150"/>
                  </a:cubicBezTo>
                  <a:cubicBezTo>
                    <a:pt x="157" y="151"/>
                    <a:pt x="157" y="151"/>
                    <a:pt x="157" y="151"/>
                  </a:cubicBezTo>
                  <a:cubicBezTo>
                    <a:pt x="155" y="153"/>
                    <a:pt x="152" y="154"/>
                    <a:pt x="148" y="154"/>
                  </a:cubicBezTo>
                  <a:cubicBezTo>
                    <a:pt x="145" y="154"/>
                    <a:pt x="141" y="153"/>
                    <a:pt x="139" y="150"/>
                  </a:cubicBezTo>
                  <a:cubicBezTo>
                    <a:pt x="139" y="150"/>
                    <a:pt x="139" y="150"/>
                    <a:pt x="139" y="150"/>
                  </a:cubicBezTo>
                  <a:cubicBezTo>
                    <a:pt x="137" y="148"/>
                    <a:pt x="135" y="145"/>
                    <a:pt x="135" y="141"/>
                  </a:cubicBezTo>
                  <a:cubicBezTo>
                    <a:pt x="135" y="138"/>
                    <a:pt x="137" y="134"/>
                    <a:pt x="139" y="132"/>
                  </a:cubicBezTo>
                  <a:cubicBezTo>
                    <a:pt x="141" y="130"/>
                    <a:pt x="145" y="128"/>
                    <a:pt x="148" y="128"/>
                  </a:cubicBezTo>
                  <a:close/>
                  <a:moveTo>
                    <a:pt x="152" y="138"/>
                  </a:moveTo>
                  <a:cubicBezTo>
                    <a:pt x="152" y="138"/>
                    <a:pt x="152" y="138"/>
                    <a:pt x="152" y="138"/>
                  </a:cubicBezTo>
                  <a:cubicBezTo>
                    <a:pt x="151" y="137"/>
                    <a:pt x="150" y="136"/>
                    <a:pt x="148" y="136"/>
                  </a:cubicBezTo>
                  <a:cubicBezTo>
                    <a:pt x="147" y="136"/>
                    <a:pt x="146" y="137"/>
                    <a:pt x="145" y="138"/>
                  </a:cubicBezTo>
                  <a:cubicBezTo>
                    <a:pt x="145" y="138"/>
                    <a:pt x="145" y="138"/>
                    <a:pt x="145" y="138"/>
                  </a:cubicBezTo>
                  <a:cubicBezTo>
                    <a:pt x="144" y="139"/>
                    <a:pt x="144" y="140"/>
                    <a:pt x="144" y="141"/>
                  </a:cubicBezTo>
                  <a:cubicBezTo>
                    <a:pt x="144" y="142"/>
                    <a:pt x="144" y="143"/>
                    <a:pt x="145" y="144"/>
                  </a:cubicBezTo>
                  <a:cubicBezTo>
                    <a:pt x="145" y="144"/>
                    <a:pt x="145" y="144"/>
                    <a:pt x="145" y="144"/>
                  </a:cubicBezTo>
                  <a:cubicBezTo>
                    <a:pt x="146" y="145"/>
                    <a:pt x="147" y="146"/>
                    <a:pt x="148" y="146"/>
                  </a:cubicBezTo>
                  <a:cubicBezTo>
                    <a:pt x="150" y="146"/>
                    <a:pt x="151" y="145"/>
                    <a:pt x="152" y="145"/>
                  </a:cubicBezTo>
                  <a:cubicBezTo>
                    <a:pt x="152" y="144"/>
                    <a:pt x="152" y="144"/>
                    <a:pt x="152" y="144"/>
                  </a:cubicBezTo>
                  <a:cubicBezTo>
                    <a:pt x="153" y="144"/>
                    <a:pt x="153" y="142"/>
                    <a:pt x="153" y="141"/>
                  </a:cubicBezTo>
                  <a:cubicBezTo>
                    <a:pt x="153" y="140"/>
                    <a:pt x="153" y="139"/>
                    <a:pt x="152" y="138"/>
                  </a:cubicBezTo>
                  <a:cubicBezTo>
                    <a:pt x="152" y="138"/>
                    <a:pt x="152" y="138"/>
                    <a:pt x="152" y="138"/>
                  </a:cubicBezTo>
                  <a:close/>
                  <a:moveTo>
                    <a:pt x="37" y="57"/>
                  </a:moveTo>
                  <a:cubicBezTo>
                    <a:pt x="37" y="57"/>
                    <a:pt x="37" y="57"/>
                    <a:pt x="37" y="57"/>
                  </a:cubicBezTo>
                  <a:cubicBezTo>
                    <a:pt x="117" y="57"/>
                    <a:pt x="117" y="57"/>
                    <a:pt x="117" y="57"/>
                  </a:cubicBezTo>
                  <a:cubicBezTo>
                    <a:pt x="121" y="57"/>
                    <a:pt x="125" y="59"/>
                    <a:pt x="128" y="61"/>
                  </a:cubicBezTo>
                  <a:cubicBezTo>
                    <a:pt x="128" y="61"/>
                    <a:pt x="128" y="61"/>
                    <a:pt x="128" y="61"/>
                  </a:cubicBezTo>
                  <a:cubicBezTo>
                    <a:pt x="128" y="61"/>
                    <a:pt x="128" y="61"/>
                    <a:pt x="128" y="61"/>
                  </a:cubicBezTo>
                  <a:cubicBezTo>
                    <a:pt x="128" y="61"/>
                    <a:pt x="128" y="61"/>
                    <a:pt x="128" y="61"/>
                  </a:cubicBezTo>
                  <a:cubicBezTo>
                    <a:pt x="131" y="64"/>
                    <a:pt x="132" y="68"/>
                    <a:pt x="132" y="72"/>
                  </a:cubicBezTo>
                  <a:cubicBezTo>
                    <a:pt x="132" y="142"/>
                    <a:pt x="132" y="142"/>
                    <a:pt x="132" y="142"/>
                  </a:cubicBezTo>
                  <a:cubicBezTo>
                    <a:pt x="132" y="147"/>
                    <a:pt x="131" y="150"/>
                    <a:pt x="128" y="153"/>
                  </a:cubicBezTo>
                  <a:cubicBezTo>
                    <a:pt x="125" y="156"/>
                    <a:pt x="121" y="157"/>
                    <a:pt x="117" y="157"/>
                  </a:cubicBezTo>
                  <a:cubicBezTo>
                    <a:pt x="37" y="157"/>
                    <a:pt x="37" y="157"/>
                    <a:pt x="37" y="157"/>
                  </a:cubicBezTo>
                  <a:cubicBezTo>
                    <a:pt x="33" y="157"/>
                    <a:pt x="29" y="156"/>
                    <a:pt x="26" y="153"/>
                  </a:cubicBezTo>
                  <a:cubicBezTo>
                    <a:pt x="26" y="153"/>
                    <a:pt x="26" y="153"/>
                    <a:pt x="26" y="153"/>
                  </a:cubicBezTo>
                  <a:cubicBezTo>
                    <a:pt x="26" y="153"/>
                    <a:pt x="26" y="153"/>
                    <a:pt x="26" y="153"/>
                  </a:cubicBezTo>
                  <a:cubicBezTo>
                    <a:pt x="26" y="153"/>
                    <a:pt x="26" y="153"/>
                    <a:pt x="26" y="153"/>
                  </a:cubicBezTo>
                  <a:cubicBezTo>
                    <a:pt x="23" y="150"/>
                    <a:pt x="22" y="147"/>
                    <a:pt x="22" y="142"/>
                  </a:cubicBezTo>
                  <a:cubicBezTo>
                    <a:pt x="22" y="72"/>
                    <a:pt x="22" y="72"/>
                    <a:pt x="22" y="72"/>
                  </a:cubicBezTo>
                  <a:cubicBezTo>
                    <a:pt x="22" y="68"/>
                    <a:pt x="23" y="64"/>
                    <a:pt x="26" y="61"/>
                  </a:cubicBezTo>
                  <a:cubicBezTo>
                    <a:pt x="26" y="61"/>
                    <a:pt x="26" y="61"/>
                    <a:pt x="26" y="61"/>
                  </a:cubicBezTo>
                  <a:cubicBezTo>
                    <a:pt x="26" y="61"/>
                    <a:pt x="26" y="61"/>
                    <a:pt x="26" y="61"/>
                  </a:cubicBezTo>
                  <a:cubicBezTo>
                    <a:pt x="29" y="59"/>
                    <a:pt x="33" y="57"/>
                    <a:pt x="37" y="57"/>
                  </a:cubicBezTo>
                  <a:close/>
                  <a:moveTo>
                    <a:pt x="117" y="65"/>
                  </a:moveTo>
                  <a:cubicBezTo>
                    <a:pt x="117" y="65"/>
                    <a:pt x="117" y="65"/>
                    <a:pt x="117" y="65"/>
                  </a:cubicBezTo>
                  <a:cubicBezTo>
                    <a:pt x="37" y="65"/>
                    <a:pt x="37" y="65"/>
                    <a:pt x="37" y="65"/>
                  </a:cubicBezTo>
                  <a:cubicBezTo>
                    <a:pt x="35" y="65"/>
                    <a:pt x="33" y="66"/>
                    <a:pt x="32" y="67"/>
                  </a:cubicBezTo>
                  <a:cubicBezTo>
                    <a:pt x="32" y="67"/>
                    <a:pt x="32" y="67"/>
                    <a:pt x="32" y="67"/>
                  </a:cubicBezTo>
                  <a:cubicBezTo>
                    <a:pt x="31" y="68"/>
                    <a:pt x="30" y="70"/>
                    <a:pt x="30" y="72"/>
                  </a:cubicBezTo>
                  <a:cubicBezTo>
                    <a:pt x="30" y="142"/>
                    <a:pt x="30" y="142"/>
                    <a:pt x="30" y="142"/>
                  </a:cubicBezTo>
                  <a:cubicBezTo>
                    <a:pt x="30" y="144"/>
                    <a:pt x="31" y="146"/>
                    <a:pt x="32" y="147"/>
                  </a:cubicBezTo>
                  <a:cubicBezTo>
                    <a:pt x="32" y="147"/>
                    <a:pt x="32" y="147"/>
                    <a:pt x="32" y="147"/>
                  </a:cubicBezTo>
                  <a:cubicBezTo>
                    <a:pt x="33" y="148"/>
                    <a:pt x="35" y="149"/>
                    <a:pt x="37" y="149"/>
                  </a:cubicBezTo>
                  <a:cubicBezTo>
                    <a:pt x="117" y="149"/>
                    <a:pt x="117" y="149"/>
                    <a:pt x="117" y="149"/>
                  </a:cubicBezTo>
                  <a:cubicBezTo>
                    <a:pt x="119" y="149"/>
                    <a:pt x="121" y="148"/>
                    <a:pt x="122" y="147"/>
                  </a:cubicBezTo>
                  <a:cubicBezTo>
                    <a:pt x="123" y="146"/>
                    <a:pt x="124" y="144"/>
                    <a:pt x="124" y="142"/>
                  </a:cubicBezTo>
                  <a:cubicBezTo>
                    <a:pt x="124" y="72"/>
                    <a:pt x="124" y="72"/>
                    <a:pt x="124" y="72"/>
                  </a:cubicBezTo>
                  <a:cubicBezTo>
                    <a:pt x="124" y="70"/>
                    <a:pt x="123" y="69"/>
                    <a:pt x="122" y="67"/>
                  </a:cubicBezTo>
                  <a:cubicBezTo>
                    <a:pt x="122" y="67"/>
                    <a:pt x="122" y="67"/>
                    <a:pt x="122" y="67"/>
                  </a:cubicBezTo>
                  <a:cubicBezTo>
                    <a:pt x="121" y="66"/>
                    <a:pt x="119" y="65"/>
                    <a:pt x="117" y="65"/>
                  </a:cubicBezTo>
                  <a:close/>
                  <a:moveTo>
                    <a:pt x="26" y="61"/>
                  </a:moveTo>
                  <a:cubicBezTo>
                    <a:pt x="26" y="61"/>
                    <a:pt x="26" y="61"/>
                    <a:pt x="26" y="61"/>
                  </a:cubicBezTo>
                  <a:cubicBezTo>
                    <a:pt x="28" y="60"/>
                    <a:pt x="30" y="60"/>
                    <a:pt x="32" y="61"/>
                  </a:cubicBezTo>
                  <a:cubicBezTo>
                    <a:pt x="26" y="61"/>
                    <a:pt x="26" y="61"/>
                    <a:pt x="26" y="61"/>
                  </a:cubicBezTo>
                  <a:close/>
                  <a:moveTo>
                    <a:pt x="169" y="51"/>
                  </a:moveTo>
                  <a:cubicBezTo>
                    <a:pt x="169" y="51"/>
                    <a:pt x="169" y="51"/>
                    <a:pt x="169" y="51"/>
                  </a:cubicBezTo>
                  <a:cubicBezTo>
                    <a:pt x="14" y="51"/>
                    <a:pt x="14" y="51"/>
                    <a:pt x="14" y="51"/>
                  </a:cubicBezTo>
                  <a:cubicBezTo>
                    <a:pt x="14" y="164"/>
                    <a:pt x="14" y="164"/>
                    <a:pt x="14" y="164"/>
                  </a:cubicBezTo>
                  <a:cubicBezTo>
                    <a:pt x="169" y="164"/>
                    <a:pt x="169" y="164"/>
                    <a:pt x="169" y="164"/>
                  </a:cubicBezTo>
                  <a:cubicBezTo>
                    <a:pt x="169" y="51"/>
                    <a:pt x="169" y="51"/>
                    <a:pt x="169" y="5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1897624" y="1874501"/>
            <a:ext cx="899651" cy="899651"/>
            <a:chOff x="1897626" y="2072621"/>
            <a:chExt cx="899651" cy="899651"/>
          </a:xfrm>
        </p:grpSpPr>
        <p:sp>
          <p:nvSpPr>
            <p:cNvPr id="2" name="椭圆 1"/>
            <p:cNvSpPr/>
            <p:nvPr/>
          </p:nvSpPr>
          <p:spPr>
            <a:xfrm>
              <a:off x="1897626" y="2072621"/>
              <a:ext cx="899651" cy="899651"/>
            </a:xfrm>
            <a:prstGeom prst="ellipse">
              <a:avLst/>
            </a:prstGeom>
            <a:solidFill>
              <a:srgbClr val="E94B5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Freeform 49"/>
            <p:cNvSpPr>
              <a:spLocks noEditPoints="1"/>
            </p:cNvSpPr>
            <p:nvPr/>
          </p:nvSpPr>
          <p:spPr bwMode="auto">
            <a:xfrm>
              <a:off x="2134117" y="2348713"/>
              <a:ext cx="426668" cy="347466"/>
            </a:xfrm>
            <a:custGeom>
              <a:avLst/>
              <a:gdLst>
                <a:gd name="T0" fmla="*/ 20 w 183"/>
                <a:gd name="T1" fmla="*/ 97 h 149"/>
                <a:gd name="T2" fmla="*/ 31 w 183"/>
                <a:gd name="T3" fmla="*/ 118 h 149"/>
                <a:gd name="T4" fmla="*/ 54 w 183"/>
                <a:gd name="T5" fmla="*/ 111 h 149"/>
                <a:gd name="T6" fmla="*/ 92 w 183"/>
                <a:gd name="T7" fmla="*/ 82 h 149"/>
                <a:gd name="T8" fmla="*/ 73 w 183"/>
                <a:gd name="T9" fmla="*/ 97 h 149"/>
                <a:gd name="T10" fmla="*/ 84 w 183"/>
                <a:gd name="T11" fmla="*/ 118 h 149"/>
                <a:gd name="T12" fmla="*/ 99 w 183"/>
                <a:gd name="T13" fmla="*/ 118 h 149"/>
                <a:gd name="T14" fmla="*/ 92 w 183"/>
                <a:gd name="T15" fmla="*/ 82 h 149"/>
                <a:gd name="T16" fmla="*/ 118 w 183"/>
                <a:gd name="T17" fmla="*/ 97 h 149"/>
                <a:gd name="T18" fmla="*/ 120 w 183"/>
                <a:gd name="T19" fmla="*/ 91 h 149"/>
                <a:gd name="T20" fmla="*/ 169 w 183"/>
                <a:gd name="T21" fmla="*/ 88 h 149"/>
                <a:gd name="T22" fmla="*/ 14 w 183"/>
                <a:gd name="T23" fmla="*/ 88 h 149"/>
                <a:gd name="T24" fmla="*/ 65 w 183"/>
                <a:gd name="T25" fmla="*/ 96 h 149"/>
                <a:gd name="T26" fmla="*/ 118 w 183"/>
                <a:gd name="T27" fmla="*/ 105 h 149"/>
                <a:gd name="T28" fmla="*/ 110 w 183"/>
                <a:gd name="T29" fmla="*/ 121 h 149"/>
                <a:gd name="T30" fmla="*/ 117 w 183"/>
                <a:gd name="T31" fmla="*/ 124 h 149"/>
                <a:gd name="T32" fmla="*/ 126 w 183"/>
                <a:gd name="T33" fmla="*/ 121 h 149"/>
                <a:gd name="T34" fmla="*/ 73 w 183"/>
                <a:gd name="T35" fmla="*/ 121 h 149"/>
                <a:gd name="T36" fmla="*/ 65 w 183"/>
                <a:gd name="T37" fmla="*/ 105 h 149"/>
                <a:gd name="T38" fmla="*/ 58 w 183"/>
                <a:gd name="T39" fmla="*/ 121 h 149"/>
                <a:gd name="T40" fmla="*/ 65 w 183"/>
                <a:gd name="T41" fmla="*/ 125 h 149"/>
                <a:gd name="T42" fmla="*/ 158 w 183"/>
                <a:gd name="T43" fmla="*/ 128 h 149"/>
                <a:gd name="T44" fmla="*/ 132 w 183"/>
                <a:gd name="T45" fmla="*/ 128 h 149"/>
                <a:gd name="T46" fmla="*/ 116 w 183"/>
                <a:gd name="T47" fmla="*/ 134 h 149"/>
                <a:gd name="T48" fmla="*/ 114 w 183"/>
                <a:gd name="T49" fmla="*/ 132 h 149"/>
                <a:gd name="T50" fmla="*/ 109 w 183"/>
                <a:gd name="T51" fmla="*/ 129 h 149"/>
                <a:gd name="T52" fmla="*/ 79 w 183"/>
                <a:gd name="T53" fmla="*/ 128 h 149"/>
                <a:gd name="T54" fmla="*/ 62 w 183"/>
                <a:gd name="T55" fmla="*/ 134 h 149"/>
                <a:gd name="T56" fmla="*/ 60 w 183"/>
                <a:gd name="T57" fmla="*/ 132 h 149"/>
                <a:gd name="T58" fmla="*/ 51 w 183"/>
                <a:gd name="T59" fmla="*/ 128 h 149"/>
                <a:gd name="T60" fmla="*/ 19 w 183"/>
                <a:gd name="T61" fmla="*/ 130 h 149"/>
                <a:gd name="T62" fmla="*/ 12 w 183"/>
                <a:gd name="T63" fmla="*/ 138 h 149"/>
                <a:gd name="T64" fmla="*/ 61 w 183"/>
                <a:gd name="T65" fmla="*/ 141 h 149"/>
                <a:gd name="T66" fmla="*/ 114 w 183"/>
                <a:gd name="T67" fmla="*/ 141 h 149"/>
                <a:gd name="T68" fmla="*/ 172 w 183"/>
                <a:gd name="T69" fmla="*/ 141 h 149"/>
                <a:gd name="T70" fmla="*/ 170 w 183"/>
                <a:gd name="T71" fmla="*/ 136 h 149"/>
                <a:gd name="T72" fmla="*/ 166 w 183"/>
                <a:gd name="T73" fmla="*/ 131 h 149"/>
                <a:gd name="T74" fmla="*/ 162 w 183"/>
                <a:gd name="T75" fmla="*/ 129 h 149"/>
                <a:gd name="T76" fmla="*/ 164 w 183"/>
                <a:gd name="T77" fmla="*/ 121 h 149"/>
                <a:gd name="T78" fmla="*/ 170 w 183"/>
                <a:gd name="T79" fmla="*/ 123 h 149"/>
                <a:gd name="T80" fmla="*/ 178 w 183"/>
                <a:gd name="T81" fmla="*/ 132 h 149"/>
                <a:gd name="T82" fmla="*/ 181 w 183"/>
                <a:gd name="T83" fmla="*/ 144 h 149"/>
                <a:gd name="T84" fmla="*/ 176 w 183"/>
                <a:gd name="T85" fmla="*/ 149 h 149"/>
                <a:gd name="T86" fmla="*/ 114 w 183"/>
                <a:gd name="T87" fmla="*/ 149 h 149"/>
                <a:gd name="T88" fmla="*/ 61 w 183"/>
                <a:gd name="T89" fmla="*/ 149 h 149"/>
                <a:gd name="T90" fmla="*/ 7 w 183"/>
                <a:gd name="T91" fmla="*/ 149 h 149"/>
                <a:gd name="T92" fmla="*/ 3 w 183"/>
                <a:gd name="T93" fmla="*/ 142 h 149"/>
                <a:gd name="T94" fmla="*/ 7 w 183"/>
                <a:gd name="T95" fmla="*/ 130 h 149"/>
                <a:gd name="T96" fmla="*/ 16 w 183"/>
                <a:gd name="T97" fmla="*/ 116 h 149"/>
                <a:gd name="T98" fmla="*/ 7 w 183"/>
                <a:gd name="T99" fmla="*/ 109 h 149"/>
                <a:gd name="T100" fmla="*/ 0 w 183"/>
                <a:gd name="T101" fmla="*/ 7 h 149"/>
                <a:gd name="T102" fmla="*/ 176 w 183"/>
                <a:gd name="T103" fmla="*/ 0 h 149"/>
                <a:gd name="T104" fmla="*/ 183 w 183"/>
                <a:gd name="T105" fmla="*/ 102 h 149"/>
                <a:gd name="T106" fmla="*/ 171 w 183"/>
                <a:gd name="T107" fmla="*/ 109 h 149"/>
                <a:gd name="T108" fmla="*/ 145 w 183"/>
                <a:gd name="T109" fmla="*/ 82 h 149"/>
                <a:gd name="T110" fmla="*/ 127 w 183"/>
                <a:gd name="T111" fmla="*/ 97 h 149"/>
                <a:gd name="T112" fmla="*/ 138 w 183"/>
                <a:gd name="T113" fmla="*/ 118 h 149"/>
                <a:gd name="T114" fmla="*/ 153 w 183"/>
                <a:gd name="T115" fmla="*/ 118 h 149"/>
                <a:gd name="T116" fmla="*/ 145 w 183"/>
                <a:gd name="T117" fmla="*/ 82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83" h="149">
                  <a:moveTo>
                    <a:pt x="38" y="82"/>
                  </a:moveTo>
                  <a:cubicBezTo>
                    <a:pt x="31" y="82"/>
                    <a:pt x="24" y="87"/>
                    <a:pt x="21" y="94"/>
                  </a:cubicBezTo>
                  <a:cubicBezTo>
                    <a:pt x="20" y="95"/>
                    <a:pt x="20" y="96"/>
                    <a:pt x="20" y="97"/>
                  </a:cubicBezTo>
                  <a:cubicBezTo>
                    <a:pt x="20" y="98"/>
                    <a:pt x="19" y="100"/>
                    <a:pt x="19" y="101"/>
                  </a:cubicBezTo>
                  <a:cubicBezTo>
                    <a:pt x="19" y="105"/>
                    <a:pt x="21" y="108"/>
                    <a:pt x="23" y="111"/>
                  </a:cubicBezTo>
                  <a:cubicBezTo>
                    <a:pt x="25" y="114"/>
                    <a:pt x="27" y="117"/>
                    <a:pt x="31" y="118"/>
                  </a:cubicBezTo>
                  <a:cubicBezTo>
                    <a:pt x="33" y="119"/>
                    <a:pt x="36" y="120"/>
                    <a:pt x="38" y="120"/>
                  </a:cubicBezTo>
                  <a:cubicBezTo>
                    <a:pt x="41" y="120"/>
                    <a:pt x="43" y="119"/>
                    <a:pt x="45" y="118"/>
                  </a:cubicBezTo>
                  <a:cubicBezTo>
                    <a:pt x="49" y="117"/>
                    <a:pt x="52" y="114"/>
                    <a:pt x="54" y="111"/>
                  </a:cubicBezTo>
                  <a:cubicBezTo>
                    <a:pt x="56" y="108"/>
                    <a:pt x="57" y="105"/>
                    <a:pt x="57" y="101"/>
                  </a:cubicBezTo>
                  <a:cubicBezTo>
                    <a:pt x="57" y="91"/>
                    <a:pt x="48" y="82"/>
                    <a:pt x="38" y="82"/>
                  </a:cubicBezTo>
                  <a:close/>
                  <a:moveTo>
                    <a:pt x="92" y="82"/>
                  </a:moveTo>
                  <a:cubicBezTo>
                    <a:pt x="92" y="82"/>
                    <a:pt x="92" y="82"/>
                    <a:pt x="92" y="82"/>
                  </a:cubicBezTo>
                  <a:cubicBezTo>
                    <a:pt x="84" y="82"/>
                    <a:pt x="77" y="87"/>
                    <a:pt x="74" y="94"/>
                  </a:cubicBezTo>
                  <a:cubicBezTo>
                    <a:pt x="74" y="95"/>
                    <a:pt x="74" y="96"/>
                    <a:pt x="73" y="97"/>
                  </a:cubicBezTo>
                  <a:cubicBezTo>
                    <a:pt x="73" y="98"/>
                    <a:pt x="73" y="100"/>
                    <a:pt x="73" y="101"/>
                  </a:cubicBezTo>
                  <a:cubicBezTo>
                    <a:pt x="73" y="105"/>
                    <a:pt x="74" y="108"/>
                    <a:pt x="76" y="111"/>
                  </a:cubicBezTo>
                  <a:cubicBezTo>
                    <a:pt x="78" y="114"/>
                    <a:pt x="81" y="117"/>
                    <a:pt x="84" y="118"/>
                  </a:cubicBezTo>
                  <a:cubicBezTo>
                    <a:pt x="87" y="119"/>
                    <a:pt x="89" y="120"/>
                    <a:pt x="92" y="120"/>
                  </a:cubicBezTo>
                  <a:cubicBezTo>
                    <a:pt x="94" y="120"/>
                    <a:pt x="97" y="119"/>
                    <a:pt x="99" y="118"/>
                  </a:cubicBezTo>
                  <a:cubicBezTo>
                    <a:pt x="99" y="118"/>
                    <a:pt x="99" y="118"/>
                    <a:pt x="99" y="118"/>
                  </a:cubicBezTo>
                  <a:cubicBezTo>
                    <a:pt x="103" y="117"/>
                    <a:pt x="105" y="114"/>
                    <a:pt x="107" y="111"/>
                  </a:cubicBezTo>
                  <a:cubicBezTo>
                    <a:pt x="109" y="108"/>
                    <a:pt x="110" y="105"/>
                    <a:pt x="110" y="101"/>
                  </a:cubicBezTo>
                  <a:cubicBezTo>
                    <a:pt x="110" y="91"/>
                    <a:pt x="102" y="82"/>
                    <a:pt x="92" y="82"/>
                  </a:cubicBezTo>
                  <a:close/>
                  <a:moveTo>
                    <a:pt x="92" y="74"/>
                  </a:moveTo>
                  <a:cubicBezTo>
                    <a:pt x="92" y="74"/>
                    <a:pt x="92" y="74"/>
                    <a:pt x="92" y="74"/>
                  </a:cubicBezTo>
                  <a:cubicBezTo>
                    <a:pt x="105" y="74"/>
                    <a:pt x="116" y="84"/>
                    <a:pt x="118" y="97"/>
                  </a:cubicBezTo>
                  <a:cubicBezTo>
                    <a:pt x="119" y="96"/>
                    <a:pt x="119" y="96"/>
                    <a:pt x="119" y="96"/>
                  </a:cubicBezTo>
                  <a:cubicBezTo>
                    <a:pt x="119" y="96"/>
                    <a:pt x="119" y="96"/>
                    <a:pt x="119" y="96"/>
                  </a:cubicBezTo>
                  <a:cubicBezTo>
                    <a:pt x="119" y="94"/>
                    <a:pt x="119" y="92"/>
                    <a:pt x="120" y="91"/>
                  </a:cubicBezTo>
                  <a:cubicBezTo>
                    <a:pt x="124" y="80"/>
                    <a:pt x="134" y="74"/>
                    <a:pt x="145" y="74"/>
                  </a:cubicBezTo>
                  <a:cubicBezTo>
                    <a:pt x="153" y="74"/>
                    <a:pt x="160" y="77"/>
                    <a:pt x="164" y="82"/>
                  </a:cubicBezTo>
                  <a:cubicBezTo>
                    <a:pt x="166" y="84"/>
                    <a:pt x="168" y="86"/>
                    <a:pt x="169" y="88"/>
                  </a:cubicBezTo>
                  <a:cubicBezTo>
                    <a:pt x="169" y="14"/>
                    <a:pt x="169" y="14"/>
                    <a:pt x="169" y="14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4" y="88"/>
                    <a:pt x="14" y="88"/>
                    <a:pt x="14" y="88"/>
                  </a:cubicBezTo>
                  <a:cubicBezTo>
                    <a:pt x="19" y="80"/>
                    <a:pt x="28" y="74"/>
                    <a:pt x="38" y="74"/>
                  </a:cubicBezTo>
                  <a:cubicBezTo>
                    <a:pt x="51" y="74"/>
                    <a:pt x="63" y="84"/>
                    <a:pt x="65" y="97"/>
                  </a:cubicBezTo>
                  <a:cubicBezTo>
                    <a:pt x="65" y="96"/>
                    <a:pt x="65" y="96"/>
                    <a:pt x="65" y="96"/>
                  </a:cubicBezTo>
                  <a:cubicBezTo>
                    <a:pt x="65" y="94"/>
                    <a:pt x="66" y="92"/>
                    <a:pt x="67" y="91"/>
                  </a:cubicBezTo>
                  <a:cubicBezTo>
                    <a:pt x="71" y="80"/>
                    <a:pt x="81" y="74"/>
                    <a:pt x="92" y="74"/>
                  </a:cubicBezTo>
                  <a:close/>
                  <a:moveTo>
                    <a:pt x="118" y="105"/>
                  </a:moveTo>
                  <a:cubicBezTo>
                    <a:pt x="118" y="105"/>
                    <a:pt x="118" y="105"/>
                    <a:pt x="118" y="105"/>
                  </a:cubicBezTo>
                  <a:cubicBezTo>
                    <a:pt x="118" y="109"/>
                    <a:pt x="116" y="113"/>
                    <a:pt x="114" y="116"/>
                  </a:cubicBezTo>
                  <a:cubicBezTo>
                    <a:pt x="113" y="118"/>
                    <a:pt x="112" y="119"/>
                    <a:pt x="110" y="121"/>
                  </a:cubicBezTo>
                  <a:cubicBezTo>
                    <a:pt x="111" y="121"/>
                    <a:pt x="111" y="121"/>
                    <a:pt x="111" y="121"/>
                  </a:cubicBezTo>
                  <a:cubicBezTo>
                    <a:pt x="111" y="121"/>
                    <a:pt x="111" y="121"/>
                    <a:pt x="111" y="121"/>
                  </a:cubicBezTo>
                  <a:cubicBezTo>
                    <a:pt x="113" y="121"/>
                    <a:pt x="115" y="122"/>
                    <a:pt x="117" y="124"/>
                  </a:cubicBezTo>
                  <a:cubicBezTo>
                    <a:pt x="118" y="124"/>
                    <a:pt x="118" y="124"/>
                    <a:pt x="118" y="125"/>
                  </a:cubicBezTo>
                  <a:cubicBezTo>
                    <a:pt x="120" y="123"/>
                    <a:pt x="121" y="123"/>
                    <a:pt x="123" y="122"/>
                  </a:cubicBezTo>
                  <a:cubicBezTo>
                    <a:pt x="124" y="121"/>
                    <a:pt x="125" y="121"/>
                    <a:pt x="126" y="121"/>
                  </a:cubicBezTo>
                  <a:cubicBezTo>
                    <a:pt x="125" y="119"/>
                    <a:pt x="124" y="118"/>
                    <a:pt x="123" y="116"/>
                  </a:cubicBezTo>
                  <a:cubicBezTo>
                    <a:pt x="121" y="113"/>
                    <a:pt x="119" y="109"/>
                    <a:pt x="118" y="105"/>
                  </a:cubicBezTo>
                  <a:close/>
                  <a:moveTo>
                    <a:pt x="73" y="121"/>
                  </a:moveTo>
                  <a:cubicBezTo>
                    <a:pt x="73" y="121"/>
                    <a:pt x="73" y="121"/>
                    <a:pt x="73" y="121"/>
                  </a:cubicBezTo>
                  <a:cubicBezTo>
                    <a:pt x="72" y="119"/>
                    <a:pt x="70" y="118"/>
                    <a:pt x="69" y="116"/>
                  </a:cubicBezTo>
                  <a:cubicBezTo>
                    <a:pt x="67" y="113"/>
                    <a:pt x="66" y="109"/>
                    <a:pt x="65" y="105"/>
                  </a:cubicBezTo>
                  <a:cubicBezTo>
                    <a:pt x="64" y="109"/>
                    <a:pt x="63" y="113"/>
                    <a:pt x="61" y="116"/>
                  </a:cubicBezTo>
                  <a:cubicBezTo>
                    <a:pt x="60" y="118"/>
                    <a:pt x="58" y="119"/>
                    <a:pt x="57" y="121"/>
                  </a:cubicBezTo>
                  <a:cubicBezTo>
                    <a:pt x="58" y="121"/>
                    <a:pt x="58" y="121"/>
                    <a:pt x="58" y="121"/>
                  </a:cubicBezTo>
                  <a:cubicBezTo>
                    <a:pt x="58" y="121"/>
                    <a:pt x="58" y="121"/>
                    <a:pt x="58" y="121"/>
                  </a:cubicBezTo>
                  <a:cubicBezTo>
                    <a:pt x="60" y="121"/>
                    <a:pt x="62" y="122"/>
                    <a:pt x="63" y="124"/>
                  </a:cubicBezTo>
                  <a:cubicBezTo>
                    <a:pt x="64" y="124"/>
                    <a:pt x="65" y="124"/>
                    <a:pt x="65" y="125"/>
                  </a:cubicBezTo>
                  <a:cubicBezTo>
                    <a:pt x="66" y="123"/>
                    <a:pt x="68" y="123"/>
                    <a:pt x="69" y="122"/>
                  </a:cubicBezTo>
                  <a:cubicBezTo>
                    <a:pt x="71" y="121"/>
                    <a:pt x="72" y="121"/>
                    <a:pt x="73" y="121"/>
                  </a:cubicBezTo>
                  <a:close/>
                  <a:moveTo>
                    <a:pt x="158" y="128"/>
                  </a:moveTo>
                  <a:cubicBezTo>
                    <a:pt x="158" y="128"/>
                    <a:pt x="158" y="128"/>
                    <a:pt x="158" y="128"/>
                  </a:cubicBezTo>
                  <a:cubicBezTo>
                    <a:pt x="145" y="128"/>
                    <a:pt x="145" y="128"/>
                    <a:pt x="145" y="128"/>
                  </a:cubicBezTo>
                  <a:cubicBezTo>
                    <a:pt x="132" y="128"/>
                    <a:pt x="132" y="128"/>
                    <a:pt x="132" y="128"/>
                  </a:cubicBezTo>
                  <a:cubicBezTo>
                    <a:pt x="130" y="128"/>
                    <a:pt x="128" y="129"/>
                    <a:pt x="126" y="130"/>
                  </a:cubicBezTo>
                  <a:cubicBezTo>
                    <a:pt x="125" y="130"/>
                    <a:pt x="123" y="132"/>
                    <a:pt x="122" y="133"/>
                  </a:cubicBezTo>
                  <a:cubicBezTo>
                    <a:pt x="120" y="135"/>
                    <a:pt x="118" y="135"/>
                    <a:pt x="116" y="134"/>
                  </a:cubicBezTo>
                  <a:cubicBezTo>
                    <a:pt x="115" y="133"/>
                    <a:pt x="115" y="133"/>
                    <a:pt x="115" y="133"/>
                  </a:cubicBezTo>
                  <a:cubicBezTo>
                    <a:pt x="115" y="133"/>
                    <a:pt x="114" y="132"/>
                    <a:pt x="114" y="132"/>
                  </a:cubicBezTo>
                  <a:cubicBezTo>
                    <a:pt x="114" y="132"/>
                    <a:pt x="114" y="132"/>
                    <a:pt x="114" y="132"/>
                  </a:cubicBezTo>
                  <a:cubicBezTo>
                    <a:pt x="113" y="131"/>
                    <a:pt x="113" y="131"/>
                    <a:pt x="112" y="131"/>
                  </a:cubicBezTo>
                  <a:cubicBezTo>
                    <a:pt x="111" y="130"/>
                    <a:pt x="110" y="129"/>
                    <a:pt x="109" y="129"/>
                  </a:cubicBezTo>
                  <a:cubicBezTo>
                    <a:pt x="109" y="129"/>
                    <a:pt x="109" y="129"/>
                    <a:pt x="109" y="129"/>
                  </a:cubicBezTo>
                  <a:cubicBezTo>
                    <a:pt x="107" y="128"/>
                    <a:pt x="106" y="128"/>
                    <a:pt x="105" y="128"/>
                  </a:cubicBezTo>
                  <a:cubicBezTo>
                    <a:pt x="92" y="128"/>
                    <a:pt x="92" y="128"/>
                    <a:pt x="92" y="128"/>
                  </a:cubicBezTo>
                  <a:cubicBezTo>
                    <a:pt x="79" y="128"/>
                    <a:pt x="79" y="128"/>
                    <a:pt x="79" y="128"/>
                  </a:cubicBezTo>
                  <a:cubicBezTo>
                    <a:pt x="77" y="128"/>
                    <a:pt x="75" y="129"/>
                    <a:pt x="73" y="130"/>
                  </a:cubicBezTo>
                  <a:cubicBezTo>
                    <a:pt x="71" y="130"/>
                    <a:pt x="69" y="132"/>
                    <a:pt x="68" y="133"/>
                  </a:cubicBezTo>
                  <a:cubicBezTo>
                    <a:pt x="67" y="135"/>
                    <a:pt x="64" y="135"/>
                    <a:pt x="62" y="134"/>
                  </a:cubicBezTo>
                  <a:cubicBezTo>
                    <a:pt x="62" y="133"/>
                    <a:pt x="62" y="133"/>
                    <a:pt x="61" y="133"/>
                  </a:cubicBezTo>
                  <a:cubicBezTo>
                    <a:pt x="61" y="133"/>
                    <a:pt x="61" y="132"/>
                    <a:pt x="60" y="132"/>
                  </a:cubicBezTo>
                  <a:cubicBezTo>
                    <a:pt x="60" y="132"/>
                    <a:pt x="60" y="132"/>
                    <a:pt x="60" y="132"/>
                  </a:cubicBezTo>
                  <a:cubicBezTo>
                    <a:pt x="60" y="131"/>
                    <a:pt x="59" y="131"/>
                    <a:pt x="59" y="131"/>
                  </a:cubicBezTo>
                  <a:cubicBezTo>
                    <a:pt x="58" y="130"/>
                    <a:pt x="56" y="129"/>
                    <a:pt x="55" y="129"/>
                  </a:cubicBezTo>
                  <a:cubicBezTo>
                    <a:pt x="54" y="128"/>
                    <a:pt x="52" y="128"/>
                    <a:pt x="51" y="128"/>
                  </a:cubicBezTo>
                  <a:cubicBezTo>
                    <a:pt x="38" y="128"/>
                    <a:pt x="38" y="128"/>
                    <a:pt x="38" y="128"/>
                  </a:cubicBezTo>
                  <a:cubicBezTo>
                    <a:pt x="25" y="128"/>
                    <a:pt x="25" y="128"/>
                    <a:pt x="25" y="128"/>
                  </a:cubicBezTo>
                  <a:cubicBezTo>
                    <a:pt x="23" y="128"/>
                    <a:pt x="21" y="129"/>
                    <a:pt x="19" y="130"/>
                  </a:cubicBezTo>
                  <a:cubicBezTo>
                    <a:pt x="17" y="131"/>
                    <a:pt x="15" y="133"/>
                    <a:pt x="14" y="134"/>
                  </a:cubicBezTo>
                  <a:cubicBezTo>
                    <a:pt x="13" y="136"/>
                    <a:pt x="12" y="137"/>
                    <a:pt x="12" y="138"/>
                  </a:cubicBezTo>
                  <a:cubicBezTo>
                    <a:pt x="12" y="138"/>
                    <a:pt x="12" y="138"/>
                    <a:pt x="12" y="138"/>
                  </a:cubicBezTo>
                  <a:cubicBezTo>
                    <a:pt x="12" y="139"/>
                    <a:pt x="11" y="140"/>
                    <a:pt x="11" y="141"/>
                  </a:cubicBezTo>
                  <a:cubicBezTo>
                    <a:pt x="38" y="141"/>
                    <a:pt x="38" y="141"/>
                    <a:pt x="38" y="141"/>
                  </a:cubicBezTo>
                  <a:cubicBezTo>
                    <a:pt x="61" y="141"/>
                    <a:pt x="61" y="141"/>
                    <a:pt x="61" y="141"/>
                  </a:cubicBezTo>
                  <a:cubicBezTo>
                    <a:pt x="69" y="141"/>
                    <a:pt x="69" y="141"/>
                    <a:pt x="69" y="141"/>
                  </a:cubicBezTo>
                  <a:cubicBezTo>
                    <a:pt x="92" y="141"/>
                    <a:pt x="92" y="141"/>
                    <a:pt x="92" y="141"/>
                  </a:cubicBezTo>
                  <a:cubicBezTo>
                    <a:pt x="114" y="141"/>
                    <a:pt x="114" y="141"/>
                    <a:pt x="114" y="141"/>
                  </a:cubicBezTo>
                  <a:cubicBezTo>
                    <a:pt x="123" y="141"/>
                    <a:pt x="123" y="141"/>
                    <a:pt x="123" y="141"/>
                  </a:cubicBezTo>
                  <a:cubicBezTo>
                    <a:pt x="145" y="141"/>
                    <a:pt x="145" y="141"/>
                    <a:pt x="145" y="141"/>
                  </a:cubicBezTo>
                  <a:cubicBezTo>
                    <a:pt x="172" y="141"/>
                    <a:pt x="172" y="141"/>
                    <a:pt x="172" y="141"/>
                  </a:cubicBezTo>
                  <a:cubicBezTo>
                    <a:pt x="172" y="140"/>
                    <a:pt x="172" y="139"/>
                    <a:pt x="172" y="139"/>
                  </a:cubicBezTo>
                  <a:cubicBezTo>
                    <a:pt x="172" y="139"/>
                    <a:pt x="172" y="139"/>
                    <a:pt x="172" y="139"/>
                  </a:cubicBezTo>
                  <a:cubicBezTo>
                    <a:pt x="171" y="138"/>
                    <a:pt x="171" y="137"/>
                    <a:pt x="170" y="136"/>
                  </a:cubicBezTo>
                  <a:cubicBezTo>
                    <a:pt x="170" y="135"/>
                    <a:pt x="169" y="134"/>
                    <a:pt x="169" y="133"/>
                  </a:cubicBezTo>
                  <a:cubicBezTo>
                    <a:pt x="168" y="133"/>
                    <a:pt x="168" y="133"/>
                    <a:pt x="168" y="133"/>
                  </a:cubicBezTo>
                  <a:cubicBezTo>
                    <a:pt x="168" y="132"/>
                    <a:pt x="167" y="131"/>
                    <a:pt x="166" y="131"/>
                  </a:cubicBezTo>
                  <a:cubicBezTo>
                    <a:pt x="166" y="130"/>
                    <a:pt x="166" y="130"/>
                    <a:pt x="166" y="130"/>
                  </a:cubicBezTo>
                  <a:cubicBezTo>
                    <a:pt x="165" y="130"/>
                    <a:pt x="164" y="129"/>
                    <a:pt x="162" y="129"/>
                  </a:cubicBezTo>
                  <a:cubicBezTo>
                    <a:pt x="162" y="129"/>
                    <a:pt x="162" y="129"/>
                    <a:pt x="162" y="129"/>
                  </a:cubicBezTo>
                  <a:cubicBezTo>
                    <a:pt x="161" y="128"/>
                    <a:pt x="160" y="128"/>
                    <a:pt x="158" y="128"/>
                  </a:cubicBezTo>
                  <a:close/>
                  <a:moveTo>
                    <a:pt x="164" y="121"/>
                  </a:moveTo>
                  <a:cubicBezTo>
                    <a:pt x="164" y="121"/>
                    <a:pt x="164" y="121"/>
                    <a:pt x="164" y="121"/>
                  </a:cubicBezTo>
                  <a:cubicBezTo>
                    <a:pt x="165" y="121"/>
                    <a:pt x="165" y="121"/>
                    <a:pt x="165" y="121"/>
                  </a:cubicBezTo>
                  <a:cubicBezTo>
                    <a:pt x="165" y="121"/>
                    <a:pt x="165" y="121"/>
                    <a:pt x="165" y="121"/>
                  </a:cubicBezTo>
                  <a:cubicBezTo>
                    <a:pt x="167" y="121"/>
                    <a:pt x="169" y="122"/>
                    <a:pt x="170" y="123"/>
                  </a:cubicBezTo>
                  <a:cubicBezTo>
                    <a:pt x="171" y="124"/>
                    <a:pt x="171" y="124"/>
                    <a:pt x="171" y="124"/>
                  </a:cubicBezTo>
                  <a:cubicBezTo>
                    <a:pt x="172" y="125"/>
                    <a:pt x="174" y="126"/>
                    <a:pt x="175" y="127"/>
                  </a:cubicBezTo>
                  <a:cubicBezTo>
                    <a:pt x="176" y="128"/>
                    <a:pt x="177" y="130"/>
                    <a:pt x="178" y="132"/>
                  </a:cubicBezTo>
                  <a:cubicBezTo>
                    <a:pt x="179" y="133"/>
                    <a:pt x="180" y="135"/>
                    <a:pt x="180" y="137"/>
                  </a:cubicBezTo>
                  <a:cubicBezTo>
                    <a:pt x="180" y="139"/>
                    <a:pt x="181" y="140"/>
                    <a:pt x="181" y="142"/>
                  </a:cubicBezTo>
                  <a:cubicBezTo>
                    <a:pt x="181" y="144"/>
                    <a:pt x="181" y="144"/>
                    <a:pt x="181" y="144"/>
                  </a:cubicBezTo>
                  <a:cubicBezTo>
                    <a:pt x="181" y="145"/>
                    <a:pt x="181" y="145"/>
                    <a:pt x="181" y="145"/>
                  </a:cubicBezTo>
                  <a:cubicBezTo>
                    <a:pt x="181" y="145"/>
                    <a:pt x="181" y="145"/>
                    <a:pt x="181" y="145"/>
                  </a:cubicBezTo>
                  <a:cubicBezTo>
                    <a:pt x="181" y="147"/>
                    <a:pt x="179" y="149"/>
                    <a:pt x="176" y="149"/>
                  </a:cubicBezTo>
                  <a:cubicBezTo>
                    <a:pt x="145" y="149"/>
                    <a:pt x="145" y="149"/>
                    <a:pt x="145" y="149"/>
                  </a:cubicBezTo>
                  <a:cubicBezTo>
                    <a:pt x="123" y="149"/>
                    <a:pt x="123" y="149"/>
                    <a:pt x="123" y="149"/>
                  </a:cubicBezTo>
                  <a:cubicBezTo>
                    <a:pt x="114" y="149"/>
                    <a:pt x="114" y="149"/>
                    <a:pt x="114" y="149"/>
                  </a:cubicBezTo>
                  <a:cubicBezTo>
                    <a:pt x="92" y="149"/>
                    <a:pt x="92" y="149"/>
                    <a:pt x="92" y="149"/>
                  </a:cubicBezTo>
                  <a:cubicBezTo>
                    <a:pt x="69" y="149"/>
                    <a:pt x="69" y="149"/>
                    <a:pt x="69" y="149"/>
                  </a:cubicBezTo>
                  <a:cubicBezTo>
                    <a:pt x="61" y="149"/>
                    <a:pt x="61" y="149"/>
                    <a:pt x="61" y="149"/>
                  </a:cubicBezTo>
                  <a:cubicBezTo>
                    <a:pt x="38" y="149"/>
                    <a:pt x="38" y="149"/>
                    <a:pt x="38" y="149"/>
                  </a:cubicBezTo>
                  <a:cubicBezTo>
                    <a:pt x="7" y="149"/>
                    <a:pt x="7" y="149"/>
                    <a:pt x="7" y="149"/>
                  </a:cubicBezTo>
                  <a:cubicBezTo>
                    <a:pt x="7" y="149"/>
                    <a:pt x="7" y="149"/>
                    <a:pt x="7" y="149"/>
                  </a:cubicBezTo>
                  <a:cubicBezTo>
                    <a:pt x="5" y="149"/>
                    <a:pt x="3" y="147"/>
                    <a:pt x="3" y="145"/>
                  </a:cubicBezTo>
                  <a:cubicBezTo>
                    <a:pt x="3" y="144"/>
                    <a:pt x="3" y="144"/>
                    <a:pt x="3" y="144"/>
                  </a:cubicBezTo>
                  <a:cubicBezTo>
                    <a:pt x="3" y="142"/>
                    <a:pt x="3" y="142"/>
                    <a:pt x="3" y="142"/>
                  </a:cubicBezTo>
                  <a:cubicBezTo>
                    <a:pt x="3" y="140"/>
                    <a:pt x="3" y="138"/>
                    <a:pt x="4" y="136"/>
                  </a:cubicBezTo>
                  <a:cubicBezTo>
                    <a:pt x="4" y="136"/>
                    <a:pt x="4" y="136"/>
                    <a:pt x="4" y="136"/>
                  </a:cubicBezTo>
                  <a:cubicBezTo>
                    <a:pt x="4" y="134"/>
                    <a:pt x="5" y="132"/>
                    <a:pt x="7" y="130"/>
                  </a:cubicBezTo>
                  <a:cubicBezTo>
                    <a:pt x="9" y="127"/>
                    <a:pt x="11" y="124"/>
                    <a:pt x="15" y="122"/>
                  </a:cubicBezTo>
                  <a:cubicBezTo>
                    <a:pt x="16" y="122"/>
                    <a:pt x="18" y="121"/>
                    <a:pt x="19" y="121"/>
                  </a:cubicBezTo>
                  <a:cubicBezTo>
                    <a:pt x="18" y="119"/>
                    <a:pt x="17" y="118"/>
                    <a:pt x="16" y="116"/>
                  </a:cubicBezTo>
                  <a:cubicBezTo>
                    <a:pt x="14" y="114"/>
                    <a:pt x="13" y="111"/>
                    <a:pt x="12" y="109"/>
                  </a:cubicBezTo>
                  <a:cubicBezTo>
                    <a:pt x="12" y="109"/>
                    <a:pt x="11" y="109"/>
                    <a:pt x="11" y="109"/>
                  </a:cubicBezTo>
                  <a:cubicBezTo>
                    <a:pt x="7" y="109"/>
                    <a:pt x="7" y="109"/>
                    <a:pt x="7" y="109"/>
                  </a:cubicBezTo>
                  <a:cubicBezTo>
                    <a:pt x="3" y="109"/>
                    <a:pt x="0" y="106"/>
                    <a:pt x="0" y="102"/>
                  </a:cubicBezTo>
                  <a:cubicBezTo>
                    <a:pt x="0" y="102"/>
                    <a:pt x="0" y="102"/>
                    <a:pt x="0" y="102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176" y="0"/>
                    <a:pt x="176" y="0"/>
                    <a:pt x="176" y="0"/>
                  </a:cubicBezTo>
                  <a:cubicBezTo>
                    <a:pt x="180" y="0"/>
                    <a:pt x="183" y="3"/>
                    <a:pt x="183" y="7"/>
                  </a:cubicBezTo>
                  <a:cubicBezTo>
                    <a:pt x="183" y="7"/>
                    <a:pt x="183" y="7"/>
                    <a:pt x="183" y="7"/>
                  </a:cubicBezTo>
                  <a:cubicBezTo>
                    <a:pt x="183" y="102"/>
                    <a:pt x="183" y="102"/>
                    <a:pt x="183" y="102"/>
                  </a:cubicBezTo>
                  <a:cubicBezTo>
                    <a:pt x="183" y="106"/>
                    <a:pt x="180" y="109"/>
                    <a:pt x="176" y="109"/>
                  </a:cubicBezTo>
                  <a:cubicBezTo>
                    <a:pt x="176" y="109"/>
                    <a:pt x="176" y="109"/>
                    <a:pt x="176" y="109"/>
                  </a:cubicBezTo>
                  <a:cubicBezTo>
                    <a:pt x="171" y="109"/>
                    <a:pt x="171" y="109"/>
                    <a:pt x="171" y="109"/>
                  </a:cubicBezTo>
                  <a:cubicBezTo>
                    <a:pt x="170" y="111"/>
                    <a:pt x="169" y="114"/>
                    <a:pt x="168" y="116"/>
                  </a:cubicBezTo>
                  <a:cubicBezTo>
                    <a:pt x="167" y="118"/>
                    <a:pt x="166" y="119"/>
                    <a:pt x="164" y="121"/>
                  </a:cubicBezTo>
                  <a:close/>
                  <a:moveTo>
                    <a:pt x="145" y="82"/>
                  </a:moveTo>
                  <a:cubicBezTo>
                    <a:pt x="145" y="82"/>
                    <a:pt x="145" y="82"/>
                    <a:pt x="145" y="82"/>
                  </a:cubicBezTo>
                  <a:cubicBezTo>
                    <a:pt x="136" y="82"/>
                    <a:pt x="129" y="89"/>
                    <a:pt x="127" y="97"/>
                  </a:cubicBezTo>
                  <a:cubicBezTo>
                    <a:pt x="127" y="97"/>
                    <a:pt x="127" y="97"/>
                    <a:pt x="127" y="97"/>
                  </a:cubicBezTo>
                  <a:cubicBezTo>
                    <a:pt x="127" y="99"/>
                    <a:pt x="127" y="100"/>
                    <a:pt x="127" y="101"/>
                  </a:cubicBezTo>
                  <a:cubicBezTo>
                    <a:pt x="127" y="105"/>
                    <a:pt x="128" y="108"/>
                    <a:pt x="130" y="111"/>
                  </a:cubicBezTo>
                  <a:cubicBezTo>
                    <a:pt x="132" y="114"/>
                    <a:pt x="135" y="117"/>
                    <a:pt x="138" y="118"/>
                  </a:cubicBezTo>
                  <a:cubicBezTo>
                    <a:pt x="140" y="119"/>
                    <a:pt x="143" y="120"/>
                    <a:pt x="145" y="120"/>
                  </a:cubicBezTo>
                  <a:cubicBezTo>
                    <a:pt x="148" y="120"/>
                    <a:pt x="150" y="119"/>
                    <a:pt x="152" y="118"/>
                  </a:cubicBezTo>
                  <a:cubicBezTo>
                    <a:pt x="153" y="118"/>
                    <a:pt x="153" y="118"/>
                    <a:pt x="153" y="118"/>
                  </a:cubicBezTo>
                  <a:cubicBezTo>
                    <a:pt x="156" y="117"/>
                    <a:pt x="159" y="114"/>
                    <a:pt x="161" y="111"/>
                  </a:cubicBezTo>
                  <a:cubicBezTo>
                    <a:pt x="163" y="108"/>
                    <a:pt x="164" y="105"/>
                    <a:pt x="164" y="101"/>
                  </a:cubicBezTo>
                  <a:cubicBezTo>
                    <a:pt x="164" y="91"/>
                    <a:pt x="156" y="82"/>
                    <a:pt x="145" y="8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5646174" y="1874501"/>
            <a:ext cx="899651" cy="899651"/>
            <a:chOff x="5646174" y="2072621"/>
            <a:chExt cx="899651" cy="899651"/>
          </a:xfrm>
        </p:grpSpPr>
        <p:sp>
          <p:nvSpPr>
            <p:cNvPr id="7" name="椭圆 6"/>
            <p:cNvSpPr/>
            <p:nvPr/>
          </p:nvSpPr>
          <p:spPr>
            <a:xfrm>
              <a:off x="5646174" y="2072621"/>
              <a:ext cx="899651" cy="899651"/>
            </a:xfrm>
            <a:prstGeom prst="ellipse">
              <a:avLst/>
            </a:prstGeom>
            <a:solidFill>
              <a:srgbClr val="E94B5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Freeform 51"/>
            <p:cNvSpPr>
              <a:spLocks noEditPoints="1"/>
            </p:cNvSpPr>
            <p:nvPr/>
          </p:nvSpPr>
          <p:spPr bwMode="auto">
            <a:xfrm>
              <a:off x="5881388" y="2356379"/>
              <a:ext cx="429223" cy="332135"/>
            </a:xfrm>
            <a:custGeom>
              <a:avLst/>
              <a:gdLst>
                <a:gd name="T0" fmla="*/ 102 w 184"/>
                <a:gd name="T1" fmla="*/ 35 h 142"/>
                <a:gd name="T2" fmla="*/ 139 w 184"/>
                <a:gd name="T3" fmla="*/ 40 h 142"/>
                <a:gd name="T4" fmla="*/ 144 w 184"/>
                <a:gd name="T5" fmla="*/ 91 h 142"/>
                <a:gd name="T6" fmla="*/ 129 w 184"/>
                <a:gd name="T7" fmla="*/ 106 h 142"/>
                <a:gd name="T8" fmla="*/ 95 w 184"/>
                <a:gd name="T9" fmla="*/ 99 h 142"/>
                <a:gd name="T10" fmla="*/ 95 w 184"/>
                <a:gd name="T11" fmla="*/ 43 h 142"/>
                <a:gd name="T12" fmla="*/ 33 w 184"/>
                <a:gd name="T13" fmla="*/ 0 h 142"/>
                <a:gd name="T14" fmla="*/ 151 w 184"/>
                <a:gd name="T15" fmla="*/ 0 h 142"/>
                <a:gd name="T16" fmla="*/ 184 w 184"/>
                <a:gd name="T17" fmla="*/ 109 h 142"/>
                <a:gd name="T18" fmla="*/ 33 w 184"/>
                <a:gd name="T19" fmla="*/ 142 h 142"/>
                <a:gd name="T20" fmla="*/ 0 w 184"/>
                <a:gd name="T21" fmla="*/ 32 h 142"/>
                <a:gd name="T22" fmla="*/ 151 w 184"/>
                <a:gd name="T23" fmla="*/ 14 h 142"/>
                <a:gd name="T24" fmla="*/ 33 w 184"/>
                <a:gd name="T25" fmla="*/ 14 h 142"/>
                <a:gd name="T26" fmla="*/ 14 w 184"/>
                <a:gd name="T27" fmla="*/ 109 h 142"/>
                <a:gd name="T28" fmla="*/ 151 w 184"/>
                <a:gd name="T29" fmla="*/ 128 h 142"/>
                <a:gd name="T30" fmla="*/ 170 w 184"/>
                <a:gd name="T31" fmla="*/ 32 h 142"/>
                <a:gd name="T32" fmla="*/ 129 w 184"/>
                <a:gd name="T33" fmla="*/ 50 h 142"/>
                <a:gd name="T34" fmla="*/ 109 w 184"/>
                <a:gd name="T35" fmla="*/ 50 h 142"/>
                <a:gd name="T36" fmla="*/ 129 w 184"/>
                <a:gd name="T37" fmla="*/ 92 h 142"/>
                <a:gd name="T38" fmla="*/ 130 w 184"/>
                <a:gd name="T39" fmla="*/ 91 h 142"/>
                <a:gd name="T40" fmla="*/ 129 w 184"/>
                <a:gd name="T41" fmla="*/ 50 h 142"/>
                <a:gd name="T42" fmla="*/ 56 w 184"/>
                <a:gd name="T43" fmla="*/ 56 h 142"/>
                <a:gd name="T44" fmla="*/ 49 w 184"/>
                <a:gd name="T45" fmla="*/ 63 h 142"/>
                <a:gd name="T46" fmla="*/ 48 w 184"/>
                <a:gd name="T47" fmla="*/ 41 h 142"/>
                <a:gd name="T48" fmla="*/ 79 w 184"/>
                <a:gd name="T49" fmla="*/ 41 h 142"/>
                <a:gd name="T50" fmla="*/ 80 w 184"/>
                <a:gd name="T51" fmla="*/ 69 h 142"/>
                <a:gd name="T52" fmla="*/ 80 w 184"/>
                <a:gd name="T53" fmla="*/ 100 h 142"/>
                <a:gd name="T54" fmla="*/ 47 w 184"/>
                <a:gd name="T55" fmla="*/ 100 h 142"/>
                <a:gd name="T56" fmla="*/ 47 w 184"/>
                <a:gd name="T57" fmla="*/ 77 h 142"/>
                <a:gd name="T58" fmla="*/ 57 w 184"/>
                <a:gd name="T59" fmla="*/ 89 h 142"/>
                <a:gd name="T60" fmla="*/ 70 w 184"/>
                <a:gd name="T61" fmla="*/ 89 h 142"/>
                <a:gd name="T62" fmla="*/ 70 w 184"/>
                <a:gd name="T63" fmla="*/ 79 h 142"/>
                <a:gd name="T64" fmla="*/ 64 w 184"/>
                <a:gd name="T65" fmla="*/ 76 h 142"/>
                <a:gd name="T66" fmla="*/ 64 w 184"/>
                <a:gd name="T67" fmla="*/ 62 h 142"/>
                <a:gd name="T68" fmla="*/ 71 w 184"/>
                <a:gd name="T69" fmla="*/ 56 h 142"/>
                <a:gd name="T70" fmla="*/ 64 w 184"/>
                <a:gd name="T71" fmla="*/ 50 h 142"/>
                <a:gd name="T72" fmla="*/ 56 w 184"/>
                <a:gd name="T73" fmla="*/ 56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84" h="142">
                  <a:moveTo>
                    <a:pt x="102" y="35"/>
                  </a:moveTo>
                  <a:cubicBezTo>
                    <a:pt x="102" y="35"/>
                    <a:pt x="102" y="35"/>
                    <a:pt x="102" y="35"/>
                  </a:cubicBezTo>
                  <a:cubicBezTo>
                    <a:pt x="129" y="35"/>
                    <a:pt x="129" y="35"/>
                    <a:pt x="129" y="35"/>
                  </a:cubicBezTo>
                  <a:cubicBezTo>
                    <a:pt x="133" y="35"/>
                    <a:pt x="137" y="37"/>
                    <a:pt x="139" y="40"/>
                  </a:cubicBezTo>
                  <a:cubicBezTo>
                    <a:pt x="142" y="43"/>
                    <a:pt x="144" y="46"/>
                    <a:pt x="144" y="50"/>
                  </a:cubicBezTo>
                  <a:cubicBezTo>
                    <a:pt x="144" y="91"/>
                    <a:pt x="144" y="91"/>
                    <a:pt x="144" y="91"/>
                  </a:cubicBezTo>
                  <a:cubicBezTo>
                    <a:pt x="144" y="95"/>
                    <a:pt x="142" y="99"/>
                    <a:pt x="139" y="102"/>
                  </a:cubicBezTo>
                  <a:cubicBezTo>
                    <a:pt x="137" y="104"/>
                    <a:pt x="133" y="106"/>
                    <a:pt x="129" y="106"/>
                  </a:cubicBezTo>
                  <a:cubicBezTo>
                    <a:pt x="102" y="106"/>
                    <a:pt x="102" y="106"/>
                    <a:pt x="102" y="106"/>
                  </a:cubicBezTo>
                  <a:cubicBezTo>
                    <a:pt x="98" y="106"/>
                    <a:pt x="95" y="103"/>
                    <a:pt x="95" y="99"/>
                  </a:cubicBezTo>
                  <a:cubicBezTo>
                    <a:pt x="95" y="99"/>
                    <a:pt x="95" y="99"/>
                    <a:pt x="95" y="99"/>
                  </a:cubicBezTo>
                  <a:cubicBezTo>
                    <a:pt x="95" y="43"/>
                    <a:pt x="95" y="43"/>
                    <a:pt x="95" y="43"/>
                  </a:cubicBezTo>
                  <a:cubicBezTo>
                    <a:pt x="95" y="39"/>
                    <a:pt x="98" y="35"/>
                    <a:pt x="102" y="35"/>
                  </a:cubicBezTo>
                  <a:close/>
                  <a:moveTo>
                    <a:pt x="33" y="0"/>
                  </a:moveTo>
                  <a:cubicBezTo>
                    <a:pt x="33" y="0"/>
                    <a:pt x="33" y="0"/>
                    <a:pt x="33" y="0"/>
                  </a:cubicBezTo>
                  <a:cubicBezTo>
                    <a:pt x="151" y="0"/>
                    <a:pt x="151" y="0"/>
                    <a:pt x="151" y="0"/>
                  </a:cubicBezTo>
                  <a:cubicBezTo>
                    <a:pt x="169" y="0"/>
                    <a:pt x="184" y="14"/>
                    <a:pt x="184" y="32"/>
                  </a:cubicBezTo>
                  <a:cubicBezTo>
                    <a:pt x="184" y="109"/>
                    <a:pt x="184" y="109"/>
                    <a:pt x="184" y="109"/>
                  </a:cubicBezTo>
                  <a:cubicBezTo>
                    <a:pt x="184" y="127"/>
                    <a:pt x="169" y="142"/>
                    <a:pt x="151" y="142"/>
                  </a:cubicBezTo>
                  <a:cubicBezTo>
                    <a:pt x="33" y="142"/>
                    <a:pt x="33" y="142"/>
                    <a:pt x="33" y="142"/>
                  </a:cubicBezTo>
                  <a:cubicBezTo>
                    <a:pt x="15" y="142"/>
                    <a:pt x="0" y="127"/>
                    <a:pt x="0" y="109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5" y="0"/>
                    <a:pt x="33" y="0"/>
                  </a:cubicBezTo>
                  <a:close/>
                  <a:moveTo>
                    <a:pt x="151" y="14"/>
                  </a:moveTo>
                  <a:cubicBezTo>
                    <a:pt x="151" y="14"/>
                    <a:pt x="151" y="14"/>
                    <a:pt x="151" y="14"/>
                  </a:cubicBezTo>
                  <a:cubicBezTo>
                    <a:pt x="33" y="14"/>
                    <a:pt x="33" y="14"/>
                    <a:pt x="33" y="14"/>
                  </a:cubicBezTo>
                  <a:cubicBezTo>
                    <a:pt x="23" y="14"/>
                    <a:pt x="14" y="22"/>
                    <a:pt x="14" y="32"/>
                  </a:cubicBezTo>
                  <a:cubicBezTo>
                    <a:pt x="14" y="109"/>
                    <a:pt x="14" y="109"/>
                    <a:pt x="14" y="109"/>
                  </a:cubicBezTo>
                  <a:cubicBezTo>
                    <a:pt x="14" y="119"/>
                    <a:pt x="23" y="128"/>
                    <a:pt x="33" y="128"/>
                  </a:cubicBezTo>
                  <a:cubicBezTo>
                    <a:pt x="151" y="128"/>
                    <a:pt x="151" y="128"/>
                    <a:pt x="151" y="128"/>
                  </a:cubicBezTo>
                  <a:cubicBezTo>
                    <a:pt x="161" y="128"/>
                    <a:pt x="170" y="119"/>
                    <a:pt x="170" y="109"/>
                  </a:cubicBezTo>
                  <a:cubicBezTo>
                    <a:pt x="170" y="32"/>
                    <a:pt x="170" y="32"/>
                    <a:pt x="170" y="32"/>
                  </a:cubicBezTo>
                  <a:cubicBezTo>
                    <a:pt x="170" y="22"/>
                    <a:pt x="161" y="14"/>
                    <a:pt x="151" y="14"/>
                  </a:cubicBezTo>
                  <a:close/>
                  <a:moveTo>
                    <a:pt x="129" y="50"/>
                  </a:moveTo>
                  <a:cubicBezTo>
                    <a:pt x="129" y="50"/>
                    <a:pt x="129" y="50"/>
                    <a:pt x="129" y="50"/>
                  </a:cubicBezTo>
                  <a:cubicBezTo>
                    <a:pt x="109" y="50"/>
                    <a:pt x="109" y="50"/>
                    <a:pt x="109" y="50"/>
                  </a:cubicBezTo>
                  <a:cubicBezTo>
                    <a:pt x="109" y="92"/>
                    <a:pt x="109" y="92"/>
                    <a:pt x="109" y="92"/>
                  </a:cubicBezTo>
                  <a:cubicBezTo>
                    <a:pt x="129" y="92"/>
                    <a:pt x="129" y="92"/>
                    <a:pt x="129" y="92"/>
                  </a:cubicBezTo>
                  <a:cubicBezTo>
                    <a:pt x="129" y="92"/>
                    <a:pt x="129" y="92"/>
                    <a:pt x="129" y="92"/>
                  </a:cubicBezTo>
                  <a:cubicBezTo>
                    <a:pt x="130" y="92"/>
                    <a:pt x="130" y="91"/>
                    <a:pt x="130" y="91"/>
                  </a:cubicBezTo>
                  <a:cubicBezTo>
                    <a:pt x="130" y="50"/>
                    <a:pt x="130" y="50"/>
                    <a:pt x="130" y="50"/>
                  </a:cubicBezTo>
                  <a:cubicBezTo>
                    <a:pt x="130" y="50"/>
                    <a:pt x="130" y="50"/>
                    <a:pt x="129" y="50"/>
                  </a:cubicBezTo>
                  <a:cubicBezTo>
                    <a:pt x="129" y="50"/>
                    <a:pt x="129" y="50"/>
                    <a:pt x="129" y="50"/>
                  </a:cubicBezTo>
                  <a:close/>
                  <a:moveTo>
                    <a:pt x="56" y="56"/>
                  </a:moveTo>
                  <a:cubicBezTo>
                    <a:pt x="56" y="56"/>
                    <a:pt x="56" y="56"/>
                    <a:pt x="56" y="56"/>
                  </a:cubicBezTo>
                  <a:cubicBezTo>
                    <a:pt x="56" y="60"/>
                    <a:pt x="53" y="63"/>
                    <a:pt x="49" y="63"/>
                  </a:cubicBezTo>
                  <a:cubicBezTo>
                    <a:pt x="45" y="63"/>
                    <a:pt x="42" y="60"/>
                    <a:pt x="42" y="56"/>
                  </a:cubicBezTo>
                  <a:cubicBezTo>
                    <a:pt x="42" y="50"/>
                    <a:pt x="44" y="45"/>
                    <a:pt x="48" y="41"/>
                  </a:cubicBezTo>
                  <a:cubicBezTo>
                    <a:pt x="52" y="38"/>
                    <a:pt x="58" y="35"/>
                    <a:pt x="64" y="35"/>
                  </a:cubicBezTo>
                  <a:cubicBezTo>
                    <a:pt x="69" y="35"/>
                    <a:pt x="75" y="38"/>
                    <a:pt x="79" y="41"/>
                  </a:cubicBezTo>
                  <a:cubicBezTo>
                    <a:pt x="83" y="45"/>
                    <a:pt x="85" y="50"/>
                    <a:pt x="85" y="56"/>
                  </a:cubicBezTo>
                  <a:cubicBezTo>
                    <a:pt x="85" y="61"/>
                    <a:pt x="84" y="65"/>
                    <a:pt x="80" y="69"/>
                  </a:cubicBezTo>
                  <a:cubicBezTo>
                    <a:pt x="85" y="73"/>
                    <a:pt x="87" y="78"/>
                    <a:pt x="87" y="84"/>
                  </a:cubicBezTo>
                  <a:cubicBezTo>
                    <a:pt x="87" y="90"/>
                    <a:pt x="84" y="96"/>
                    <a:pt x="80" y="100"/>
                  </a:cubicBezTo>
                  <a:cubicBezTo>
                    <a:pt x="76" y="104"/>
                    <a:pt x="70" y="106"/>
                    <a:pt x="64" y="106"/>
                  </a:cubicBezTo>
                  <a:cubicBezTo>
                    <a:pt x="57" y="106"/>
                    <a:pt x="51" y="104"/>
                    <a:pt x="47" y="100"/>
                  </a:cubicBezTo>
                  <a:cubicBezTo>
                    <a:pt x="43" y="96"/>
                    <a:pt x="40" y="90"/>
                    <a:pt x="40" y="84"/>
                  </a:cubicBezTo>
                  <a:cubicBezTo>
                    <a:pt x="40" y="80"/>
                    <a:pt x="43" y="77"/>
                    <a:pt x="47" y="77"/>
                  </a:cubicBezTo>
                  <a:cubicBezTo>
                    <a:pt x="51" y="77"/>
                    <a:pt x="54" y="80"/>
                    <a:pt x="54" y="84"/>
                  </a:cubicBezTo>
                  <a:cubicBezTo>
                    <a:pt x="54" y="86"/>
                    <a:pt x="55" y="88"/>
                    <a:pt x="57" y="89"/>
                  </a:cubicBezTo>
                  <a:cubicBezTo>
                    <a:pt x="58" y="91"/>
                    <a:pt x="61" y="92"/>
                    <a:pt x="64" y="92"/>
                  </a:cubicBezTo>
                  <a:cubicBezTo>
                    <a:pt x="66" y="92"/>
                    <a:pt x="69" y="91"/>
                    <a:pt x="70" y="89"/>
                  </a:cubicBezTo>
                  <a:cubicBezTo>
                    <a:pt x="72" y="88"/>
                    <a:pt x="73" y="86"/>
                    <a:pt x="73" y="84"/>
                  </a:cubicBezTo>
                  <a:cubicBezTo>
                    <a:pt x="73" y="82"/>
                    <a:pt x="72" y="80"/>
                    <a:pt x="70" y="79"/>
                  </a:cubicBezTo>
                  <a:cubicBezTo>
                    <a:pt x="69" y="77"/>
                    <a:pt x="67" y="76"/>
                    <a:pt x="64" y="76"/>
                  </a:cubicBezTo>
                  <a:cubicBezTo>
                    <a:pt x="64" y="76"/>
                    <a:pt x="64" y="76"/>
                    <a:pt x="64" y="76"/>
                  </a:cubicBezTo>
                  <a:cubicBezTo>
                    <a:pt x="60" y="76"/>
                    <a:pt x="56" y="73"/>
                    <a:pt x="56" y="69"/>
                  </a:cubicBezTo>
                  <a:cubicBezTo>
                    <a:pt x="56" y="65"/>
                    <a:pt x="60" y="62"/>
                    <a:pt x="64" y="62"/>
                  </a:cubicBezTo>
                  <a:cubicBezTo>
                    <a:pt x="66" y="62"/>
                    <a:pt x="68" y="62"/>
                    <a:pt x="69" y="60"/>
                  </a:cubicBezTo>
                  <a:cubicBezTo>
                    <a:pt x="71" y="59"/>
                    <a:pt x="71" y="58"/>
                    <a:pt x="71" y="56"/>
                  </a:cubicBezTo>
                  <a:cubicBezTo>
                    <a:pt x="71" y="54"/>
                    <a:pt x="71" y="53"/>
                    <a:pt x="69" y="52"/>
                  </a:cubicBezTo>
                  <a:cubicBezTo>
                    <a:pt x="68" y="50"/>
                    <a:pt x="66" y="50"/>
                    <a:pt x="64" y="50"/>
                  </a:cubicBezTo>
                  <a:cubicBezTo>
                    <a:pt x="61" y="50"/>
                    <a:pt x="59" y="50"/>
                    <a:pt x="58" y="52"/>
                  </a:cubicBezTo>
                  <a:cubicBezTo>
                    <a:pt x="57" y="53"/>
                    <a:pt x="56" y="54"/>
                    <a:pt x="56" y="5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4" name="文本框 23"/>
          <p:cNvSpPr txBox="1"/>
          <p:nvPr/>
        </p:nvSpPr>
        <p:spPr>
          <a:xfrm>
            <a:off x="5069631" y="2994114"/>
            <a:ext cx="2122757" cy="31940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dist"/>
            <a:r>
              <a:rPr lang="zh-CN" altLang="en-US" sz="1400" b="1">
                <a:solidFill>
                  <a:srgbClr val="E94B5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单击此处输入标题</a:t>
            </a:r>
            <a:endParaRPr lang="zh-CN" altLang="en-US" sz="2400">
              <a:solidFill>
                <a:srgbClr val="006A60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1285875" y="2994025"/>
            <a:ext cx="2122805" cy="31940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dist"/>
            <a:r>
              <a:rPr lang="zh-CN" altLang="en-US" sz="1400" b="1">
                <a:solidFill>
                  <a:srgbClr val="E94B5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单击此处输入标题</a:t>
            </a:r>
            <a:endParaRPr lang="zh-CN" altLang="en-US" sz="2400">
              <a:solidFill>
                <a:srgbClr val="006A60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2134235" y="3533140"/>
            <a:ext cx="426720" cy="0"/>
          </a:xfrm>
          <a:prstGeom prst="line">
            <a:avLst/>
          </a:prstGeom>
          <a:ln>
            <a:solidFill>
              <a:srgbClr val="E94B5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/>
          <p:cNvSpPr/>
          <p:nvPr/>
        </p:nvSpPr>
        <p:spPr>
          <a:xfrm>
            <a:off x="911225" y="3620135"/>
            <a:ext cx="2872105" cy="14630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Remember what should be remembered, and forget what should be forgotten.Alter what is changeable, and accept what is unchangeable.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cxnSp>
        <p:nvCxnSpPr>
          <p:cNvPr id="25" name="直接连接符 24"/>
          <p:cNvCxnSpPr/>
          <p:nvPr/>
        </p:nvCxnSpPr>
        <p:spPr>
          <a:xfrm>
            <a:off x="5917675" y="3533222"/>
            <a:ext cx="426668" cy="0"/>
          </a:xfrm>
          <a:prstGeom prst="line">
            <a:avLst/>
          </a:prstGeom>
          <a:ln>
            <a:solidFill>
              <a:srgbClr val="E94B5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矩形 25"/>
          <p:cNvSpPr/>
          <p:nvPr/>
        </p:nvSpPr>
        <p:spPr>
          <a:xfrm>
            <a:off x="4694898" y="3620114"/>
            <a:ext cx="2872223" cy="14630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Remember what should be remembered, and forget what should be forgotten.Alter what is changeable, and accept what is unchangeable.</a:t>
            </a:r>
            <a:endParaRPr lang="zh-CN" altLang="en-US" sz="1200" dirty="0">
              <a:solidFill>
                <a:srgbClr val="006A6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8818182" y="2994114"/>
            <a:ext cx="2122757" cy="31940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dist"/>
            <a:r>
              <a:rPr lang="zh-CN" altLang="en-US" sz="1400" b="1">
                <a:solidFill>
                  <a:srgbClr val="E94B5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单击此处输入标题</a:t>
            </a:r>
            <a:endParaRPr lang="zh-CN" altLang="en-US" sz="2400">
              <a:solidFill>
                <a:srgbClr val="006A60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  <p:cxnSp>
        <p:nvCxnSpPr>
          <p:cNvPr id="28" name="直接连接符 27"/>
          <p:cNvCxnSpPr/>
          <p:nvPr/>
        </p:nvCxnSpPr>
        <p:spPr>
          <a:xfrm>
            <a:off x="9666226" y="3533222"/>
            <a:ext cx="426668" cy="0"/>
          </a:xfrm>
          <a:prstGeom prst="line">
            <a:avLst/>
          </a:prstGeom>
          <a:ln>
            <a:solidFill>
              <a:srgbClr val="E94B5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矩形 28"/>
          <p:cNvSpPr/>
          <p:nvPr/>
        </p:nvSpPr>
        <p:spPr>
          <a:xfrm>
            <a:off x="8443449" y="3620114"/>
            <a:ext cx="2872223" cy="14630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Remember what should be remembered, and forget what should be forgotten.Alter what is changeable, and accept what is unchangeable.</a:t>
            </a:r>
            <a:endParaRPr lang="zh-CN" altLang="en-US" sz="1200" dirty="0">
              <a:solidFill>
                <a:srgbClr val="006A6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264099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0" grpId="0"/>
      <p:bldP spid="5" grpId="0"/>
      <p:bldP spid="26" grpId="0"/>
      <p:bldP spid="27" grpId="0"/>
      <p:bldP spid="2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15"/>
          <p:cNvSpPr txBox="1"/>
          <p:nvPr/>
        </p:nvSpPr>
        <p:spPr>
          <a:xfrm>
            <a:off x="1781753" y="4363893"/>
            <a:ext cx="2491463" cy="9694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5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105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105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105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105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sp>
        <p:nvSpPr>
          <p:cNvPr id="9" name="TextBox 16"/>
          <p:cNvSpPr txBox="1"/>
          <p:nvPr/>
        </p:nvSpPr>
        <p:spPr>
          <a:xfrm>
            <a:off x="1781753" y="3884900"/>
            <a:ext cx="2308324" cy="3077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20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20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TextBox 15"/>
          <p:cNvSpPr txBox="1"/>
          <p:nvPr/>
        </p:nvSpPr>
        <p:spPr>
          <a:xfrm>
            <a:off x="4953000" y="2359246"/>
            <a:ext cx="2491463" cy="9694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5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105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105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105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105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sp>
        <p:nvSpPr>
          <p:cNvPr id="11" name="TextBox 16"/>
          <p:cNvSpPr txBox="1"/>
          <p:nvPr/>
        </p:nvSpPr>
        <p:spPr>
          <a:xfrm>
            <a:off x="4953000" y="1880253"/>
            <a:ext cx="2308324" cy="3077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20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20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TextBox 15"/>
          <p:cNvSpPr txBox="1"/>
          <p:nvPr/>
        </p:nvSpPr>
        <p:spPr>
          <a:xfrm>
            <a:off x="8390022" y="4363893"/>
            <a:ext cx="2491463" cy="9694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5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105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105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105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105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sp>
        <p:nvSpPr>
          <p:cNvPr id="13" name="TextBox 16"/>
          <p:cNvSpPr txBox="1"/>
          <p:nvPr/>
        </p:nvSpPr>
        <p:spPr>
          <a:xfrm>
            <a:off x="8390022" y="3884900"/>
            <a:ext cx="2308324" cy="3077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20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20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7" name="图片占位符 6"/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096" r="14096"/>
          <a:stretch>
            <a:fillRect/>
          </a:stretch>
        </p:blipFill>
        <p:spPr/>
      </p:pic>
      <p:pic>
        <p:nvPicPr>
          <p:cNvPr id="6" name="图片占位符 5"/>
          <p:cNvPicPr>
            <a:picLocks noGrp="1" noChangeAspect="1"/>
          </p:cNvPicPr>
          <p:nvPr>
            <p:ph type="pic" sz="quarter" idx="1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732" r="10732"/>
          <a:stretch>
            <a:fillRect/>
          </a:stretch>
        </p:blipFill>
        <p:spPr/>
      </p:pic>
      <p:pic>
        <p:nvPicPr>
          <p:cNvPr id="5" name="图片占位符 4"/>
          <p:cNvPicPr>
            <a:picLocks noGrp="1" noChangeAspect="1"/>
          </p:cNvPicPr>
          <p:nvPr>
            <p:ph type="pic" sz="quarter" idx="12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919" b="5919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748831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50"/>
                            </p:stCondLst>
                            <p:childTnLst>
                              <p:par>
                                <p:cTn id="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50"/>
                            </p:stCondLst>
                            <p:childTnLst>
                              <p:par>
                                <p:cTn id="16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6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100"/>
                            </p:stCondLst>
                            <p:childTnLst>
                              <p:par>
                                <p:cTn id="27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15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目录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06717" y="1623631"/>
            <a:ext cx="3687445" cy="385191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2405" y="272415"/>
            <a:ext cx="11805285" cy="6326505"/>
          </a:xfrm>
          <a:prstGeom prst="rect">
            <a:avLst/>
          </a:prstGeom>
          <a:noFill/>
          <a:ln w="31750">
            <a:solidFill>
              <a:srgbClr val="E94B5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4010" y="399415"/>
            <a:ext cx="11523345" cy="6050915"/>
          </a:xfrm>
          <a:prstGeom prst="rect">
            <a:avLst/>
          </a:prstGeom>
          <a:noFill/>
          <a:ln w="12700" cmpd="sng">
            <a:solidFill>
              <a:srgbClr val="E94B52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2165053" y="2597045"/>
            <a:ext cx="157077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800" b="1" dirty="0">
                <a:solidFill>
                  <a:srgbClr val="E94B52"/>
                </a:solidFill>
                <a:latin typeface="华文中宋" panose="02010600040101010101" charset="-122"/>
                <a:ea typeface="华文中宋" panose="02010600040101010101" charset="-122"/>
              </a:rPr>
              <a:t>目录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2302424" y="3360372"/>
            <a:ext cx="1296035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b="1">
                <a:solidFill>
                  <a:srgbClr val="E94B52"/>
                </a:solidFill>
                <a:latin typeface="华文中宋" panose="02010600040101010101" charset="-122"/>
                <a:ea typeface="华文中宋" panose="02010600040101010101" charset="-122"/>
              </a:rPr>
              <a:t>Contents</a:t>
            </a:r>
          </a:p>
        </p:txBody>
      </p:sp>
      <p:sp>
        <p:nvSpPr>
          <p:cNvPr id="15" name="TextBox 46"/>
          <p:cNvSpPr txBox="1"/>
          <p:nvPr/>
        </p:nvSpPr>
        <p:spPr>
          <a:xfrm>
            <a:off x="6324395" y="1623631"/>
            <a:ext cx="45606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E94B52"/>
                </a:solidFill>
                <a:latin typeface="微软雅黑" pitchFamily="34" charset="-122"/>
                <a:ea typeface="微软雅黑" pitchFamily="34" charset="-122"/>
              </a:rPr>
              <a:t>加入你的标题：</a:t>
            </a:r>
            <a:r>
              <a:rPr lang="zh-CN" altLang="en-US" dirty="0">
                <a:solidFill>
                  <a:srgbClr val="E94B52"/>
                </a:solidFill>
                <a:latin typeface="微软雅黑" pitchFamily="34" charset="-122"/>
                <a:ea typeface="微软雅黑" pitchFamily="34" charset="-122"/>
              </a:rPr>
              <a:t>此处添加说明文字</a:t>
            </a:r>
          </a:p>
        </p:txBody>
      </p:sp>
      <p:sp>
        <p:nvSpPr>
          <p:cNvPr id="18" name="TextBox 47"/>
          <p:cNvSpPr txBox="1"/>
          <p:nvPr/>
        </p:nvSpPr>
        <p:spPr>
          <a:xfrm>
            <a:off x="6324395" y="2722257"/>
            <a:ext cx="45606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zh-CN" altLang="en-US" sz="2400" b="1" dirty="0">
                <a:solidFill>
                  <a:srgbClr val="EF8174"/>
                </a:solidFill>
                <a:latin typeface="微软雅黑" pitchFamily="34" charset="-122"/>
                <a:ea typeface="微软雅黑" pitchFamily="34" charset="-122"/>
              </a:rPr>
              <a:t>加入你的标题：</a:t>
            </a:r>
            <a:r>
              <a:rPr lang="zh-CN" altLang="en-US" dirty="0">
                <a:solidFill>
                  <a:srgbClr val="EF8174"/>
                </a:solidFill>
                <a:latin typeface="微软雅黑" pitchFamily="34" charset="-122"/>
                <a:ea typeface="微软雅黑" pitchFamily="34" charset="-122"/>
              </a:rPr>
              <a:t>此处添加说明文字</a:t>
            </a:r>
          </a:p>
        </p:txBody>
      </p:sp>
      <p:sp>
        <p:nvSpPr>
          <p:cNvPr id="19" name="TextBox 48"/>
          <p:cNvSpPr txBox="1"/>
          <p:nvPr/>
        </p:nvSpPr>
        <p:spPr>
          <a:xfrm>
            <a:off x="6324395" y="3808183"/>
            <a:ext cx="45606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zh-CN" altLang="en-US" sz="2400" b="1" dirty="0">
                <a:solidFill>
                  <a:srgbClr val="E94B52"/>
                </a:solidFill>
                <a:latin typeface="微软雅黑" pitchFamily="34" charset="-122"/>
                <a:ea typeface="微软雅黑" pitchFamily="34" charset="-122"/>
              </a:rPr>
              <a:t>加入你的标题：</a:t>
            </a:r>
            <a:r>
              <a:rPr lang="zh-CN" altLang="en-US" dirty="0">
                <a:solidFill>
                  <a:srgbClr val="E94B52"/>
                </a:solidFill>
                <a:latin typeface="微软雅黑" pitchFamily="34" charset="-122"/>
                <a:ea typeface="微软雅黑" pitchFamily="34" charset="-122"/>
              </a:rPr>
              <a:t>此处添加说明文字</a:t>
            </a:r>
          </a:p>
        </p:txBody>
      </p:sp>
      <p:sp>
        <p:nvSpPr>
          <p:cNvPr id="20" name="TextBox 49"/>
          <p:cNvSpPr txBox="1"/>
          <p:nvPr/>
        </p:nvSpPr>
        <p:spPr>
          <a:xfrm>
            <a:off x="6324395" y="4894109"/>
            <a:ext cx="45606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zh-CN" altLang="en-US" sz="2400" b="1" dirty="0">
                <a:solidFill>
                  <a:srgbClr val="EF8174"/>
                </a:solidFill>
                <a:latin typeface="微软雅黑" pitchFamily="34" charset="-122"/>
                <a:ea typeface="微软雅黑" pitchFamily="34" charset="-122"/>
              </a:rPr>
              <a:t>加入你的标题：</a:t>
            </a:r>
            <a:r>
              <a:rPr lang="zh-CN" altLang="en-US" dirty="0">
                <a:solidFill>
                  <a:srgbClr val="EF8174"/>
                </a:solidFill>
                <a:latin typeface="微软雅黑" pitchFamily="34" charset="-122"/>
                <a:ea typeface="微软雅黑" pitchFamily="34" charset="-122"/>
              </a:rPr>
              <a:t>此处添加说明文字</a:t>
            </a:r>
          </a:p>
        </p:txBody>
      </p:sp>
      <p:grpSp>
        <p:nvGrpSpPr>
          <p:cNvPr id="21" name="组合 20"/>
          <p:cNvGrpSpPr/>
          <p:nvPr/>
        </p:nvGrpSpPr>
        <p:grpSpPr>
          <a:xfrm>
            <a:off x="5566868" y="1554189"/>
            <a:ext cx="624684" cy="600549"/>
            <a:chOff x="2215144" y="982844"/>
            <a:chExt cx="1120898" cy="842780"/>
          </a:xfrm>
          <a:solidFill>
            <a:srgbClr val="57A981"/>
          </a:solidFill>
        </p:grpSpPr>
        <p:sp>
          <p:nvSpPr>
            <p:cNvPr id="22" name="平行四边形 21"/>
            <p:cNvSpPr/>
            <p:nvPr/>
          </p:nvSpPr>
          <p:spPr>
            <a:xfrm>
              <a:off x="2215144" y="982844"/>
              <a:ext cx="1120898" cy="842780"/>
            </a:xfrm>
            <a:prstGeom prst="parallelogram">
              <a:avLst>
                <a:gd name="adj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23" name="文本框 9"/>
            <p:cNvSpPr txBox="1"/>
            <p:nvPr/>
          </p:nvSpPr>
          <p:spPr>
            <a:xfrm>
              <a:off x="2245058" y="1046848"/>
              <a:ext cx="1066799" cy="734260"/>
            </a:xfrm>
            <a:prstGeom prst="rect">
              <a:avLst/>
            </a:prstGeom>
            <a:solidFill>
              <a:srgbClr val="E94B52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dirty="0">
                  <a:solidFill>
                    <a:schemeClr val="bg1"/>
                  </a:solidFill>
                  <a:latin typeface="Impact" panose="020B0806030902050204" pitchFamily="34" charset="0"/>
                </a:rPr>
                <a:t>01</a:t>
              </a:r>
              <a:endParaRPr lang="zh-CN" altLang="en-US" sz="28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5566868" y="3738741"/>
            <a:ext cx="624684" cy="600549"/>
            <a:chOff x="2215144" y="982844"/>
            <a:chExt cx="1120898" cy="842780"/>
          </a:xfrm>
          <a:solidFill>
            <a:srgbClr val="57A981"/>
          </a:solidFill>
        </p:grpSpPr>
        <p:sp>
          <p:nvSpPr>
            <p:cNvPr id="25" name="平行四边形 24"/>
            <p:cNvSpPr/>
            <p:nvPr/>
          </p:nvSpPr>
          <p:spPr>
            <a:xfrm>
              <a:off x="2215144" y="982844"/>
              <a:ext cx="1120898" cy="842780"/>
            </a:xfrm>
            <a:prstGeom prst="parallelogram">
              <a:avLst>
                <a:gd name="adj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26" name="文本框 9"/>
            <p:cNvSpPr txBox="1"/>
            <p:nvPr/>
          </p:nvSpPr>
          <p:spPr>
            <a:xfrm>
              <a:off x="2245058" y="1046848"/>
              <a:ext cx="1066799" cy="734260"/>
            </a:xfrm>
            <a:prstGeom prst="rect">
              <a:avLst/>
            </a:prstGeom>
            <a:solidFill>
              <a:srgbClr val="E94B52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dirty="0">
                  <a:solidFill>
                    <a:schemeClr val="bg1"/>
                  </a:solidFill>
                  <a:latin typeface="Impact" panose="020B0806030902050204" pitchFamily="34" charset="0"/>
                </a:rPr>
                <a:t>03</a:t>
              </a:r>
              <a:endParaRPr lang="zh-CN" altLang="en-US" sz="28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5566868" y="2652815"/>
            <a:ext cx="624684" cy="600549"/>
            <a:chOff x="2215144" y="982844"/>
            <a:chExt cx="1120898" cy="842780"/>
          </a:xfrm>
          <a:solidFill>
            <a:srgbClr val="EF8174"/>
          </a:solidFill>
        </p:grpSpPr>
        <p:sp>
          <p:nvSpPr>
            <p:cNvPr id="28" name="平行四边形 27"/>
            <p:cNvSpPr/>
            <p:nvPr/>
          </p:nvSpPr>
          <p:spPr>
            <a:xfrm>
              <a:off x="2215144" y="982844"/>
              <a:ext cx="1120898" cy="842780"/>
            </a:xfrm>
            <a:prstGeom prst="parallelogram">
              <a:avLst>
                <a:gd name="adj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29" name="文本框 9"/>
            <p:cNvSpPr txBox="1"/>
            <p:nvPr/>
          </p:nvSpPr>
          <p:spPr>
            <a:xfrm>
              <a:off x="2245058" y="1046848"/>
              <a:ext cx="1066799" cy="734260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dirty="0">
                  <a:solidFill>
                    <a:schemeClr val="bg1"/>
                  </a:solidFill>
                  <a:latin typeface="Impact" panose="020B0806030902050204" pitchFamily="34" charset="0"/>
                </a:rPr>
                <a:t>02</a:t>
              </a:r>
              <a:endParaRPr lang="zh-CN" altLang="en-US" sz="28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5566868" y="4824667"/>
            <a:ext cx="624684" cy="600549"/>
            <a:chOff x="2215144" y="982844"/>
            <a:chExt cx="1120898" cy="842780"/>
          </a:xfrm>
          <a:solidFill>
            <a:srgbClr val="EF8174"/>
          </a:solidFill>
        </p:grpSpPr>
        <p:sp>
          <p:nvSpPr>
            <p:cNvPr id="31" name="平行四边形 30"/>
            <p:cNvSpPr/>
            <p:nvPr/>
          </p:nvSpPr>
          <p:spPr>
            <a:xfrm>
              <a:off x="2215144" y="982844"/>
              <a:ext cx="1120898" cy="842780"/>
            </a:xfrm>
            <a:prstGeom prst="parallelogram">
              <a:avLst>
                <a:gd name="adj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32" name="文本框 9"/>
            <p:cNvSpPr txBox="1"/>
            <p:nvPr/>
          </p:nvSpPr>
          <p:spPr>
            <a:xfrm>
              <a:off x="2245058" y="1046848"/>
              <a:ext cx="1066799" cy="734260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dirty="0">
                  <a:solidFill>
                    <a:schemeClr val="bg1"/>
                  </a:solidFill>
                  <a:latin typeface="Impact" panose="020B0806030902050204" pitchFamily="34" charset="0"/>
                </a:rPr>
                <a:t>04</a:t>
              </a:r>
              <a:endParaRPr lang="zh-CN" altLang="en-US" sz="28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984065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5" grpId="0"/>
      <p:bldP spid="15" grpId="0"/>
      <p:bldP spid="18" grpId="0"/>
      <p:bldP spid="19" grpId="0"/>
      <p:bldP spid="20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4758" y="2602520"/>
            <a:ext cx="2396580" cy="253695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65732" y="718437"/>
            <a:ext cx="3527554" cy="5968542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4589973" y="2115742"/>
            <a:ext cx="2988188" cy="1184144"/>
            <a:chOff x="2246012" y="2019981"/>
            <a:chExt cx="2455146" cy="1307635"/>
          </a:xfrm>
        </p:grpSpPr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2187C9C8-DFEA-439D-B857-1B12FE389266}"/>
                </a:ext>
              </a:extLst>
            </p:cNvPr>
            <p:cNvSpPr txBox="1"/>
            <p:nvPr/>
          </p:nvSpPr>
          <p:spPr>
            <a:xfrm>
              <a:off x="2246012" y="2019981"/>
              <a:ext cx="1719229" cy="407849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请输入你的题目</a:t>
              </a:r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BDDA3BB4-3E53-4FE7-ADD2-FE8C46065FD8}"/>
                </a:ext>
              </a:extLst>
            </p:cNvPr>
            <p:cNvSpPr txBox="1"/>
            <p:nvPr/>
          </p:nvSpPr>
          <p:spPr>
            <a:xfrm>
              <a:off x="2278309" y="2384466"/>
              <a:ext cx="2422849" cy="943150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请在此处添加详细描在此处添加详细描述文本，尽量与标题文本语言风格相符合，</a:t>
              </a:r>
            </a:p>
            <a:p>
              <a:pPr>
                <a:lnSpc>
                  <a:spcPct val="150000"/>
                </a:lnSpc>
              </a:pPr>
              <a:r>
                <a:rPr lang="zh-CN" altLang="en-US" sz="11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述</a:t>
              </a:r>
              <a:r>
                <a:rPr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文本，尽量与标题文本语言风格相符合</a:t>
              </a:r>
              <a:r>
                <a:rPr lang="zh-CN" altLang="en-US" sz="11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，</a:t>
              </a:r>
              <a:endPara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4589973" y="3955334"/>
            <a:ext cx="2988188" cy="1438060"/>
            <a:chOff x="2246012" y="2019981"/>
            <a:chExt cx="2455146" cy="1588031"/>
          </a:xfrm>
        </p:grpSpPr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2187C9C8-DFEA-439D-B857-1B12FE389266}"/>
                </a:ext>
              </a:extLst>
            </p:cNvPr>
            <p:cNvSpPr txBox="1"/>
            <p:nvPr/>
          </p:nvSpPr>
          <p:spPr>
            <a:xfrm>
              <a:off x="2246012" y="2019981"/>
              <a:ext cx="1719229" cy="407849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请输入你的题目</a:t>
              </a: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BDDA3BB4-3E53-4FE7-ADD2-FE8C46065FD8}"/>
                </a:ext>
              </a:extLst>
            </p:cNvPr>
            <p:cNvSpPr txBox="1"/>
            <p:nvPr/>
          </p:nvSpPr>
          <p:spPr>
            <a:xfrm>
              <a:off x="2278309" y="2384466"/>
              <a:ext cx="2422849" cy="1223546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请在此处添加详细在此处添加详细描述文本，尽量与标题文本语言风格相符合，</a:t>
              </a:r>
            </a:p>
            <a:p>
              <a:pPr>
                <a:lnSpc>
                  <a:spcPct val="150000"/>
                </a:lnSpc>
              </a:pPr>
              <a:r>
                <a:rPr lang="zh-CN" altLang="en-US" sz="11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描述</a:t>
              </a:r>
              <a:r>
                <a:rPr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文本，尽量与标题文本语言风格相符合</a:t>
              </a:r>
              <a:r>
                <a:rPr lang="zh-CN" altLang="en-US" sz="11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，</a:t>
              </a:r>
              <a:endPara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301600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Freeform 13"/>
          <p:cNvSpPr>
            <a:spLocks noEditPoints="1"/>
          </p:cNvSpPr>
          <p:nvPr/>
        </p:nvSpPr>
        <p:spPr bwMode="auto">
          <a:xfrm>
            <a:off x="4121150" y="2400300"/>
            <a:ext cx="2413000" cy="2413000"/>
          </a:xfrm>
          <a:custGeom>
            <a:avLst/>
            <a:gdLst/>
            <a:ahLst/>
            <a:cxnLst>
              <a:cxn ang="0">
                <a:pos x="208" y="331"/>
              </a:cxn>
              <a:cxn ang="0">
                <a:pos x="239" y="322"/>
              </a:cxn>
              <a:cxn ang="0">
                <a:pos x="286" y="326"/>
              </a:cxn>
              <a:cxn ang="0">
                <a:pos x="307" y="267"/>
              </a:cxn>
              <a:cxn ang="0">
                <a:pos x="328" y="223"/>
              </a:cxn>
              <a:cxn ang="0">
                <a:pos x="359" y="150"/>
              </a:cxn>
              <a:cxn ang="0">
                <a:pos x="328" y="136"/>
              </a:cxn>
              <a:cxn ang="0">
                <a:pos x="307" y="91"/>
              </a:cxn>
              <a:cxn ang="0">
                <a:pos x="267" y="51"/>
              </a:cxn>
              <a:cxn ang="0">
                <a:pos x="239" y="37"/>
              </a:cxn>
              <a:cxn ang="0">
                <a:pos x="208" y="0"/>
              </a:cxn>
              <a:cxn ang="0">
                <a:pos x="179" y="65"/>
              </a:cxn>
              <a:cxn ang="0">
                <a:pos x="213" y="70"/>
              </a:cxn>
              <a:cxn ang="0">
                <a:pos x="244" y="85"/>
              </a:cxn>
              <a:cxn ang="0">
                <a:pos x="267" y="106"/>
              </a:cxn>
              <a:cxn ang="0">
                <a:pos x="284" y="134"/>
              </a:cxn>
              <a:cxn ang="0">
                <a:pos x="293" y="168"/>
              </a:cxn>
              <a:cxn ang="0">
                <a:pos x="293" y="191"/>
              </a:cxn>
              <a:cxn ang="0">
                <a:pos x="284" y="223"/>
              </a:cxn>
              <a:cxn ang="0">
                <a:pos x="267" y="252"/>
              </a:cxn>
              <a:cxn ang="0">
                <a:pos x="244" y="274"/>
              </a:cxn>
              <a:cxn ang="0">
                <a:pos x="213" y="289"/>
              </a:cxn>
              <a:cxn ang="0">
                <a:pos x="179" y="294"/>
              </a:cxn>
              <a:cxn ang="0">
                <a:pos x="32" y="286"/>
              </a:cxn>
              <a:cxn ang="0">
                <a:pos x="92" y="307"/>
              </a:cxn>
              <a:cxn ang="0">
                <a:pos x="135" y="327"/>
              </a:cxn>
              <a:cxn ang="0">
                <a:pos x="179" y="358"/>
              </a:cxn>
              <a:cxn ang="0">
                <a:pos x="179" y="294"/>
              </a:cxn>
              <a:cxn ang="0">
                <a:pos x="145" y="289"/>
              </a:cxn>
              <a:cxn ang="0">
                <a:pos x="115" y="274"/>
              </a:cxn>
              <a:cxn ang="0">
                <a:pos x="92" y="252"/>
              </a:cxn>
              <a:cxn ang="0">
                <a:pos x="74" y="223"/>
              </a:cxn>
              <a:cxn ang="0">
                <a:pos x="66" y="191"/>
              </a:cxn>
              <a:cxn ang="0">
                <a:pos x="66" y="168"/>
              </a:cxn>
              <a:cxn ang="0">
                <a:pos x="74" y="134"/>
              </a:cxn>
              <a:cxn ang="0">
                <a:pos x="92" y="106"/>
              </a:cxn>
              <a:cxn ang="0">
                <a:pos x="115" y="85"/>
              </a:cxn>
              <a:cxn ang="0">
                <a:pos x="145" y="70"/>
              </a:cxn>
              <a:cxn ang="0">
                <a:pos x="179" y="65"/>
              </a:cxn>
              <a:cxn ang="0">
                <a:pos x="179" y="0"/>
              </a:cxn>
              <a:cxn ang="0">
                <a:pos x="151" y="27"/>
              </a:cxn>
              <a:cxn ang="0">
                <a:pos x="105" y="43"/>
              </a:cxn>
              <a:cxn ang="0">
                <a:pos x="32" y="72"/>
              </a:cxn>
              <a:cxn ang="0">
                <a:pos x="43" y="105"/>
              </a:cxn>
              <a:cxn ang="0">
                <a:pos x="27" y="150"/>
              </a:cxn>
              <a:cxn ang="0">
                <a:pos x="27" y="207"/>
              </a:cxn>
              <a:cxn ang="0">
                <a:pos x="36" y="238"/>
              </a:cxn>
              <a:cxn ang="0">
                <a:pos x="52" y="267"/>
              </a:cxn>
            </a:cxnLst>
            <a:rect l="0" t="0" r="r" b="b"/>
            <a:pathLst>
              <a:path w="359" h="358">
                <a:moveTo>
                  <a:pt x="179" y="358"/>
                </a:moveTo>
                <a:lnTo>
                  <a:pt x="208" y="358"/>
                </a:lnTo>
                <a:lnTo>
                  <a:pt x="208" y="331"/>
                </a:lnTo>
                <a:lnTo>
                  <a:pt x="208" y="331"/>
                </a:lnTo>
                <a:lnTo>
                  <a:pt x="224" y="327"/>
                </a:lnTo>
                <a:lnTo>
                  <a:pt x="239" y="322"/>
                </a:lnTo>
                <a:lnTo>
                  <a:pt x="254" y="315"/>
                </a:lnTo>
                <a:lnTo>
                  <a:pt x="267" y="307"/>
                </a:lnTo>
                <a:lnTo>
                  <a:pt x="286" y="326"/>
                </a:lnTo>
                <a:lnTo>
                  <a:pt x="326" y="286"/>
                </a:lnTo>
                <a:lnTo>
                  <a:pt x="307" y="267"/>
                </a:lnTo>
                <a:lnTo>
                  <a:pt x="307" y="267"/>
                </a:lnTo>
                <a:lnTo>
                  <a:pt x="315" y="253"/>
                </a:lnTo>
                <a:lnTo>
                  <a:pt x="323" y="238"/>
                </a:lnTo>
                <a:lnTo>
                  <a:pt x="328" y="223"/>
                </a:lnTo>
                <a:lnTo>
                  <a:pt x="331" y="207"/>
                </a:lnTo>
                <a:lnTo>
                  <a:pt x="359" y="207"/>
                </a:lnTo>
                <a:lnTo>
                  <a:pt x="359" y="150"/>
                </a:lnTo>
                <a:lnTo>
                  <a:pt x="331" y="150"/>
                </a:lnTo>
                <a:lnTo>
                  <a:pt x="331" y="150"/>
                </a:lnTo>
                <a:lnTo>
                  <a:pt x="328" y="136"/>
                </a:lnTo>
                <a:lnTo>
                  <a:pt x="323" y="119"/>
                </a:lnTo>
                <a:lnTo>
                  <a:pt x="315" y="105"/>
                </a:lnTo>
                <a:lnTo>
                  <a:pt x="307" y="91"/>
                </a:lnTo>
                <a:lnTo>
                  <a:pt x="326" y="72"/>
                </a:lnTo>
                <a:lnTo>
                  <a:pt x="286" y="33"/>
                </a:lnTo>
                <a:lnTo>
                  <a:pt x="267" y="51"/>
                </a:lnTo>
                <a:lnTo>
                  <a:pt x="267" y="51"/>
                </a:lnTo>
                <a:lnTo>
                  <a:pt x="254" y="43"/>
                </a:lnTo>
                <a:lnTo>
                  <a:pt x="239" y="37"/>
                </a:lnTo>
                <a:lnTo>
                  <a:pt x="224" y="30"/>
                </a:lnTo>
                <a:lnTo>
                  <a:pt x="208" y="27"/>
                </a:lnTo>
                <a:lnTo>
                  <a:pt x="208" y="0"/>
                </a:lnTo>
                <a:lnTo>
                  <a:pt x="179" y="0"/>
                </a:lnTo>
                <a:lnTo>
                  <a:pt x="179" y="65"/>
                </a:lnTo>
                <a:lnTo>
                  <a:pt x="179" y="65"/>
                </a:lnTo>
                <a:lnTo>
                  <a:pt x="190" y="65"/>
                </a:lnTo>
                <a:lnTo>
                  <a:pt x="203" y="68"/>
                </a:lnTo>
                <a:lnTo>
                  <a:pt x="213" y="70"/>
                </a:lnTo>
                <a:lnTo>
                  <a:pt x="224" y="74"/>
                </a:lnTo>
                <a:lnTo>
                  <a:pt x="234" y="79"/>
                </a:lnTo>
                <a:lnTo>
                  <a:pt x="244" y="85"/>
                </a:lnTo>
                <a:lnTo>
                  <a:pt x="252" y="91"/>
                </a:lnTo>
                <a:lnTo>
                  <a:pt x="260" y="98"/>
                </a:lnTo>
                <a:lnTo>
                  <a:pt x="267" y="106"/>
                </a:lnTo>
                <a:lnTo>
                  <a:pt x="275" y="116"/>
                </a:lnTo>
                <a:lnTo>
                  <a:pt x="279" y="124"/>
                </a:lnTo>
                <a:lnTo>
                  <a:pt x="284" y="134"/>
                </a:lnTo>
                <a:lnTo>
                  <a:pt x="288" y="145"/>
                </a:lnTo>
                <a:lnTo>
                  <a:pt x="292" y="157"/>
                </a:lnTo>
                <a:lnTo>
                  <a:pt x="293" y="168"/>
                </a:lnTo>
                <a:lnTo>
                  <a:pt x="293" y="179"/>
                </a:lnTo>
                <a:lnTo>
                  <a:pt x="293" y="179"/>
                </a:lnTo>
                <a:lnTo>
                  <a:pt x="293" y="191"/>
                </a:lnTo>
                <a:lnTo>
                  <a:pt x="292" y="202"/>
                </a:lnTo>
                <a:lnTo>
                  <a:pt x="288" y="213"/>
                </a:lnTo>
                <a:lnTo>
                  <a:pt x="284" y="223"/>
                </a:lnTo>
                <a:lnTo>
                  <a:pt x="279" y="233"/>
                </a:lnTo>
                <a:lnTo>
                  <a:pt x="275" y="243"/>
                </a:lnTo>
                <a:lnTo>
                  <a:pt x="267" y="252"/>
                </a:lnTo>
                <a:lnTo>
                  <a:pt x="260" y="260"/>
                </a:lnTo>
                <a:lnTo>
                  <a:pt x="252" y="268"/>
                </a:lnTo>
                <a:lnTo>
                  <a:pt x="244" y="274"/>
                </a:lnTo>
                <a:lnTo>
                  <a:pt x="234" y="280"/>
                </a:lnTo>
                <a:lnTo>
                  <a:pt x="224" y="285"/>
                </a:lnTo>
                <a:lnTo>
                  <a:pt x="213" y="289"/>
                </a:lnTo>
                <a:lnTo>
                  <a:pt x="203" y="291"/>
                </a:lnTo>
                <a:lnTo>
                  <a:pt x="190" y="293"/>
                </a:lnTo>
                <a:lnTo>
                  <a:pt x="179" y="294"/>
                </a:lnTo>
                <a:lnTo>
                  <a:pt x="179" y="358"/>
                </a:lnTo>
                <a:close/>
                <a:moveTo>
                  <a:pt x="52" y="267"/>
                </a:moveTo>
                <a:lnTo>
                  <a:pt x="32" y="286"/>
                </a:lnTo>
                <a:lnTo>
                  <a:pt x="73" y="326"/>
                </a:lnTo>
                <a:lnTo>
                  <a:pt x="92" y="307"/>
                </a:lnTo>
                <a:lnTo>
                  <a:pt x="92" y="307"/>
                </a:lnTo>
                <a:lnTo>
                  <a:pt x="105" y="315"/>
                </a:lnTo>
                <a:lnTo>
                  <a:pt x="120" y="322"/>
                </a:lnTo>
                <a:lnTo>
                  <a:pt x="135" y="327"/>
                </a:lnTo>
                <a:lnTo>
                  <a:pt x="151" y="331"/>
                </a:lnTo>
                <a:lnTo>
                  <a:pt x="151" y="358"/>
                </a:lnTo>
                <a:lnTo>
                  <a:pt x="179" y="358"/>
                </a:lnTo>
                <a:lnTo>
                  <a:pt x="179" y="294"/>
                </a:lnTo>
                <a:lnTo>
                  <a:pt x="179" y="294"/>
                </a:lnTo>
                <a:lnTo>
                  <a:pt x="179" y="294"/>
                </a:lnTo>
                <a:lnTo>
                  <a:pt x="168" y="293"/>
                </a:lnTo>
                <a:lnTo>
                  <a:pt x="156" y="291"/>
                </a:lnTo>
                <a:lnTo>
                  <a:pt x="145" y="289"/>
                </a:lnTo>
                <a:lnTo>
                  <a:pt x="135" y="285"/>
                </a:lnTo>
                <a:lnTo>
                  <a:pt x="125" y="280"/>
                </a:lnTo>
                <a:lnTo>
                  <a:pt x="115" y="274"/>
                </a:lnTo>
                <a:lnTo>
                  <a:pt x="106" y="268"/>
                </a:lnTo>
                <a:lnTo>
                  <a:pt x="99" y="260"/>
                </a:lnTo>
                <a:lnTo>
                  <a:pt x="92" y="252"/>
                </a:lnTo>
                <a:lnTo>
                  <a:pt x="84" y="243"/>
                </a:lnTo>
                <a:lnTo>
                  <a:pt x="79" y="233"/>
                </a:lnTo>
                <a:lnTo>
                  <a:pt x="74" y="223"/>
                </a:lnTo>
                <a:lnTo>
                  <a:pt x="71" y="213"/>
                </a:lnTo>
                <a:lnTo>
                  <a:pt x="67" y="202"/>
                </a:lnTo>
                <a:lnTo>
                  <a:pt x="66" y="191"/>
                </a:lnTo>
                <a:lnTo>
                  <a:pt x="64" y="179"/>
                </a:lnTo>
                <a:lnTo>
                  <a:pt x="64" y="179"/>
                </a:lnTo>
                <a:lnTo>
                  <a:pt x="66" y="168"/>
                </a:lnTo>
                <a:lnTo>
                  <a:pt x="67" y="157"/>
                </a:lnTo>
                <a:lnTo>
                  <a:pt x="71" y="145"/>
                </a:lnTo>
                <a:lnTo>
                  <a:pt x="74" y="134"/>
                </a:lnTo>
                <a:lnTo>
                  <a:pt x="79" y="124"/>
                </a:lnTo>
                <a:lnTo>
                  <a:pt x="84" y="116"/>
                </a:lnTo>
                <a:lnTo>
                  <a:pt x="92" y="106"/>
                </a:lnTo>
                <a:lnTo>
                  <a:pt x="99" y="98"/>
                </a:lnTo>
                <a:lnTo>
                  <a:pt x="106" y="91"/>
                </a:lnTo>
                <a:lnTo>
                  <a:pt x="115" y="85"/>
                </a:lnTo>
                <a:lnTo>
                  <a:pt x="125" y="79"/>
                </a:lnTo>
                <a:lnTo>
                  <a:pt x="135" y="74"/>
                </a:lnTo>
                <a:lnTo>
                  <a:pt x="145" y="70"/>
                </a:lnTo>
                <a:lnTo>
                  <a:pt x="156" y="68"/>
                </a:lnTo>
                <a:lnTo>
                  <a:pt x="168" y="65"/>
                </a:lnTo>
                <a:lnTo>
                  <a:pt x="179" y="65"/>
                </a:lnTo>
                <a:lnTo>
                  <a:pt x="179" y="65"/>
                </a:lnTo>
                <a:lnTo>
                  <a:pt x="179" y="65"/>
                </a:lnTo>
                <a:lnTo>
                  <a:pt x="179" y="0"/>
                </a:lnTo>
                <a:lnTo>
                  <a:pt x="151" y="0"/>
                </a:lnTo>
                <a:lnTo>
                  <a:pt x="151" y="27"/>
                </a:lnTo>
                <a:lnTo>
                  <a:pt x="151" y="27"/>
                </a:lnTo>
                <a:lnTo>
                  <a:pt x="135" y="30"/>
                </a:lnTo>
                <a:lnTo>
                  <a:pt x="120" y="37"/>
                </a:lnTo>
                <a:lnTo>
                  <a:pt x="105" y="43"/>
                </a:lnTo>
                <a:lnTo>
                  <a:pt x="92" y="51"/>
                </a:lnTo>
                <a:lnTo>
                  <a:pt x="73" y="33"/>
                </a:lnTo>
                <a:lnTo>
                  <a:pt x="32" y="72"/>
                </a:lnTo>
                <a:lnTo>
                  <a:pt x="52" y="91"/>
                </a:lnTo>
                <a:lnTo>
                  <a:pt x="52" y="91"/>
                </a:lnTo>
                <a:lnTo>
                  <a:pt x="43" y="105"/>
                </a:lnTo>
                <a:lnTo>
                  <a:pt x="36" y="119"/>
                </a:lnTo>
                <a:lnTo>
                  <a:pt x="31" y="136"/>
                </a:lnTo>
                <a:lnTo>
                  <a:pt x="27" y="150"/>
                </a:lnTo>
                <a:lnTo>
                  <a:pt x="0" y="150"/>
                </a:lnTo>
                <a:lnTo>
                  <a:pt x="0" y="207"/>
                </a:lnTo>
                <a:lnTo>
                  <a:pt x="27" y="207"/>
                </a:lnTo>
                <a:lnTo>
                  <a:pt x="27" y="207"/>
                </a:lnTo>
                <a:lnTo>
                  <a:pt x="31" y="223"/>
                </a:lnTo>
                <a:lnTo>
                  <a:pt x="36" y="238"/>
                </a:lnTo>
                <a:lnTo>
                  <a:pt x="43" y="253"/>
                </a:lnTo>
                <a:lnTo>
                  <a:pt x="52" y="267"/>
                </a:lnTo>
                <a:lnTo>
                  <a:pt x="52" y="267"/>
                </a:lnTo>
                <a:close/>
              </a:path>
            </a:pathLst>
          </a:custGeom>
          <a:solidFill>
            <a:srgbClr val="E94B52"/>
          </a:solidFill>
          <a:ln w="9525">
            <a:noFill/>
            <a:round/>
          </a:ln>
        </p:spPr>
        <p:txBody>
          <a:bodyPr lIns="121920" tIns="60960" rIns="121920" bIns="60960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00" b="1">
              <a:solidFill>
                <a:srgbClr val="E94B52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00" b="1">
              <a:solidFill>
                <a:srgbClr val="E94B52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00" b="1">
              <a:solidFill>
                <a:srgbClr val="E94B52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00" b="1">
              <a:solidFill>
                <a:srgbClr val="E94B52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b="1">
                <a:solidFill>
                  <a:srgbClr val="E94B52"/>
                </a:solidFill>
                <a:latin typeface="微软雅黑" panose="020B0503020204020204" charset="-122"/>
                <a:ea typeface="微软雅黑" panose="020B0503020204020204" charset="-122"/>
              </a:rPr>
              <a:t>单击此处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b="1">
                <a:solidFill>
                  <a:srgbClr val="E94B52"/>
                </a:solidFill>
                <a:latin typeface="微软雅黑" panose="020B0503020204020204" charset="-122"/>
                <a:ea typeface="微软雅黑" panose="020B0503020204020204" charset="-122"/>
              </a:rPr>
              <a:t>输入文本</a:t>
            </a:r>
          </a:p>
        </p:txBody>
      </p:sp>
      <p:sp>
        <p:nvSpPr>
          <p:cNvPr id="89" name="Freeform 15"/>
          <p:cNvSpPr>
            <a:spLocks noEditPoints="1"/>
          </p:cNvSpPr>
          <p:nvPr/>
        </p:nvSpPr>
        <p:spPr bwMode="auto">
          <a:xfrm>
            <a:off x="6480175" y="1915160"/>
            <a:ext cx="1617980" cy="1617345"/>
          </a:xfrm>
          <a:custGeom>
            <a:avLst/>
            <a:gdLst/>
            <a:ahLst/>
            <a:cxnLst>
              <a:cxn ang="0">
                <a:pos x="131" y="0"/>
              </a:cxn>
              <a:cxn ang="0">
                <a:pos x="170" y="10"/>
              </a:cxn>
              <a:cxn ang="0">
                <a:pos x="163" y="47"/>
              </a:cxn>
              <a:cxn ang="0">
                <a:pos x="186" y="65"/>
              </a:cxn>
              <a:cxn ang="0">
                <a:pos x="222" y="53"/>
              </a:cxn>
              <a:cxn ang="0">
                <a:pos x="234" y="76"/>
              </a:cxn>
              <a:cxn ang="0">
                <a:pos x="204" y="107"/>
              </a:cxn>
              <a:cxn ang="0">
                <a:pos x="205" y="127"/>
              </a:cxn>
              <a:cxn ang="0">
                <a:pos x="236" y="157"/>
              </a:cxn>
              <a:cxn ang="0">
                <a:pos x="225" y="180"/>
              </a:cxn>
              <a:cxn ang="0">
                <a:pos x="182" y="178"/>
              </a:cxn>
              <a:cxn ang="0">
                <a:pos x="168" y="190"/>
              </a:cxn>
              <a:cxn ang="0">
                <a:pos x="151" y="199"/>
              </a:cxn>
              <a:cxn ang="0">
                <a:pos x="154" y="236"/>
              </a:cxn>
              <a:cxn ang="0">
                <a:pos x="121" y="240"/>
              </a:cxn>
              <a:cxn ang="0">
                <a:pos x="134" y="189"/>
              </a:cxn>
              <a:cxn ang="0">
                <a:pos x="158" y="179"/>
              </a:cxn>
              <a:cxn ang="0">
                <a:pos x="184" y="148"/>
              </a:cxn>
              <a:cxn ang="0">
                <a:pos x="191" y="109"/>
              </a:cxn>
              <a:cxn ang="0">
                <a:pos x="182" y="85"/>
              </a:cxn>
              <a:cxn ang="0">
                <a:pos x="160" y="62"/>
              </a:cxn>
              <a:cxn ang="0">
                <a:pos x="131" y="50"/>
              </a:cxn>
              <a:cxn ang="0">
                <a:pos x="121" y="34"/>
              </a:cxn>
              <a:cxn ang="0">
                <a:pos x="121" y="240"/>
              </a:cxn>
              <a:cxn ang="0">
                <a:pos x="114" y="204"/>
              </a:cxn>
              <a:cxn ang="0">
                <a:pos x="95" y="200"/>
              </a:cxn>
              <a:cxn ang="0">
                <a:pos x="60" y="224"/>
              </a:cxn>
              <a:cxn ang="0">
                <a:pos x="39" y="208"/>
              </a:cxn>
              <a:cxn ang="0">
                <a:pos x="51" y="167"/>
              </a:cxn>
              <a:cxn ang="0">
                <a:pos x="42" y="149"/>
              </a:cxn>
              <a:cxn ang="0">
                <a:pos x="37" y="131"/>
              </a:cxn>
              <a:cxn ang="0">
                <a:pos x="0" y="122"/>
              </a:cxn>
              <a:cxn ang="0">
                <a:pos x="6" y="83"/>
              </a:cxn>
              <a:cxn ang="0">
                <a:pos x="43" y="85"/>
              </a:cxn>
              <a:cxn ang="0">
                <a:pos x="60" y="62"/>
              </a:cxn>
              <a:cxn ang="0">
                <a:pos x="42" y="27"/>
              </a:cxn>
              <a:cxn ang="0">
                <a:pos x="78" y="7"/>
              </a:cxn>
              <a:cxn ang="0">
                <a:pos x="105" y="37"/>
              </a:cxn>
              <a:cxn ang="0">
                <a:pos x="121" y="49"/>
              </a:cxn>
              <a:cxn ang="0">
                <a:pos x="95" y="54"/>
              </a:cxn>
              <a:cxn ang="0">
                <a:pos x="63" y="79"/>
              </a:cxn>
              <a:cxn ang="0">
                <a:pos x="51" y="117"/>
              </a:cxn>
              <a:cxn ang="0">
                <a:pos x="55" y="144"/>
              </a:cxn>
              <a:cxn ang="0">
                <a:pos x="73" y="172"/>
              </a:cxn>
              <a:cxn ang="0">
                <a:pos x="100" y="186"/>
              </a:cxn>
              <a:cxn ang="0">
                <a:pos x="121" y="240"/>
              </a:cxn>
            </a:cxnLst>
            <a:rect l="0" t="0" r="r" b="b"/>
            <a:pathLst>
              <a:path w="240" h="240">
                <a:moveTo>
                  <a:pt x="128" y="36"/>
                </a:moveTo>
                <a:lnTo>
                  <a:pt x="131" y="0"/>
                </a:lnTo>
                <a:lnTo>
                  <a:pt x="131" y="0"/>
                </a:lnTo>
                <a:lnTo>
                  <a:pt x="145" y="1"/>
                </a:lnTo>
                <a:lnTo>
                  <a:pt x="157" y="5"/>
                </a:lnTo>
                <a:lnTo>
                  <a:pt x="170" y="10"/>
                </a:lnTo>
                <a:lnTo>
                  <a:pt x="182" y="16"/>
                </a:lnTo>
                <a:lnTo>
                  <a:pt x="163" y="47"/>
                </a:lnTo>
                <a:lnTo>
                  <a:pt x="163" y="47"/>
                </a:lnTo>
                <a:lnTo>
                  <a:pt x="172" y="52"/>
                </a:lnTo>
                <a:lnTo>
                  <a:pt x="178" y="58"/>
                </a:lnTo>
                <a:lnTo>
                  <a:pt x="186" y="65"/>
                </a:lnTo>
                <a:lnTo>
                  <a:pt x="191" y="73"/>
                </a:lnTo>
                <a:lnTo>
                  <a:pt x="222" y="53"/>
                </a:lnTo>
                <a:lnTo>
                  <a:pt x="222" y="53"/>
                </a:lnTo>
                <a:lnTo>
                  <a:pt x="228" y="64"/>
                </a:lnTo>
                <a:lnTo>
                  <a:pt x="234" y="76"/>
                </a:lnTo>
                <a:lnTo>
                  <a:pt x="234" y="76"/>
                </a:lnTo>
                <a:lnTo>
                  <a:pt x="238" y="90"/>
                </a:lnTo>
                <a:lnTo>
                  <a:pt x="240" y="102"/>
                </a:lnTo>
                <a:lnTo>
                  <a:pt x="204" y="107"/>
                </a:lnTo>
                <a:lnTo>
                  <a:pt x="204" y="107"/>
                </a:lnTo>
                <a:lnTo>
                  <a:pt x="205" y="117"/>
                </a:lnTo>
                <a:lnTo>
                  <a:pt x="205" y="127"/>
                </a:lnTo>
                <a:lnTo>
                  <a:pt x="204" y="136"/>
                </a:lnTo>
                <a:lnTo>
                  <a:pt x="202" y="146"/>
                </a:lnTo>
                <a:lnTo>
                  <a:pt x="236" y="157"/>
                </a:lnTo>
                <a:lnTo>
                  <a:pt x="236" y="157"/>
                </a:lnTo>
                <a:lnTo>
                  <a:pt x="231" y="169"/>
                </a:lnTo>
                <a:lnTo>
                  <a:pt x="225" y="180"/>
                </a:lnTo>
                <a:lnTo>
                  <a:pt x="218" y="193"/>
                </a:lnTo>
                <a:lnTo>
                  <a:pt x="208" y="203"/>
                </a:lnTo>
                <a:lnTo>
                  <a:pt x="182" y="178"/>
                </a:lnTo>
                <a:lnTo>
                  <a:pt x="182" y="178"/>
                </a:lnTo>
                <a:lnTo>
                  <a:pt x="176" y="184"/>
                </a:lnTo>
                <a:lnTo>
                  <a:pt x="168" y="190"/>
                </a:lnTo>
                <a:lnTo>
                  <a:pt x="160" y="195"/>
                </a:lnTo>
                <a:lnTo>
                  <a:pt x="151" y="199"/>
                </a:lnTo>
                <a:lnTo>
                  <a:pt x="151" y="199"/>
                </a:lnTo>
                <a:lnTo>
                  <a:pt x="163" y="232"/>
                </a:lnTo>
                <a:lnTo>
                  <a:pt x="163" y="232"/>
                </a:lnTo>
                <a:lnTo>
                  <a:pt x="154" y="236"/>
                </a:lnTo>
                <a:lnTo>
                  <a:pt x="142" y="238"/>
                </a:lnTo>
                <a:lnTo>
                  <a:pt x="131" y="240"/>
                </a:lnTo>
                <a:lnTo>
                  <a:pt x="121" y="240"/>
                </a:lnTo>
                <a:lnTo>
                  <a:pt x="121" y="190"/>
                </a:lnTo>
                <a:lnTo>
                  <a:pt x="121" y="190"/>
                </a:lnTo>
                <a:lnTo>
                  <a:pt x="134" y="189"/>
                </a:lnTo>
                <a:lnTo>
                  <a:pt x="146" y="185"/>
                </a:lnTo>
                <a:lnTo>
                  <a:pt x="146" y="185"/>
                </a:lnTo>
                <a:lnTo>
                  <a:pt x="158" y="179"/>
                </a:lnTo>
                <a:lnTo>
                  <a:pt x="170" y="170"/>
                </a:lnTo>
                <a:lnTo>
                  <a:pt x="178" y="161"/>
                </a:lnTo>
                <a:lnTo>
                  <a:pt x="184" y="148"/>
                </a:lnTo>
                <a:lnTo>
                  <a:pt x="189" y="136"/>
                </a:lnTo>
                <a:lnTo>
                  <a:pt x="191" y="122"/>
                </a:lnTo>
                <a:lnTo>
                  <a:pt x="191" y="109"/>
                </a:lnTo>
                <a:lnTo>
                  <a:pt x="187" y="95"/>
                </a:lnTo>
                <a:lnTo>
                  <a:pt x="187" y="95"/>
                </a:lnTo>
                <a:lnTo>
                  <a:pt x="182" y="85"/>
                </a:lnTo>
                <a:lnTo>
                  <a:pt x="176" y="75"/>
                </a:lnTo>
                <a:lnTo>
                  <a:pt x="168" y="68"/>
                </a:lnTo>
                <a:lnTo>
                  <a:pt x="160" y="62"/>
                </a:lnTo>
                <a:lnTo>
                  <a:pt x="151" y="57"/>
                </a:lnTo>
                <a:lnTo>
                  <a:pt x="141" y="53"/>
                </a:lnTo>
                <a:lnTo>
                  <a:pt x="131" y="50"/>
                </a:lnTo>
                <a:lnTo>
                  <a:pt x="121" y="49"/>
                </a:lnTo>
                <a:lnTo>
                  <a:pt x="121" y="34"/>
                </a:lnTo>
                <a:lnTo>
                  <a:pt x="121" y="34"/>
                </a:lnTo>
                <a:lnTo>
                  <a:pt x="128" y="36"/>
                </a:lnTo>
                <a:lnTo>
                  <a:pt x="128" y="36"/>
                </a:lnTo>
                <a:close/>
                <a:moveTo>
                  <a:pt x="121" y="240"/>
                </a:moveTo>
                <a:lnTo>
                  <a:pt x="121" y="240"/>
                </a:lnTo>
                <a:lnTo>
                  <a:pt x="110" y="240"/>
                </a:lnTo>
                <a:lnTo>
                  <a:pt x="114" y="204"/>
                </a:lnTo>
                <a:lnTo>
                  <a:pt x="114" y="204"/>
                </a:lnTo>
                <a:lnTo>
                  <a:pt x="104" y="203"/>
                </a:lnTo>
                <a:lnTo>
                  <a:pt x="95" y="200"/>
                </a:lnTo>
                <a:lnTo>
                  <a:pt x="87" y="196"/>
                </a:lnTo>
                <a:lnTo>
                  <a:pt x="78" y="193"/>
                </a:lnTo>
                <a:lnTo>
                  <a:pt x="60" y="224"/>
                </a:lnTo>
                <a:lnTo>
                  <a:pt x="60" y="224"/>
                </a:lnTo>
                <a:lnTo>
                  <a:pt x="48" y="216"/>
                </a:lnTo>
                <a:lnTo>
                  <a:pt x="39" y="208"/>
                </a:lnTo>
                <a:lnTo>
                  <a:pt x="29" y="198"/>
                </a:lnTo>
                <a:lnTo>
                  <a:pt x="20" y="186"/>
                </a:lnTo>
                <a:lnTo>
                  <a:pt x="51" y="167"/>
                </a:lnTo>
                <a:lnTo>
                  <a:pt x="51" y="167"/>
                </a:lnTo>
                <a:lnTo>
                  <a:pt x="46" y="158"/>
                </a:lnTo>
                <a:lnTo>
                  <a:pt x="42" y="149"/>
                </a:lnTo>
                <a:lnTo>
                  <a:pt x="42" y="149"/>
                </a:lnTo>
                <a:lnTo>
                  <a:pt x="39" y="141"/>
                </a:lnTo>
                <a:lnTo>
                  <a:pt x="37" y="131"/>
                </a:lnTo>
                <a:lnTo>
                  <a:pt x="1" y="137"/>
                </a:lnTo>
                <a:lnTo>
                  <a:pt x="1" y="137"/>
                </a:lnTo>
                <a:lnTo>
                  <a:pt x="0" y="122"/>
                </a:lnTo>
                <a:lnTo>
                  <a:pt x="0" y="109"/>
                </a:lnTo>
                <a:lnTo>
                  <a:pt x="3" y="96"/>
                </a:lnTo>
                <a:lnTo>
                  <a:pt x="6" y="83"/>
                </a:lnTo>
                <a:lnTo>
                  <a:pt x="40" y="94"/>
                </a:lnTo>
                <a:lnTo>
                  <a:pt x="40" y="94"/>
                </a:lnTo>
                <a:lnTo>
                  <a:pt x="43" y="85"/>
                </a:lnTo>
                <a:lnTo>
                  <a:pt x="48" y="76"/>
                </a:lnTo>
                <a:lnTo>
                  <a:pt x="53" y="69"/>
                </a:lnTo>
                <a:lnTo>
                  <a:pt x="60" y="62"/>
                </a:lnTo>
                <a:lnTo>
                  <a:pt x="34" y="37"/>
                </a:lnTo>
                <a:lnTo>
                  <a:pt x="34" y="37"/>
                </a:lnTo>
                <a:lnTo>
                  <a:pt x="42" y="27"/>
                </a:lnTo>
                <a:lnTo>
                  <a:pt x="53" y="20"/>
                </a:lnTo>
                <a:lnTo>
                  <a:pt x="64" y="12"/>
                </a:lnTo>
                <a:lnTo>
                  <a:pt x="78" y="7"/>
                </a:lnTo>
                <a:lnTo>
                  <a:pt x="90" y="41"/>
                </a:lnTo>
                <a:lnTo>
                  <a:pt x="90" y="41"/>
                </a:lnTo>
                <a:lnTo>
                  <a:pt x="105" y="37"/>
                </a:lnTo>
                <a:lnTo>
                  <a:pt x="121" y="34"/>
                </a:lnTo>
                <a:lnTo>
                  <a:pt x="121" y="49"/>
                </a:lnTo>
                <a:lnTo>
                  <a:pt x="121" y="49"/>
                </a:lnTo>
                <a:lnTo>
                  <a:pt x="108" y="50"/>
                </a:lnTo>
                <a:lnTo>
                  <a:pt x="95" y="54"/>
                </a:lnTo>
                <a:lnTo>
                  <a:pt x="95" y="54"/>
                </a:lnTo>
                <a:lnTo>
                  <a:pt x="83" y="60"/>
                </a:lnTo>
                <a:lnTo>
                  <a:pt x="72" y="69"/>
                </a:lnTo>
                <a:lnTo>
                  <a:pt x="63" y="79"/>
                </a:lnTo>
                <a:lnTo>
                  <a:pt x="57" y="91"/>
                </a:lnTo>
                <a:lnTo>
                  <a:pt x="52" y="104"/>
                </a:lnTo>
                <a:lnTo>
                  <a:pt x="51" y="117"/>
                </a:lnTo>
                <a:lnTo>
                  <a:pt x="51" y="131"/>
                </a:lnTo>
                <a:lnTo>
                  <a:pt x="55" y="144"/>
                </a:lnTo>
                <a:lnTo>
                  <a:pt x="55" y="144"/>
                </a:lnTo>
                <a:lnTo>
                  <a:pt x="60" y="154"/>
                </a:lnTo>
                <a:lnTo>
                  <a:pt x="66" y="163"/>
                </a:lnTo>
                <a:lnTo>
                  <a:pt x="73" y="172"/>
                </a:lnTo>
                <a:lnTo>
                  <a:pt x="82" y="178"/>
                </a:lnTo>
                <a:lnTo>
                  <a:pt x="90" y="183"/>
                </a:lnTo>
                <a:lnTo>
                  <a:pt x="100" y="186"/>
                </a:lnTo>
                <a:lnTo>
                  <a:pt x="110" y="189"/>
                </a:lnTo>
                <a:lnTo>
                  <a:pt x="121" y="190"/>
                </a:lnTo>
                <a:lnTo>
                  <a:pt x="121" y="240"/>
                </a:lnTo>
                <a:close/>
              </a:path>
            </a:pathLst>
          </a:custGeom>
          <a:solidFill>
            <a:srgbClr val="E94B52"/>
          </a:solidFill>
          <a:ln w="9525">
            <a:noFill/>
            <a:round/>
          </a:ln>
        </p:spPr>
        <p:txBody>
          <a:bodyPr lIns="121920" tIns="60960" rIns="121920" bIns="60960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600" b="1">
              <a:solidFill>
                <a:srgbClr val="E94B52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600" b="1">
              <a:solidFill>
                <a:srgbClr val="E94B52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b="1">
                <a:solidFill>
                  <a:srgbClr val="E94B5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单击此处</a:t>
            </a:r>
            <a:endParaRPr lang="zh-CN" altLang="en-US" sz="1600" b="1">
              <a:solidFill>
                <a:srgbClr val="E94B52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b="1">
                <a:solidFill>
                  <a:srgbClr val="E94B5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输入文本</a:t>
            </a:r>
            <a:endParaRPr lang="en-US" sz="3200">
              <a:latin typeface="+mn-ea"/>
              <a:ea typeface="+mn-ea"/>
            </a:endParaRPr>
          </a:p>
        </p:txBody>
      </p:sp>
      <p:sp>
        <p:nvSpPr>
          <p:cNvPr id="2" name="Freeform 15"/>
          <p:cNvSpPr>
            <a:spLocks noEditPoints="1"/>
          </p:cNvSpPr>
          <p:nvPr/>
        </p:nvSpPr>
        <p:spPr bwMode="auto">
          <a:xfrm>
            <a:off x="6534150" y="3690620"/>
            <a:ext cx="1617980" cy="1617345"/>
          </a:xfrm>
          <a:custGeom>
            <a:avLst/>
            <a:gdLst/>
            <a:ahLst/>
            <a:cxnLst>
              <a:cxn ang="0">
                <a:pos x="131" y="0"/>
              </a:cxn>
              <a:cxn ang="0">
                <a:pos x="170" y="10"/>
              </a:cxn>
              <a:cxn ang="0">
                <a:pos x="163" y="47"/>
              </a:cxn>
              <a:cxn ang="0">
                <a:pos x="186" y="65"/>
              </a:cxn>
              <a:cxn ang="0">
                <a:pos x="222" y="53"/>
              </a:cxn>
              <a:cxn ang="0">
                <a:pos x="234" y="76"/>
              </a:cxn>
              <a:cxn ang="0">
                <a:pos x="204" y="107"/>
              </a:cxn>
              <a:cxn ang="0">
                <a:pos x="205" y="127"/>
              </a:cxn>
              <a:cxn ang="0">
                <a:pos x="236" y="157"/>
              </a:cxn>
              <a:cxn ang="0">
                <a:pos x="225" y="180"/>
              </a:cxn>
              <a:cxn ang="0">
                <a:pos x="182" y="178"/>
              </a:cxn>
              <a:cxn ang="0">
                <a:pos x="168" y="190"/>
              </a:cxn>
              <a:cxn ang="0">
                <a:pos x="151" y="199"/>
              </a:cxn>
              <a:cxn ang="0">
                <a:pos x="154" y="236"/>
              </a:cxn>
              <a:cxn ang="0">
                <a:pos x="121" y="240"/>
              </a:cxn>
              <a:cxn ang="0">
                <a:pos x="134" y="189"/>
              </a:cxn>
              <a:cxn ang="0">
                <a:pos x="158" y="179"/>
              </a:cxn>
              <a:cxn ang="0">
                <a:pos x="184" y="148"/>
              </a:cxn>
              <a:cxn ang="0">
                <a:pos x="191" y="109"/>
              </a:cxn>
              <a:cxn ang="0">
                <a:pos x="182" y="85"/>
              </a:cxn>
              <a:cxn ang="0">
                <a:pos x="160" y="62"/>
              </a:cxn>
              <a:cxn ang="0">
                <a:pos x="131" y="50"/>
              </a:cxn>
              <a:cxn ang="0">
                <a:pos x="121" y="34"/>
              </a:cxn>
              <a:cxn ang="0">
                <a:pos x="121" y="240"/>
              </a:cxn>
              <a:cxn ang="0">
                <a:pos x="114" y="204"/>
              </a:cxn>
              <a:cxn ang="0">
                <a:pos x="95" y="200"/>
              </a:cxn>
              <a:cxn ang="0">
                <a:pos x="60" y="224"/>
              </a:cxn>
              <a:cxn ang="0">
                <a:pos x="39" y="208"/>
              </a:cxn>
              <a:cxn ang="0">
                <a:pos x="51" y="167"/>
              </a:cxn>
              <a:cxn ang="0">
                <a:pos x="42" y="149"/>
              </a:cxn>
              <a:cxn ang="0">
                <a:pos x="37" y="131"/>
              </a:cxn>
              <a:cxn ang="0">
                <a:pos x="0" y="122"/>
              </a:cxn>
              <a:cxn ang="0">
                <a:pos x="6" y="83"/>
              </a:cxn>
              <a:cxn ang="0">
                <a:pos x="43" y="85"/>
              </a:cxn>
              <a:cxn ang="0">
                <a:pos x="60" y="62"/>
              </a:cxn>
              <a:cxn ang="0">
                <a:pos x="42" y="27"/>
              </a:cxn>
              <a:cxn ang="0">
                <a:pos x="78" y="7"/>
              </a:cxn>
              <a:cxn ang="0">
                <a:pos x="105" y="37"/>
              </a:cxn>
              <a:cxn ang="0">
                <a:pos x="121" y="49"/>
              </a:cxn>
              <a:cxn ang="0">
                <a:pos x="95" y="54"/>
              </a:cxn>
              <a:cxn ang="0">
                <a:pos x="63" y="79"/>
              </a:cxn>
              <a:cxn ang="0">
                <a:pos x="51" y="117"/>
              </a:cxn>
              <a:cxn ang="0">
                <a:pos x="55" y="144"/>
              </a:cxn>
              <a:cxn ang="0">
                <a:pos x="73" y="172"/>
              </a:cxn>
              <a:cxn ang="0">
                <a:pos x="100" y="186"/>
              </a:cxn>
              <a:cxn ang="0">
                <a:pos x="121" y="240"/>
              </a:cxn>
            </a:cxnLst>
            <a:rect l="0" t="0" r="r" b="b"/>
            <a:pathLst>
              <a:path w="240" h="240">
                <a:moveTo>
                  <a:pt x="128" y="36"/>
                </a:moveTo>
                <a:lnTo>
                  <a:pt x="131" y="0"/>
                </a:lnTo>
                <a:lnTo>
                  <a:pt x="131" y="0"/>
                </a:lnTo>
                <a:lnTo>
                  <a:pt x="145" y="1"/>
                </a:lnTo>
                <a:lnTo>
                  <a:pt x="157" y="5"/>
                </a:lnTo>
                <a:lnTo>
                  <a:pt x="170" y="10"/>
                </a:lnTo>
                <a:lnTo>
                  <a:pt x="182" y="16"/>
                </a:lnTo>
                <a:lnTo>
                  <a:pt x="163" y="47"/>
                </a:lnTo>
                <a:lnTo>
                  <a:pt x="163" y="47"/>
                </a:lnTo>
                <a:lnTo>
                  <a:pt x="172" y="52"/>
                </a:lnTo>
                <a:lnTo>
                  <a:pt x="178" y="58"/>
                </a:lnTo>
                <a:lnTo>
                  <a:pt x="186" y="65"/>
                </a:lnTo>
                <a:lnTo>
                  <a:pt x="191" y="73"/>
                </a:lnTo>
                <a:lnTo>
                  <a:pt x="222" y="53"/>
                </a:lnTo>
                <a:lnTo>
                  <a:pt x="222" y="53"/>
                </a:lnTo>
                <a:lnTo>
                  <a:pt x="228" y="64"/>
                </a:lnTo>
                <a:lnTo>
                  <a:pt x="234" y="76"/>
                </a:lnTo>
                <a:lnTo>
                  <a:pt x="234" y="76"/>
                </a:lnTo>
                <a:lnTo>
                  <a:pt x="238" y="90"/>
                </a:lnTo>
                <a:lnTo>
                  <a:pt x="240" y="102"/>
                </a:lnTo>
                <a:lnTo>
                  <a:pt x="204" y="107"/>
                </a:lnTo>
                <a:lnTo>
                  <a:pt x="204" y="107"/>
                </a:lnTo>
                <a:lnTo>
                  <a:pt x="205" y="117"/>
                </a:lnTo>
                <a:lnTo>
                  <a:pt x="205" y="127"/>
                </a:lnTo>
                <a:lnTo>
                  <a:pt x="204" y="136"/>
                </a:lnTo>
                <a:lnTo>
                  <a:pt x="202" y="146"/>
                </a:lnTo>
                <a:lnTo>
                  <a:pt x="236" y="157"/>
                </a:lnTo>
                <a:lnTo>
                  <a:pt x="236" y="157"/>
                </a:lnTo>
                <a:lnTo>
                  <a:pt x="231" y="169"/>
                </a:lnTo>
                <a:lnTo>
                  <a:pt x="225" y="180"/>
                </a:lnTo>
                <a:lnTo>
                  <a:pt x="218" y="193"/>
                </a:lnTo>
                <a:lnTo>
                  <a:pt x="208" y="203"/>
                </a:lnTo>
                <a:lnTo>
                  <a:pt x="182" y="178"/>
                </a:lnTo>
                <a:lnTo>
                  <a:pt x="182" y="178"/>
                </a:lnTo>
                <a:lnTo>
                  <a:pt x="176" y="184"/>
                </a:lnTo>
                <a:lnTo>
                  <a:pt x="168" y="190"/>
                </a:lnTo>
                <a:lnTo>
                  <a:pt x="160" y="195"/>
                </a:lnTo>
                <a:lnTo>
                  <a:pt x="151" y="199"/>
                </a:lnTo>
                <a:lnTo>
                  <a:pt x="151" y="199"/>
                </a:lnTo>
                <a:lnTo>
                  <a:pt x="163" y="232"/>
                </a:lnTo>
                <a:lnTo>
                  <a:pt x="163" y="232"/>
                </a:lnTo>
                <a:lnTo>
                  <a:pt x="154" y="236"/>
                </a:lnTo>
                <a:lnTo>
                  <a:pt x="142" y="238"/>
                </a:lnTo>
                <a:lnTo>
                  <a:pt x="131" y="240"/>
                </a:lnTo>
                <a:lnTo>
                  <a:pt x="121" y="240"/>
                </a:lnTo>
                <a:lnTo>
                  <a:pt x="121" y="190"/>
                </a:lnTo>
                <a:lnTo>
                  <a:pt x="121" y="190"/>
                </a:lnTo>
                <a:lnTo>
                  <a:pt x="134" y="189"/>
                </a:lnTo>
                <a:lnTo>
                  <a:pt x="146" y="185"/>
                </a:lnTo>
                <a:lnTo>
                  <a:pt x="146" y="185"/>
                </a:lnTo>
                <a:lnTo>
                  <a:pt x="158" y="179"/>
                </a:lnTo>
                <a:lnTo>
                  <a:pt x="170" y="170"/>
                </a:lnTo>
                <a:lnTo>
                  <a:pt x="178" y="161"/>
                </a:lnTo>
                <a:lnTo>
                  <a:pt x="184" y="148"/>
                </a:lnTo>
                <a:lnTo>
                  <a:pt x="189" y="136"/>
                </a:lnTo>
                <a:lnTo>
                  <a:pt x="191" y="122"/>
                </a:lnTo>
                <a:lnTo>
                  <a:pt x="191" y="109"/>
                </a:lnTo>
                <a:lnTo>
                  <a:pt x="187" y="95"/>
                </a:lnTo>
                <a:lnTo>
                  <a:pt x="187" y="95"/>
                </a:lnTo>
                <a:lnTo>
                  <a:pt x="182" y="85"/>
                </a:lnTo>
                <a:lnTo>
                  <a:pt x="176" y="75"/>
                </a:lnTo>
                <a:lnTo>
                  <a:pt x="168" y="68"/>
                </a:lnTo>
                <a:lnTo>
                  <a:pt x="160" y="62"/>
                </a:lnTo>
                <a:lnTo>
                  <a:pt x="151" y="57"/>
                </a:lnTo>
                <a:lnTo>
                  <a:pt x="141" y="53"/>
                </a:lnTo>
                <a:lnTo>
                  <a:pt x="131" y="50"/>
                </a:lnTo>
                <a:lnTo>
                  <a:pt x="121" y="49"/>
                </a:lnTo>
                <a:lnTo>
                  <a:pt x="121" y="34"/>
                </a:lnTo>
                <a:lnTo>
                  <a:pt x="121" y="34"/>
                </a:lnTo>
                <a:lnTo>
                  <a:pt x="128" y="36"/>
                </a:lnTo>
                <a:lnTo>
                  <a:pt x="128" y="36"/>
                </a:lnTo>
                <a:close/>
                <a:moveTo>
                  <a:pt x="121" y="240"/>
                </a:moveTo>
                <a:lnTo>
                  <a:pt x="121" y="240"/>
                </a:lnTo>
                <a:lnTo>
                  <a:pt x="110" y="240"/>
                </a:lnTo>
                <a:lnTo>
                  <a:pt x="114" y="204"/>
                </a:lnTo>
                <a:lnTo>
                  <a:pt x="114" y="204"/>
                </a:lnTo>
                <a:lnTo>
                  <a:pt x="104" y="203"/>
                </a:lnTo>
                <a:lnTo>
                  <a:pt x="95" y="200"/>
                </a:lnTo>
                <a:lnTo>
                  <a:pt x="87" y="196"/>
                </a:lnTo>
                <a:lnTo>
                  <a:pt x="78" y="193"/>
                </a:lnTo>
                <a:lnTo>
                  <a:pt x="60" y="224"/>
                </a:lnTo>
                <a:lnTo>
                  <a:pt x="60" y="224"/>
                </a:lnTo>
                <a:lnTo>
                  <a:pt x="48" y="216"/>
                </a:lnTo>
                <a:lnTo>
                  <a:pt x="39" y="208"/>
                </a:lnTo>
                <a:lnTo>
                  <a:pt x="29" y="198"/>
                </a:lnTo>
                <a:lnTo>
                  <a:pt x="20" y="186"/>
                </a:lnTo>
                <a:lnTo>
                  <a:pt x="51" y="167"/>
                </a:lnTo>
                <a:lnTo>
                  <a:pt x="51" y="167"/>
                </a:lnTo>
                <a:lnTo>
                  <a:pt x="46" y="158"/>
                </a:lnTo>
                <a:lnTo>
                  <a:pt x="42" y="149"/>
                </a:lnTo>
                <a:lnTo>
                  <a:pt x="42" y="149"/>
                </a:lnTo>
                <a:lnTo>
                  <a:pt x="39" y="141"/>
                </a:lnTo>
                <a:lnTo>
                  <a:pt x="37" y="131"/>
                </a:lnTo>
                <a:lnTo>
                  <a:pt x="1" y="137"/>
                </a:lnTo>
                <a:lnTo>
                  <a:pt x="1" y="137"/>
                </a:lnTo>
                <a:lnTo>
                  <a:pt x="0" y="122"/>
                </a:lnTo>
                <a:lnTo>
                  <a:pt x="0" y="109"/>
                </a:lnTo>
                <a:lnTo>
                  <a:pt x="3" y="96"/>
                </a:lnTo>
                <a:lnTo>
                  <a:pt x="6" y="83"/>
                </a:lnTo>
                <a:lnTo>
                  <a:pt x="40" y="94"/>
                </a:lnTo>
                <a:lnTo>
                  <a:pt x="40" y="94"/>
                </a:lnTo>
                <a:lnTo>
                  <a:pt x="43" y="85"/>
                </a:lnTo>
                <a:lnTo>
                  <a:pt x="48" y="76"/>
                </a:lnTo>
                <a:lnTo>
                  <a:pt x="53" y="69"/>
                </a:lnTo>
                <a:lnTo>
                  <a:pt x="60" y="62"/>
                </a:lnTo>
                <a:lnTo>
                  <a:pt x="34" y="37"/>
                </a:lnTo>
                <a:lnTo>
                  <a:pt x="34" y="37"/>
                </a:lnTo>
                <a:lnTo>
                  <a:pt x="42" y="27"/>
                </a:lnTo>
                <a:lnTo>
                  <a:pt x="53" y="20"/>
                </a:lnTo>
                <a:lnTo>
                  <a:pt x="64" y="12"/>
                </a:lnTo>
                <a:lnTo>
                  <a:pt x="78" y="7"/>
                </a:lnTo>
                <a:lnTo>
                  <a:pt x="90" y="41"/>
                </a:lnTo>
                <a:lnTo>
                  <a:pt x="90" y="41"/>
                </a:lnTo>
                <a:lnTo>
                  <a:pt x="105" y="37"/>
                </a:lnTo>
                <a:lnTo>
                  <a:pt x="121" y="34"/>
                </a:lnTo>
                <a:lnTo>
                  <a:pt x="121" y="49"/>
                </a:lnTo>
                <a:lnTo>
                  <a:pt x="121" y="49"/>
                </a:lnTo>
                <a:lnTo>
                  <a:pt x="108" y="50"/>
                </a:lnTo>
                <a:lnTo>
                  <a:pt x="95" y="54"/>
                </a:lnTo>
                <a:lnTo>
                  <a:pt x="95" y="54"/>
                </a:lnTo>
                <a:lnTo>
                  <a:pt x="83" y="60"/>
                </a:lnTo>
                <a:lnTo>
                  <a:pt x="72" y="69"/>
                </a:lnTo>
                <a:lnTo>
                  <a:pt x="63" y="79"/>
                </a:lnTo>
                <a:lnTo>
                  <a:pt x="57" y="91"/>
                </a:lnTo>
                <a:lnTo>
                  <a:pt x="52" y="104"/>
                </a:lnTo>
                <a:lnTo>
                  <a:pt x="51" y="117"/>
                </a:lnTo>
                <a:lnTo>
                  <a:pt x="51" y="131"/>
                </a:lnTo>
                <a:lnTo>
                  <a:pt x="55" y="144"/>
                </a:lnTo>
                <a:lnTo>
                  <a:pt x="55" y="144"/>
                </a:lnTo>
                <a:lnTo>
                  <a:pt x="60" y="154"/>
                </a:lnTo>
                <a:lnTo>
                  <a:pt x="66" y="163"/>
                </a:lnTo>
                <a:lnTo>
                  <a:pt x="73" y="172"/>
                </a:lnTo>
                <a:lnTo>
                  <a:pt x="82" y="178"/>
                </a:lnTo>
                <a:lnTo>
                  <a:pt x="90" y="183"/>
                </a:lnTo>
                <a:lnTo>
                  <a:pt x="100" y="186"/>
                </a:lnTo>
                <a:lnTo>
                  <a:pt x="110" y="189"/>
                </a:lnTo>
                <a:lnTo>
                  <a:pt x="121" y="190"/>
                </a:lnTo>
                <a:lnTo>
                  <a:pt x="121" y="240"/>
                </a:lnTo>
                <a:close/>
              </a:path>
            </a:pathLst>
          </a:custGeom>
          <a:solidFill>
            <a:srgbClr val="E94B52"/>
          </a:solidFill>
          <a:ln w="9525">
            <a:noFill/>
            <a:round/>
          </a:ln>
        </p:spPr>
        <p:txBody>
          <a:bodyPr lIns="121920" tIns="60960" rIns="121920" bIns="60960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600" b="1">
              <a:solidFill>
                <a:srgbClr val="E94B52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600" b="1">
              <a:solidFill>
                <a:srgbClr val="E94B52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b="1">
                <a:solidFill>
                  <a:srgbClr val="E94B5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单击此处</a:t>
            </a:r>
            <a:endParaRPr lang="zh-CN" altLang="en-US" sz="1600" b="1">
              <a:solidFill>
                <a:srgbClr val="E94B52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b="1">
                <a:solidFill>
                  <a:srgbClr val="E94B5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输入文本</a:t>
            </a:r>
            <a:endParaRPr lang="en-US" sz="3200">
              <a:latin typeface="+mn-ea"/>
              <a:ea typeface="+mn-ea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1845945" y="2400300"/>
            <a:ext cx="2087245" cy="3194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400" b="1">
                <a:solidFill>
                  <a:srgbClr val="E94B52"/>
                </a:solidFill>
                <a:latin typeface="微软雅黑" panose="020B0503020204020204" charset="-122"/>
                <a:ea typeface="微软雅黑" panose="020B0503020204020204" charset="-122"/>
              </a:rPr>
              <a:t>单击此处输入标题</a:t>
            </a:r>
          </a:p>
        </p:txBody>
      </p:sp>
      <p:sp>
        <p:nvSpPr>
          <p:cNvPr id="34" name="文本框 33"/>
          <p:cNvSpPr txBox="1"/>
          <p:nvPr/>
        </p:nvSpPr>
        <p:spPr>
          <a:xfrm>
            <a:off x="668655" y="2719705"/>
            <a:ext cx="3328035" cy="17373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fontAlgn="auto">
              <a:lnSpc>
                <a:spcPct val="150000"/>
              </a:lnSpc>
            </a:pPr>
            <a:r>
              <a:rPr lang="zh-CN" altLang="en-US" sz="12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When a cigarette falls in love with a match,it is destined to be hurt.</a:t>
            </a:r>
          </a:p>
          <a:p>
            <a:pPr algn="r" fontAlgn="auto">
              <a:lnSpc>
                <a:spcPct val="150000"/>
              </a:lnSpc>
            </a:pPr>
            <a:r>
              <a:rPr lang="zh-CN" altLang="en-US" sz="12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When a cigarette falls in love with a match,it is destined to be hurt.</a:t>
            </a:r>
            <a:endParaRPr lang="zh-CN" altLang="en-US" sz="120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r" fontAlgn="auto">
              <a:lnSpc>
                <a:spcPct val="150000"/>
              </a:lnSpc>
            </a:pPr>
            <a:r>
              <a:rPr lang="zh-CN" altLang="en-US" sz="12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When a cigarette falls in love with a match,it is destined to be hurt.</a:t>
            </a:r>
            <a:endParaRPr lang="zh-CN" altLang="en-US" sz="120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248015" y="1595755"/>
            <a:ext cx="2087245" cy="3194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1400" b="1">
                <a:solidFill>
                  <a:srgbClr val="E94B52"/>
                </a:solidFill>
                <a:latin typeface="微软雅黑" panose="020B0503020204020204" charset="-122"/>
                <a:ea typeface="微软雅黑" panose="020B0503020204020204" charset="-122"/>
              </a:rPr>
              <a:t>单击此处输入标题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8248015" y="1915160"/>
            <a:ext cx="3328035" cy="11887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150000"/>
              </a:lnSpc>
            </a:pPr>
            <a:r>
              <a:rPr lang="zh-CN" altLang="en-US" sz="12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When a cigarette falls in love with a match,it is destined to be hurt.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12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When a cigarette falls in love with a match,it is destined to be hurt.</a:t>
            </a:r>
            <a:endParaRPr lang="zh-CN" altLang="en-US" sz="120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248015" y="3825875"/>
            <a:ext cx="2087245" cy="3194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1400" b="1">
                <a:solidFill>
                  <a:srgbClr val="E94B52"/>
                </a:solidFill>
                <a:latin typeface="微软雅黑" panose="020B0503020204020204" charset="-122"/>
                <a:ea typeface="微软雅黑" panose="020B0503020204020204" charset="-122"/>
              </a:rPr>
              <a:t>单击此处输入标题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8248015" y="4145280"/>
            <a:ext cx="3328035" cy="11887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150000"/>
              </a:lnSpc>
            </a:pPr>
            <a:r>
              <a:rPr lang="zh-CN" altLang="en-US" sz="12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When a cigarette falls in love with a match,it is destined to be hurt.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12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When a cigarette falls in love with a match,it is destined to be hurt.</a:t>
            </a:r>
            <a:endParaRPr lang="zh-CN" altLang="en-US" sz="120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476830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7" grpId="0" animBg="1"/>
      <p:bldP spid="89" grpId="0" animBg="1"/>
      <p:bldP spid="2" grpId="0" animBg="1"/>
      <p:bldP spid="33" grpId="0"/>
      <p:bldP spid="34" grpId="0"/>
      <p:bldP spid="3" grpId="0"/>
      <p:bldP spid="4" grpId="0"/>
      <p:bldP spid="5" grpId="0"/>
      <p:bldP spid="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074085">
            <a:off x="1066396" y="2256879"/>
            <a:ext cx="3010295" cy="2335988"/>
          </a:xfrm>
          <a:prstGeom prst="rect">
            <a:avLst/>
          </a:prstGeom>
        </p:spPr>
      </p:pic>
      <p:sp>
        <p:nvSpPr>
          <p:cNvPr id="24" name="矩形 23"/>
          <p:cNvSpPr/>
          <p:nvPr/>
        </p:nvSpPr>
        <p:spPr>
          <a:xfrm>
            <a:off x="192405" y="272415"/>
            <a:ext cx="11805285" cy="6326505"/>
          </a:xfrm>
          <a:prstGeom prst="rect">
            <a:avLst/>
          </a:prstGeom>
          <a:noFill/>
          <a:ln w="31750">
            <a:solidFill>
              <a:srgbClr val="E94B5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334010" y="399415"/>
            <a:ext cx="11523345" cy="6050915"/>
          </a:xfrm>
          <a:prstGeom prst="rect">
            <a:avLst/>
          </a:prstGeom>
          <a:noFill/>
          <a:ln w="12700" cmpd="sng">
            <a:solidFill>
              <a:srgbClr val="E94B52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梯形 11"/>
          <p:cNvSpPr/>
          <p:nvPr/>
        </p:nvSpPr>
        <p:spPr>
          <a:xfrm rot="5400000">
            <a:off x="3187824" y="2281215"/>
            <a:ext cx="1666384" cy="2316018"/>
          </a:xfrm>
          <a:prstGeom prst="trapezoid">
            <a:avLst>
              <a:gd name="adj" fmla="val 0"/>
            </a:avLst>
          </a:prstGeom>
          <a:solidFill>
            <a:srgbClr val="E94B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2863007" y="2606032"/>
            <a:ext cx="2316018" cy="1680380"/>
          </a:xfrm>
          <a:prstGeom prst="rect">
            <a:avLst/>
          </a:prstGeom>
          <a:noFill/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04</a:t>
            </a:r>
            <a:endParaRPr lang="zh-CN" altLang="en-US" sz="1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5413486" y="2551318"/>
            <a:ext cx="4415851" cy="1781986"/>
            <a:chOff x="4738331" y="2715772"/>
            <a:chExt cx="4415851" cy="1781986"/>
          </a:xfrm>
        </p:grpSpPr>
        <p:sp>
          <p:nvSpPr>
            <p:cNvPr id="17" name="矩形 16"/>
            <p:cNvSpPr/>
            <p:nvPr/>
          </p:nvSpPr>
          <p:spPr>
            <a:xfrm>
              <a:off x="4738331" y="2715772"/>
              <a:ext cx="4339650" cy="92333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kumimoji="1" lang="zh-CN" altLang="en-US" sz="5400" b="1" dirty="0">
                  <a:solidFill>
                    <a:srgbClr val="EF8174"/>
                  </a:solidFill>
                  <a:latin typeface="微软雅黑" pitchFamily="34" charset="-122"/>
                  <a:ea typeface="微软雅黑" pitchFamily="34" charset="-122"/>
                </a:rPr>
                <a:t>加入你的标题</a:t>
              </a:r>
            </a:p>
          </p:txBody>
        </p:sp>
        <p:sp>
          <p:nvSpPr>
            <p:cNvPr id="23" name="矩形 22"/>
            <p:cNvSpPr/>
            <p:nvPr/>
          </p:nvSpPr>
          <p:spPr>
            <a:xfrm>
              <a:off x="4814531" y="3605398"/>
              <a:ext cx="4339651" cy="89236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333" dirty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点击此处添加文本内容，如关键词、部分简单介绍等。点击此处添加文本内容，如关键词、部分简单介绍等。点击此处添加文本内容，如关键词、部分简单介绍等。</a:t>
              </a:r>
              <a:endParaRPr lang="en-US" altLang="zh-CN" sz="1333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49157" y="3720993"/>
            <a:ext cx="2200548" cy="1707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82645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3054" y="842450"/>
            <a:ext cx="2302328" cy="230232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7527" y="3126300"/>
            <a:ext cx="2868946" cy="3069772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1211035" y="4291854"/>
            <a:ext cx="4335236" cy="939616"/>
            <a:chOff x="2246012" y="2019981"/>
            <a:chExt cx="2301122" cy="939616"/>
          </a:xfrm>
        </p:grpSpPr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2187C9C8-DFEA-439D-B857-1B12FE389266}"/>
                </a:ext>
              </a:extLst>
            </p:cNvPr>
            <p:cNvSpPr txBox="1"/>
            <p:nvPr/>
          </p:nvSpPr>
          <p:spPr>
            <a:xfrm>
              <a:off x="2579694" y="2019981"/>
              <a:ext cx="1719229" cy="369332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请输入你的题目</a:t>
              </a:r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BDDA3BB4-3E53-4FE7-ADD2-FE8C46065FD8}"/>
                </a:ext>
              </a:extLst>
            </p:cNvPr>
            <p:cNvSpPr txBox="1"/>
            <p:nvPr/>
          </p:nvSpPr>
          <p:spPr>
            <a:xfrm>
              <a:off x="2246012" y="2389313"/>
              <a:ext cx="2301122" cy="570284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请在此处添加详细描述文本，尽量与标题文本语言风格相符合，语言描述尽标题文本语言风格相符合，语言描述尽量简洁</a:t>
              </a:r>
              <a:r>
                <a:rPr lang="zh-CN" altLang="en-US" sz="11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生</a:t>
              </a:r>
              <a:endPara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2767692" y="2508715"/>
            <a:ext cx="4335236" cy="939616"/>
            <a:chOff x="2246012" y="2019981"/>
            <a:chExt cx="2301122" cy="939616"/>
          </a:xfrm>
        </p:grpSpPr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2187C9C8-DFEA-439D-B857-1B12FE389266}"/>
                </a:ext>
              </a:extLst>
            </p:cNvPr>
            <p:cNvSpPr txBox="1"/>
            <p:nvPr/>
          </p:nvSpPr>
          <p:spPr>
            <a:xfrm>
              <a:off x="2579694" y="2019981"/>
              <a:ext cx="1719229" cy="369332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请输入你的题目</a:t>
              </a: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BDDA3BB4-3E53-4FE7-ADD2-FE8C46065FD8}"/>
                </a:ext>
              </a:extLst>
            </p:cNvPr>
            <p:cNvSpPr txBox="1"/>
            <p:nvPr/>
          </p:nvSpPr>
          <p:spPr>
            <a:xfrm>
              <a:off x="2246012" y="2389313"/>
              <a:ext cx="2301122" cy="570284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请在此处添加详细描述文本，尽量与标题文本语言风格相符合，语言描述尽标题文本语言风格相符合，语言描述尽量简洁</a:t>
              </a:r>
              <a:r>
                <a:rPr lang="zh-CN" altLang="en-US" sz="11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生</a:t>
              </a:r>
              <a:endPara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6621235" y="1654635"/>
            <a:ext cx="4335236" cy="939616"/>
            <a:chOff x="2246012" y="2019981"/>
            <a:chExt cx="2301122" cy="939616"/>
          </a:xfrm>
        </p:grpSpPr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2187C9C8-DFEA-439D-B857-1B12FE389266}"/>
                </a:ext>
              </a:extLst>
            </p:cNvPr>
            <p:cNvSpPr txBox="1"/>
            <p:nvPr/>
          </p:nvSpPr>
          <p:spPr>
            <a:xfrm>
              <a:off x="2579694" y="2019981"/>
              <a:ext cx="1719229" cy="369332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请输入你的题目</a:t>
              </a: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BDDA3BB4-3E53-4FE7-ADD2-FE8C46065FD8}"/>
                </a:ext>
              </a:extLst>
            </p:cNvPr>
            <p:cNvSpPr txBox="1"/>
            <p:nvPr/>
          </p:nvSpPr>
          <p:spPr>
            <a:xfrm>
              <a:off x="2246012" y="2389313"/>
              <a:ext cx="2301122" cy="570284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请在此处添加详细描述文本，尽量与标题文本语言风格相符合，语言描述尽标题文本语言风格相符合，语言描述尽量简洁</a:t>
              </a:r>
              <a:r>
                <a:rPr lang="zh-CN" altLang="en-US" sz="11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生</a:t>
              </a:r>
              <a:endPara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997623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1179136" y="1564157"/>
            <a:ext cx="2392607" cy="3831306"/>
            <a:chOff x="1809" y="2422"/>
            <a:chExt cx="3768" cy="6034"/>
          </a:xfrm>
        </p:grpSpPr>
        <p:sp>
          <p:nvSpPr>
            <p:cNvPr id="27" name="圆角矩形 26"/>
            <p:cNvSpPr/>
            <p:nvPr/>
          </p:nvSpPr>
          <p:spPr>
            <a:xfrm>
              <a:off x="1888" y="2503"/>
              <a:ext cx="3586" cy="5857"/>
            </a:xfrm>
            <a:prstGeom prst="roundRect">
              <a:avLst>
                <a:gd name="adj" fmla="val 0"/>
              </a:avLst>
            </a:prstGeom>
            <a:noFill/>
            <a:ln w="3175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40" name="矩形 93"/>
            <p:cNvSpPr/>
            <p:nvPr/>
          </p:nvSpPr>
          <p:spPr>
            <a:xfrm>
              <a:off x="1809" y="2422"/>
              <a:ext cx="605" cy="605"/>
            </a:xfrm>
            <a:custGeom>
              <a:avLst/>
              <a:gdLst/>
              <a:ahLst/>
              <a:cxnLst/>
              <a:rect l="l" t="t" r="r" b="b"/>
              <a:pathLst>
                <a:path w="504056" h="504056">
                  <a:moveTo>
                    <a:pt x="0" y="0"/>
                  </a:moveTo>
                  <a:lnTo>
                    <a:pt x="504056" y="0"/>
                  </a:lnTo>
                  <a:lnTo>
                    <a:pt x="504056" y="144016"/>
                  </a:lnTo>
                  <a:lnTo>
                    <a:pt x="144016" y="144016"/>
                  </a:lnTo>
                  <a:lnTo>
                    <a:pt x="144016" y="504056"/>
                  </a:lnTo>
                  <a:lnTo>
                    <a:pt x="0" y="504056"/>
                  </a:lnTo>
                  <a:close/>
                </a:path>
              </a:pathLst>
            </a:custGeom>
            <a:solidFill>
              <a:srgbClr val="E94B5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41" name="矩形 93"/>
            <p:cNvSpPr/>
            <p:nvPr/>
          </p:nvSpPr>
          <p:spPr>
            <a:xfrm rot="10800000">
              <a:off x="4972" y="7851"/>
              <a:ext cx="605" cy="605"/>
            </a:xfrm>
            <a:custGeom>
              <a:avLst/>
              <a:gdLst/>
              <a:ahLst/>
              <a:cxnLst/>
              <a:rect l="l" t="t" r="r" b="b"/>
              <a:pathLst>
                <a:path w="504056" h="504056">
                  <a:moveTo>
                    <a:pt x="0" y="0"/>
                  </a:moveTo>
                  <a:lnTo>
                    <a:pt x="504056" y="0"/>
                  </a:lnTo>
                  <a:lnTo>
                    <a:pt x="504056" y="144016"/>
                  </a:lnTo>
                  <a:lnTo>
                    <a:pt x="144016" y="144016"/>
                  </a:lnTo>
                  <a:lnTo>
                    <a:pt x="144016" y="504056"/>
                  </a:lnTo>
                  <a:lnTo>
                    <a:pt x="0" y="504056"/>
                  </a:lnTo>
                  <a:close/>
                </a:path>
              </a:pathLst>
            </a:custGeom>
            <a:solidFill>
              <a:srgbClr val="E94B5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</p:grpSp>
      <p:sp>
        <p:nvSpPr>
          <p:cNvPr id="2" name="Rectangle 26"/>
          <p:cNvSpPr>
            <a:spLocks noChangeArrowheads="1"/>
          </p:cNvSpPr>
          <p:nvPr/>
        </p:nvSpPr>
        <p:spPr bwMode="auto">
          <a:xfrm>
            <a:off x="1332230" y="2103755"/>
            <a:ext cx="2072005" cy="2743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Remember what should be remembered, and forget what should be forgotten.Alter what is changeable, and accept what is unchangeable.</a:t>
            </a:r>
          </a:p>
          <a:p>
            <a:pPr algn="ctr" fontAlgn="auto">
              <a:lnSpc>
                <a:spcPct val="150000"/>
              </a:lnSpc>
            </a:pPr>
            <a:r>
              <a:rPr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If I had a single flower for every time I think about you, I could walk forever in my garden.</a:t>
            </a:r>
          </a:p>
        </p:txBody>
      </p:sp>
      <p:grpSp>
        <p:nvGrpSpPr>
          <p:cNvPr id="34" name="组合 33"/>
          <p:cNvGrpSpPr/>
          <p:nvPr/>
        </p:nvGrpSpPr>
        <p:grpSpPr>
          <a:xfrm>
            <a:off x="3668336" y="1558442"/>
            <a:ext cx="2392607" cy="3831306"/>
            <a:chOff x="1809" y="2422"/>
            <a:chExt cx="3768" cy="6034"/>
          </a:xfrm>
        </p:grpSpPr>
        <p:sp>
          <p:nvSpPr>
            <p:cNvPr id="35" name="圆角矩形 34"/>
            <p:cNvSpPr/>
            <p:nvPr/>
          </p:nvSpPr>
          <p:spPr>
            <a:xfrm>
              <a:off x="1888" y="2503"/>
              <a:ext cx="3586" cy="5857"/>
            </a:xfrm>
            <a:prstGeom prst="roundRect">
              <a:avLst>
                <a:gd name="adj" fmla="val 0"/>
              </a:avLst>
            </a:prstGeom>
            <a:noFill/>
            <a:ln w="3175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36" name="矩形 93"/>
            <p:cNvSpPr/>
            <p:nvPr/>
          </p:nvSpPr>
          <p:spPr>
            <a:xfrm>
              <a:off x="1809" y="2422"/>
              <a:ext cx="605" cy="605"/>
            </a:xfrm>
            <a:custGeom>
              <a:avLst/>
              <a:gdLst/>
              <a:ahLst/>
              <a:cxnLst/>
              <a:rect l="l" t="t" r="r" b="b"/>
              <a:pathLst>
                <a:path w="504056" h="504056">
                  <a:moveTo>
                    <a:pt x="0" y="0"/>
                  </a:moveTo>
                  <a:lnTo>
                    <a:pt x="504056" y="0"/>
                  </a:lnTo>
                  <a:lnTo>
                    <a:pt x="504056" y="144016"/>
                  </a:lnTo>
                  <a:lnTo>
                    <a:pt x="144016" y="144016"/>
                  </a:lnTo>
                  <a:lnTo>
                    <a:pt x="144016" y="504056"/>
                  </a:lnTo>
                  <a:lnTo>
                    <a:pt x="0" y="504056"/>
                  </a:lnTo>
                  <a:close/>
                </a:path>
              </a:pathLst>
            </a:custGeom>
            <a:solidFill>
              <a:srgbClr val="E94B5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37" name="矩形 93"/>
            <p:cNvSpPr/>
            <p:nvPr/>
          </p:nvSpPr>
          <p:spPr>
            <a:xfrm rot="10800000">
              <a:off x="4972" y="7851"/>
              <a:ext cx="605" cy="605"/>
            </a:xfrm>
            <a:custGeom>
              <a:avLst/>
              <a:gdLst/>
              <a:ahLst/>
              <a:cxnLst/>
              <a:rect l="l" t="t" r="r" b="b"/>
              <a:pathLst>
                <a:path w="504056" h="504056">
                  <a:moveTo>
                    <a:pt x="0" y="0"/>
                  </a:moveTo>
                  <a:lnTo>
                    <a:pt x="504056" y="0"/>
                  </a:lnTo>
                  <a:lnTo>
                    <a:pt x="504056" y="144016"/>
                  </a:lnTo>
                  <a:lnTo>
                    <a:pt x="144016" y="144016"/>
                  </a:lnTo>
                  <a:lnTo>
                    <a:pt x="144016" y="504056"/>
                  </a:lnTo>
                  <a:lnTo>
                    <a:pt x="0" y="504056"/>
                  </a:lnTo>
                  <a:close/>
                </a:path>
              </a:pathLst>
            </a:custGeom>
            <a:solidFill>
              <a:srgbClr val="E94B5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</p:grpSp>
      <p:sp>
        <p:nvSpPr>
          <p:cNvPr id="38" name="Rectangle 26"/>
          <p:cNvSpPr>
            <a:spLocks noChangeArrowheads="1"/>
          </p:cNvSpPr>
          <p:nvPr/>
        </p:nvSpPr>
        <p:spPr bwMode="auto">
          <a:xfrm>
            <a:off x="3821430" y="2098040"/>
            <a:ext cx="2072005" cy="2743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Remember what should be remembered, and forget what should be forgotten.Alter what is changeable, and accept what is unchangeable.</a:t>
            </a:r>
          </a:p>
          <a:p>
            <a:pPr algn="ctr" fontAlgn="auto">
              <a:lnSpc>
                <a:spcPct val="150000"/>
              </a:lnSpc>
            </a:pPr>
            <a:r>
              <a:rPr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If I had a single flower for every time I think about you, I could walk forever in my garden.</a:t>
            </a:r>
          </a:p>
        </p:txBody>
      </p:sp>
      <p:grpSp>
        <p:nvGrpSpPr>
          <p:cNvPr id="39" name="组合 38"/>
          <p:cNvGrpSpPr/>
          <p:nvPr/>
        </p:nvGrpSpPr>
        <p:grpSpPr>
          <a:xfrm>
            <a:off x="6148011" y="1567967"/>
            <a:ext cx="2392607" cy="3831306"/>
            <a:chOff x="1809" y="2422"/>
            <a:chExt cx="3768" cy="6034"/>
          </a:xfrm>
        </p:grpSpPr>
        <p:sp>
          <p:nvSpPr>
            <p:cNvPr id="43" name="圆角矩形 42"/>
            <p:cNvSpPr/>
            <p:nvPr/>
          </p:nvSpPr>
          <p:spPr>
            <a:xfrm>
              <a:off x="1888" y="2503"/>
              <a:ext cx="3586" cy="5857"/>
            </a:xfrm>
            <a:prstGeom prst="roundRect">
              <a:avLst>
                <a:gd name="adj" fmla="val 0"/>
              </a:avLst>
            </a:prstGeom>
            <a:noFill/>
            <a:ln w="3175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44" name="矩形 93"/>
            <p:cNvSpPr/>
            <p:nvPr/>
          </p:nvSpPr>
          <p:spPr>
            <a:xfrm>
              <a:off x="1809" y="2422"/>
              <a:ext cx="605" cy="605"/>
            </a:xfrm>
            <a:custGeom>
              <a:avLst/>
              <a:gdLst/>
              <a:ahLst/>
              <a:cxnLst/>
              <a:rect l="l" t="t" r="r" b="b"/>
              <a:pathLst>
                <a:path w="504056" h="504056">
                  <a:moveTo>
                    <a:pt x="0" y="0"/>
                  </a:moveTo>
                  <a:lnTo>
                    <a:pt x="504056" y="0"/>
                  </a:lnTo>
                  <a:lnTo>
                    <a:pt x="504056" y="144016"/>
                  </a:lnTo>
                  <a:lnTo>
                    <a:pt x="144016" y="144016"/>
                  </a:lnTo>
                  <a:lnTo>
                    <a:pt x="144016" y="504056"/>
                  </a:lnTo>
                  <a:lnTo>
                    <a:pt x="0" y="504056"/>
                  </a:lnTo>
                  <a:close/>
                </a:path>
              </a:pathLst>
            </a:custGeom>
            <a:solidFill>
              <a:srgbClr val="E94B5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45" name="矩形 93"/>
            <p:cNvSpPr/>
            <p:nvPr/>
          </p:nvSpPr>
          <p:spPr>
            <a:xfrm rot="10800000">
              <a:off x="4972" y="7851"/>
              <a:ext cx="605" cy="605"/>
            </a:xfrm>
            <a:custGeom>
              <a:avLst/>
              <a:gdLst/>
              <a:ahLst/>
              <a:cxnLst/>
              <a:rect l="l" t="t" r="r" b="b"/>
              <a:pathLst>
                <a:path w="504056" h="504056">
                  <a:moveTo>
                    <a:pt x="0" y="0"/>
                  </a:moveTo>
                  <a:lnTo>
                    <a:pt x="504056" y="0"/>
                  </a:lnTo>
                  <a:lnTo>
                    <a:pt x="504056" y="144016"/>
                  </a:lnTo>
                  <a:lnTo>
                    <a:pt x="144016" y="144016"/>
                  </a:lnTo>
                  <a:lnTo>
                    <a:pt x="144016" y="504056"/>
                  </a:lnTo>
                  <a:lnTo>
                    <a:pt x="0" y="504056"/>
                  </a:lnTo>
                  <a:close/>
                </a:path>
              </a:pathLst>
            </a:custGeom>
            <a:solidFill>
              <a:srgbClr val="E94B5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</p:grpSp>
      <p:sp>
        <p:nvSpPr>
          <p:cNvPr id="46" name="Rectangle 26"/>
          <p:cNvSpPr>
            <a:spLocks noChangeArrowheads="1"/>
          </p:cNvSpPr>
          <p:nvPr/>
        </p:nvSpPr>
        <p:spPr bwMode="auto">
          <a:xfrm>
            <a:off x="6301105" y="2107565"/>
            <a:ext cx="2072005" cy="2743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Remember what should be remembered, and forget what should be forgotten.Alter what is changeable, and accept what is unchangeable.</a:t>
            </a:r>
          </a:p>
          <a:p>
            <a:pPr algn="ctr" fontAlgn="auto">
              <a:lnSpc>
                <a:spcPct val="150000"/>
              </a:lnSpc>
            </a:pPr>
            <a:r>
              <a:rPr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If I had a single flower for every time I think about you, I could walk forever in my garden.</a:t>
            </a:r>
          </a:p>
        </p:txBody>
      </p:sp>
      <p:grpSp>
        <p:nvGrpSpPr>
          <p:cNvPr id="47" name="组合 46"/>
          <p:cNvGrpSpPr/>
          <p:nvPr/>
        </p:nvGrpSpPr>
        <p:grpSpPr>
          <a:xfrm>
            <a:off x="8623241" y="1567967"/>
            <a:ext cx="2392607" cy="3831306"/>
            <a:chOff x="1809" y="2422"/>
            <a:chExt cx="3768" cy="6034"/>
          </a:xfrm>
        </p:grpSpPr>
        <p:sp>
          <p:nvSpPr>
            <p:cNvPr id="48" name="圆角矩形 47"/>
            <p:cNvSpPr/>
            <p:nvPr/>
          </p:nvSpPr>
          <p:spPr>
            <a:xfrm>
              <a:off x="1888" y="2503"/>
              <a:ext cx="3586" cy="5857"/>
            </a:xfrm>
            <a:prstGeom prst="roundRect">
              <a:avLst>
                <a:gd name="adj" fmla="val 0"/>
              </a:avLst>
            </a:prstGeom>
            <a:noFill/>
            <a:ln w="3175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49" name="矩形 93"/>
            <p:cNvSpPr/>
            <p:nvPr/>
          </p:nvSpPr>
          <p:spPr>
            <a:xfrm>
              <a:off x="1809" y="2422"/>
              <a:ext cx="605" cy="605"/>
            </a:xfrm>
            <a:custGeom>
              <a:avLst/>
              <a:gdLst/>
              <a:ahLst/>
              <a:cxnLst/>
              <a:rect l="l" t="t" r="r" b="b"/>
              <a:pathLst>
                <a:path w="504056" h="504056">
                  <a:moveTo>
                    <a:pt x="0" y="0"/>
                  </a:moveTo>
                  <a:lnTo>
                    <a:pt x="504056" y="0"/>
                  </a:lnTo>
                  <a:lnTo>
                    <a:pt x="504056" y="144016"/>
                  </a:lnTo>
                  <a:lnTo>
                    <a:pt x="144016" y="144016"/>
                  </a:lnTo>
                  <a:lnTo>
                    <a:pt x="144016" y="504056"/>
                  </a:lnTo>
                  <a:lnTo>
                    <a:pt x="0" y="504056"/>
                  </a:lnTo>
                  <a:close/>
                </a:path>
              </a:pathLst>
            </a:custGeom>
            <a:solidFill>
              <a:srgbClr val="E94B5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50" name="矩形 93"/>
            <p:cNvSpPr/>
            <p:nvPr/>
          </p:nvSpPr>
          <p:spPr>
            <a:xfrm rot="10800000">
              <a:off x="4972" y="7851"/>
              <a:ext cx="605" cy="605"/>
            </a:xfrm>
            <a:custGeom>
              <a:avLst/>
              <a:gdLst/>
              <a:ahLst/>
              <a:cxnLst/>
              <a:rect l="l" t="t" r="r" b="b"/>
              <a:pathLst>
                <a:path w="504056" h="504056">
                  <a:moveTo>
                    <a:pt x="0" y="0"/>
                  </a:moveTo>
                  <a:lnTo>
                    <a:pt x="504056" y="0"/>
                  </a:lnTo>
                  <a:lnTo>
                    <a:pt x="504056" y="144016"/>
                  </a:lnTo>
                  <a:lnTo>
                    <a:pt x="144016" y="144016"/>
                  </a:lnTo>
                  <a:lnTo>
                    <a:pt x="144016" y="504056"/>
                  </a:lnTo>
                  <a:lnTo>
                    <a:pt x="0" y="504056"/>
                  </a:lnTo>
                  <a:close/>
                </a:path>
              </a:pathLst>
            </a:custGeom>
            <a:solidFill>
              <a:srgbClr val="E94B5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</p:grpSp>
      <p:sp>
        <p:nvSpPr>
          <p:cNvPr id="51" name="Rectangle 26"/>
          <p:cNvSpPr>
            <a:spLocks noChangeArrowheads="1"/>
          </p:cNvSpPr>
          <p:nvPr/>
        </p:nvSpPr>
        <p:spPr bwMode="auto">
          <a:xfrm>
            <a:off x="8776335" y="2107565"/>
            <a:ext cx="2072005" cy="2743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Remember what should be remembered, and forget what should be forgotten.Alter what is changeable, and accept what is unchangeable.</a:t>
            </a:r>
          </a:p>
          <a:p>
            <a:pPr algn="ctr" fontAlgn="auto">
              <a:lnSpc>
                <a:spcPct val="150000"/>
              </a:lnSpc>
            </a:pPr>
            <a:r>
              <a:rPr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If I had a single flower for every time I think about you, I could walk forever in my garden.</a:t>
            </a:r>
          </a:p>
        </p:txBody>
      </p:sp>
    </p:spTree>
    <p:extLst>
      <p:ext uri="{BB962C8B-B14F-4D97-AF65-F5344CB8AC3E}">
        <p14:creationId xmlns:p14="http://schemas.microsoft.com/office/powerpoint/2010/main" val="31037022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4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4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4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4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4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6" presetClass="entr" presetSubtype="4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6" presetClass="entr" presetSubtype="4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8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8" grpId="0"/>
      <p:bldP spid="46" grpId="0"/>
      <p:bldP spid="51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5" name="直接连接符 14"/>
          <p:cNvCxnSpPr/>
          <p:nvPr/>
        </p:nvCxnSpPr>
        <p:spPr>
          <a:xfrm>
            <a:off x="1023303" y="2329498"/>
            <a:ext cx="531813" cy="0"/>
          </a:xfrm>
          <a:prstGeom prst="line">
            <a:avLst/>
          </a:prstGeom>
          <a:ln w="53975">
            <a:solidFill>
              <a:srgbClr val="E94B5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23"/>
          <p:cNvSpPr txBox="1"/>
          <p:nvPr/>
        </p:nvSpPr>
        <p:spPr>
          <a:xfrm>
            <a:off x="962660" y="2816225"/>
            <a:ext cx="3791585" cy="17373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Remember what should be remembered, and forget what should be forgotten.Alter what is changeable, and accept what is unchangeable.</a:t>
            </a:r>
          </a:p>
          <a:p>
            <a:pPr algn="l">
              <a:lnSpc>
                <a:spcPct val="150000"/>
              </a:lnSpc>
            </a:pPr>
            <a:r>
              <a:rPr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Remember what should be remembered, and forget what should be forgotten.Alter what is changeable, and accept what is unchangeable.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7" name="TextBox 24"/>
          <p:cNvSpPr txBox="1"/>
          <p:nvPr/>
        </p:nvSpPr>
        <p:spPr>
          <a:xfrm>
            <a:off x="962789" y="2497106"/>
            <a:ext cx="1605280" cy="3194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1400" b="1">
                <a:solidFill>
                  <a:srgbClr val="E94B5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单击此处输入标题</a:t>
            </a:r>
            <a:endParaRPr lang="zh-CN" altLang="en-US" sz="14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5107623" y="2314893"/>
            <a:ext cx="531813" cy="0"/>
          </a:xfrm>
          <a:prstGeom prst="line">
            <a:avLst/>
          </a:prstGeom>
          <a:ln w="53975">
            <a:solidFill>
              <a:srgbClr val="E94B5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23"/>
          <p:cNvSpPr txBox="1"/>
          <p:nvPr/>
        </p:nvSpPr>
        <p:spPr>
          <a:xfrm>
            <a:off x="5046980" y="2801620"/>
            <a:ext cx="3791585" cy="17373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Remember what should be remembered, and forget what should be forgotten.Alter what is changeable, and accept what is unchangeable.</a:t>
            </a:r>
          </a:p>
          <a:p>
            <a:pPr algn="l">
              <a:lnSpc>
                <a:spcPct val="150000"/>
              </a:lnSpc>
            </a:pPr>
            <a:r>
              <a:rPr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Remember what should be remembered, and forget what should be forgotten.Alter what is changeable, and accept what is unchangeable.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10" name="TextBox 24"/>
          <p:cNvSpPr txBox="1"/>
          <p:nvPr/>
        </p:nvSpPr>
        <p:spPr>
          <a:xfrm>
            <a:off x="5047109" y="2497106"/>
            <a:ext cx="1605280" cy="3194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1400" b="1">
                <a:solidFill>
                  <a:srgbClr val="E94B5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单击此处输入标题</a:t>
            </a:r>
            <a:endParaRPr lang="zh-CN" altLang="en-US" sz="14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9098280" y="2315210"/>
            <a:ext cx="2179320" cy="2179320"/>
          </a:xfrm>
          <a:prstGeom prst="ellipse">
            <a:avLst/>
          </a:prstGeom>
          <a:blipFill rotWithShape="1"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55720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  <p:bldP spid="9" grpId="0"/>
      <p:bldP spid="10" grpId="0"/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5346700" y="3721100"/>
            <a:ext cx="2828290" cy="1511300"/>
            <a:chOff x="8420" y="5860"/>
            <a:chExt cx="4454" cy="2380"/>
          </a:xfrm>
        </p:grpSpPr>
        <p:sp>
          <p:nvSpPr>
            <p:cNvPr id="18442" name="Freeform 10"/>
            <p:cNvSpPr/>
            <p:nvPr/>
          </p:nvSpPr>
          <p:spPr bwMode="auto">
            <a:xfrm>
              <a:off x="8420" y="5860"/>
              <a:ext cx="4455" cy="2380"/>
            </a:xfrm>
            <a:custGeom>
              <a:avLst/>
              <a:gdLst>
                <a:gd name="T0" fmla="*/ 0 w 852"/>
                <a:gd name="T1" fmla="*/ 0 h 455"/>
                <a:gd name="T2" fmla="*/ 25 w 852"/>
                <a:gd name="T3" fmla="*/ 115 h 455"/>
                <a:gd name="T4" fmla="*/ 40 w 852"/>
                <a:gd name="T5" fmla="*/ 87 h 455"/>
                <a:gd name="T6" fmla="*/ 364 w 852"/>
                <a:gd name="T7" fmla="*/ 280 h 455"/>
                <a:gd name="T8" fmla="*/ 432 w 852"/>
                <a:gd name="T9" fmla="*/ 271 h 455"/>
                <a:gd name="T10" fmla="*/ 647 w 852"/>
                <a:gd name="T11" fmla="*/ 451 h 455"/>
                <a:gd name="T12" fmla="*/ 848 w 852"/>
                <a:gd name="T13" fmla="*/ 235 h 455"/>
                <a:gd name="T14" fmla="*/ 682 w 852"/>
                <a:gd name="T15" fmla="*/ 38 h 455"/>
                <a:gd name="T16" fmla="*/ 667 w 852"/>
                <a:gd name="T17" fmla="*/ 35 h 455"/>
                <a:gd name="T18" fmla="*/ 662 w 852"/>
                <a:gd name="T19" fmla="*/ 45 h 455"/>
                <a:gd name="T20" fmla="*/ 659 w 852"/>
                <a:gd name="T21" fmla="*/ 52 h 455"/>
                <a:gd name="T22" fmla="*/ 656 w 852"/>
                <a:gd name="T23" fmla="*/ 57 h 455"/>
                <a:gd name="T24" fmla="*/ 651 w 852"/>
                <a:gd name="T25" fmla="*/ 67 h 455"/>
                <a:gd name="T26" fmla="*/ 648 w 852"/>
                <a:gd name="T27" fmla="*/ 73 h 455"/>
                <a:gd name="T28" fmla="*/ 644 w 852"/>
                <a:gd name="T29" fmla="*/ 79 h 455"/>
                <a:gd name="T30" fmla="*/ 638 w 852"/>
                <a:gd name="T31" fmla="*/ 88 h 455"/>
                <a:gd name="T32" fmla="*/ 634 w 852"/>
                <a:gd name="T33" fmla="*/ 94 h 455"/>
                <a:gd name="T34" fmla="*/ 631 w 852"/>
                <a:gd name="T35" fmla="*/ 99 h 455"/>
                <a:gd name="T36" fmla="*/ 623 w 852"/>
                <a:gd name="T37" fmla="*/ 109 h 455"/>
                <a:gd name="T38" fmla="*/ 620 w 852"/>
                <a:gd name="T39" fmla="*/ 113 h 455"/>
                <a:gd name="T40" fmla="*/ 615 w 852"/>
                <a:gd name="T41" fmla="*/ 119 h 455"/>
                <a:gd name="T42" fmla="*/ 611 w 852"/>
                <a:gd name="T43" fmla="*/ 123 h 455"/>
                <a:gd name="T44" fmla="*/ 603 w 852"/>
                <a:gd name="T45" fmla="*/ 133 h 455"/>
                <a:gd name="T46" fmla="*/ 600 w 852"/>
                <a:gd name="T47" fmla="*/ 137 h 455"/>
                <a:gd name="T48" fmla="*/ 590 w 852"/>
                <a:gd name="T49" fmla="*/ 147 h 455"/>
                <a:gd name="T50" fmla="*/ 587 w 852"/>
                <a:gd name="T51" fmla="*/ 149 h 455"/>
                <a:gd name="T52" fmla="*/ 581 w 852"/>
                <a:gd name="T53" fmla="*/ 155 h 455"/>
                <a:gd name="T54" fmla="*/ 578 w 852"/>
                <a:gd name="T55" fmla="*/ 157 h 455"/>
                <a:gd name="T56" fmla="*/ 566 w 852"/>
                <a:gd name="T57" fmla="*/ 167 h 455"/>
                <a:gd name="T58" fmla="*/ 564 w 852"/>
                <a:gd name="T59" fmla="*/ 170 h 455"/>
                <a:gd name="T60" fmla="*/ 541 w 852"/>
                <a:gd name="T61" fmla="*/ 186 h 455"/>
                <a:gd name="T62" fmla="*/ 540 w 852"/>
                <a:gd name="T63" fmla="*/ 187 h 455"/>
                <a:gd name="T64" fmla="*/ 525 w 852"/>
                <a:gd name="T65" fmla="*/ 196 h 455"/>
                <a:gd name="T66" fmla="*/ 523 w 852"/>
                <a:gd name="T67" fmla="*/ 197 h 455"/>
                <a:gd name="T68" fmla="*/ 498 w 852"/>
                <a:gd name="T69" fmla="*/ 211 h 455"/>
                <a:gd name="T70" fmla="*/ 497 w 852"/>
                <a:gd name="T71" fmla="*/ 212 h 455"/>
                <a:gd name="T72" fmla="*/ 480 w 852"/>
                <a:gd name="T73" fmla="*/ 219 h 455"/>
                <a:gd name="T74" fmla="*/ 479 w 852"/>
                <a:gd name="T75" fmla="*/ 220 h 455"/>
                <a:gd name="T76" fmla="*/ 451 w 852"/>
                <a:gd name="T77" fmla="*/ 230 h 455"/>
                <a:gd name="T78" fmla="*/ 449 w 852"/>
                <a:gd name="T79" fmla="*/ 230 h 455"/>
                <a:gd name="T80" fmla="*/ 430 w 852"/>
                <a:gd name="T81" fmla="*/ 236 h 455"/>
                <a:gd name="T82" fmla="*/ 357 w 852"/>
                <a:gd name="T83" fmla="*/ 246 h 455"/>
                <a:gd name="T84" fmla="*/ 47 w 852"/>
                <a:gd name="T85" fmla="*/ 83 h 455"/>
                <a:gd name="T86" fmla="*/ 85 w 852"/>
                <a:gd name="T87" fmla="*/ 82 h 455"/>
                <a:gd name="T88" fmla="*/ 0 w 852"/>
                <a:gd name="T89" fmla="*/ 0 h 4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52" h="455">
                  <a:moveTo>
                    <a:pt x="0" y="0"/>
                  </a:moveTo>
                  <a:cubicBezTo>
                    <a:pt x="25" y="115"/>
                    <a:pt x="25" y="115"/>
                    <a:pt x="25" y="115"/>
                  </a:cubicBezTo>
                  <a:cubicBezTo>
                    <a:pt x="40" y="87"/>
                    <a:pt x="40" y="87"/>
                    <a:pt x="40" y="87"/>
                  </a:cubicBezTo>
                  <a:cubicBezTo>
                    <a:pt x="98" y="205"/>
                    <a:pt x="223" y="285"/>
                    <a:pt x="364" y="280"/>
                  </a:cubicBezTo>
                  <a:cubicBezTo>
                    <a:pt x="387" y="279"/>
                    <a:pt x="410" y="276"/>
                    <a:pt x="432" y="271"/>
                  </a:cubicBezTo>
                  <a:cubicBezTo>
                    <a:pt x="447" y="376"/>
                    <a:pt x="539" y="455"/>
                    <a:pt x="647" y="451"/>
                  </a:cubicBezTo>
                  <a:cubicBezTo>
                    <a:pt x="762" y="447"/>
                    <a:pt x="852" y="350"/>
                    <a:pt x="848" y="235"/>
                  </a:cubicBezTo>
                  <a:cubicBezTo>
                    <a:pt x="845" y="137"/>
                    <a:pt x="774" y="57"/>
                    <a:pt x="682" y="38"/>
                  </a:cubicBezTo>
                  <a:cubicBezTo>
                    <a:pt x="677" y="37"/>
                    <a:pt x="672" y="36"/>
                    <a:pt x="667" y="35"/>
                  </a:cubicBezTo>
                  <a:cubicBezTo>
                    <a:pt x="665" y="38"/>
                    <a:pt x="664" y="42"/>
                    <a:pt x="662" y="45"/>
                  </a:cubicBezTo>
                  <a:cubicBezTo>
                    <a:pt x="661" y="47"/>
                    <a:pt x="660" y="49"/>
                    <a:pt x="659" y="52"/>
                  </a:cubicBezTo>
                  <a:cubicBezTo>
                    <a:pt x="658" y="53"/>
                    <a:pt x="657" y="55"/>
                    <a:pt x="656" y="57"/>
                  </a:cubicBezTo>
                  <a:cubicBezTo>
                    <a:pt x="655" y="61"/>
                    <a:pt x="653" y="64"/>
                    <a:pt x="651" y="67"/>
                  </a:cubicBezTo>
                  <a:cubicBezTo>
                    <a:pt x="650" y="69"/>
                    <a:pt x="649" y="71"/>
                    <a:pt x="648" y="73"/>
                  </a:cubicBezTo>
                  <a:cubicBezTo>
                    <a:pt x="646" y="75"/>
                    <a:pt x="645" y="77"/>
                    <a:pt x="644" y="79"/>
                  </a:cubicBezTo>
                  <a:cubicBezTo>
                    <a:pt x="642" y="82"/>
                    <a:pt x="640" y="85"/>
                    <a:pt x="638" y="88"/>
                  </a:cubicBezTo>
                  <a:cubicBezTo>
                    <a:pt x="637" y="90"/>
                    <a:pt x="635" y="92"/>
                    <a:pt x="634" y="94"/>
                  </a:cubicBezTo>
                  <a:cubicBezTo>
                    <a:pt x="633" y="96"/>
                    <a:pt x="632" y="97"/>
                    <a:pt x="631" y="99"/>
                  </a:cubicBezTo>
                  <a:cubicBezTo>
                    <a:pt x="628" y="102"/>
                    <a:pt x="626" y="106"/>
                    <a:pt x="623" y="109"/>
                  </a:cubicBezTo>
                  <a:cubicBezTo>
                    <a:pt x="622" y="110"/>
                    <a:pt x="621" y="112"/>
                    <a:pt x="620" y="113"/>
                  </a:cubicBezTo>
                  <a:cubicBezTo>
                    <a:pt x="618" y="115"/>
                    <a:pt x="617" y="117"/>
                    <a:pt x="615" y="119"/>
                  </a:cubicBezTo>
                  <a:cubicBezTo>
                    <a:pt x="614" y="121"/>
                    <a:pt x="613" y="122"/>
                    <a:pt x="611" y="123"/>
                  </a:cubicBezTo>
                  <a:cubicBezTo>
                    <a:pt x="609" y="127"/>
                    <a:pt x="606" y="130"/>
                    <a:pt x="603" y="133"/>
                  </a:cubicBezTo>
                  <a:cubicBezTo>
                    <a:pt x="602" y="134"/>
                    <a:pt x="601" y="135"/>
                    <a:pt x="600" y="137"/>
                  </a:cubicBezTo>
                  <a:cubicBezTo>
                    <a:pt x="596" y="140"/>
                    <a:pt x="593" y="143"/>
                    <a:pt x="590" y="147"/>
                  </a:cubicBezTo>
                  <a:cubicBezTo>
                    <a:pt x="589" y="147"/>
                    <a:pt x="588" y="148"/>
                    <a:pt x="587" y="149"/>
                  </a:cubicBezTo>
                  <a:cubicBezTo>
                    <a:pt x="585" y="151"/>
                    <a:pt x="583" y="153"/>
                    <a:pt x="581" y="155"/>
                  </a:cubicBezTo>
                  <a:cubicBezTo>
                    <a:pt x="580" y="156"/>
                    <a:pt x="579" y="157"/>
                    <a:pt x="578" y="157"/>
                  </a:cubicBezTo>
                  <a:cubicBezTo>
                    <a:pt x="574" y="161"/>
                    <a:pt x="570" y="164"/>
                    <a:pt x="566" y="167"/>
                  </a:cubicBezTo>
                  <a:cubicBezTo>
                    <a:pt x="566" y="168"/>
                    <a:pt x="565" y="169"/>
                    <a:pt x="564" y="170"/>
                  </a:cubicBezTo>
                  <a:cubicBezTo>
                    <a:pt x="556" y="175"/>
                    <a:pt x="549" y="181"/>
                    <a:pt x="541" y="186"/>
                  </a:cubicBezTo>
                  <a:cubicBezTo>
                    <a:pt x="541" y="186"/>
                    <a:pt x="540" y="187"/>
                    <a:pt x="540" y="187"/>
                  </a:cubicBezTo>
                  <a:cubicBezTo>
                    <a:pt x="535" y="190"/>
                    <a:pt x="530" y="193"/>
                    <a:pt x="525" y="196"/>
                  </a:cubicBezTo>
                  <a:cubicBezTo>
                    <a:pt x="525" y="197"/>
                    <a:pt x="524" y="197"/>
                    <a:pt x="523" y="197"/>
                  </a:cubicBezTo>
                  <a:cubicBezTo>
                    <a:pt x="515" y="202"/>
                    <a:pt x="507" y="207"/>
                    <a:pt x="498" y="211"/>
                  </a:cubicBezTo>
                  <a:cubicBezTo>
                    <a:pt x="497" y="211"/>
                    <a:pt x="497" y="212"/>
                    <a:pt x="497" y="212"/>
                  </a:cubicBezTo>
                  <a:cubicBezTo>
                    <a:pt x="491" y="214"/>
                    <a:pt x="485" y="217"/>
                    <a:pt x="480" y="219"/>
                  </a:cubicBezTo>
                  <a:cubicBezTo>
                    <a:pt x="479" y="219"/>
                    <a:pt x="479" y="220"/>
                    <a:pt x="479" y="220"/>
                  </a:cubicBezTo>
                  <a:cubicBezTo>
                    <a:pt x="470" y="223"/>
                    <a:pt x="460" y="227"/>
                    <a:pt x="451" y="230"/>
                  </a:cubicBezTo>
                  <a:cubicBezTo>
                    <a:pt x="450" y="230"/>
                    <a:pt x="450" y="230"/>
                    <a:pt x="449" y="230"/>
                  </a:cubicBezTo>
                  <a:cubicBezTo>
                    <a:pt x="443" y="232"/>
                    <a:pt x="437" y="234"/>
                    <a:pt x="430" y="236"/>
                  </a:cubicBezTo>
                  <a:cubicBezTo>
                    <a:pt x="407" y="242"/>
                    <a:pt x="382" y="245"/>
                    <a:pt x="357" y="246"/>
                  </a:cubicBezTo>
                  <a:cubicBezTo>
                    <a:pt x="227" y="251"/>
                    <a:pt x="112" y="185"/>
                    <a:pt x="47" y="83"/>
                  </a:cubicBezTo>
                  <a:cubicBezTo>
                    <a:pt x="85" y="82"/>
                    <a:pt x="85" y="82"/>
                    <a:pt x="85" y="8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E94B52"/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445" name="Freeform 13"/>
            <p:cNvSpPr>
              <a:spLocks noEditPoints="1"/>
            </p:cNvSpPr>
            <p:nvPr/>
          </p:nvSpPr>
          <p:spPr bwMode="auto">
            <a:xfrm>
              <a:off x="11547" y="6973"/>
              <a:ext cx="693" cy="782"/>
            </a:xfrm>
            <a:custGeom>
              <a:avLst/>
              <a:gdLst>
                <a:gd name="T0" fmla="*/ 85 w 91"/>
                <a:gd name="T1" fmla="*/ 0 h 103"/>
                <a:gd name="T2" fmla="*/ 7 w 91"/>
                <a:gd name="T3" fmla="*/ 0 h 103"/>
                <a:gd name="T4" fmla="*/ 0 w 91"/>
                <a:gd name="T5" fmla="*/ 6 h 103"/>
                <a:gd name="T6" fmla="*/ 0 w 91"/>
                <a:gd name="T7" fmla="*/ 97 h 103"/>
                <a:gd name="T8" fmla="*/ 7 w 91"/>
                <a:gd name="T9" fmla="*/ 103 h 103"/>
                <a:gd name="T10" fmla="*/ 85 w 91"/>
                <a:gd name="T11" fmla="*/ 103 h 103"/>
                <a:gd name="T12" fmla="*/ 91 w 91"/>
                <a:gd name="T13" fmla="*/ 97 h 103"/>
                <a:gd name="T14" fmla="*/ 91 w 91"/>
                <a:gd name="T15" fmla="*/ 6 h 103"/>
                <a:gd name="T16" fmla="*/ 85 w 91"/>
                <a:gd name="T17" fmla="*/ 0 h 103"/>
                <a:gd name="T18" fmla="*/ 13 w 91"/>
                <a:gd name="T19" fmla="*/ 6 h 103"/>
                <a:gd name="T20" fmla="*/ 20 w 91"/>
                <a:gd name="T21" fmla="*/ 13 h 103"/>
                <a:gd name="T22" fmla="*/ 13 w 91"/>
                <a:gd name="T23" fmla="*/ 19 h 103"/>
                <a:gd name="T24" fmla="*/ 7 w 91"/>
                <a:gd name="T25" fmla="*/ 13 h 103"/>
                <a:gd name="T26" fmla="*/ 13 w 91"/>
                <a:gd name="T27" fmla="*/ 6 h 103"/>
                <a:gd name="T28" fmla="*/ 85 w 91"/>
                <a:gd name="T29" fmla="*/ 97 h 103"/>
                <a:gd name="T30" fmla="*/ 7 w 91"/>
                <a:gd name="T31" fmla="*/ 97 h 103"/>
                <a:gd name="T32" fmla="*/ 7 w 91"/>
                <a:gd name="T33" fmla="*/ 26 h 103"/>
                <a:gd name="T34" fmla="*/ 85 w 91"/>
                <a:gd name="T35" fmla="*/ 26 h 103"/>
                <a:gd name="T36" fmla="*/ 85 w 91"/>
                <a:gd name="T37" fmla="*/ 97 h 103"/>
                <a:gd name="T38" fmla="*/ 78 w 91"/>
                <a:gd name="T39" fmla="*/ 19 h 103"/>
                <a:gd name="T40" fmla="*/ 72 w 91"/>
                <a:gd name="T41" fmla="*/ 13 h 103"/>
                <a:gd name="T42" fmla="*/ 78 w 91"/>
                <a:gd name="T43" fmla="*/ 6 h 103"/>
                <a:gd name="T44" fmla="*/ 85 w 91"/>
                <a:gd name="T45" fmla="*/ 13 h 103"/>
                <a:gd name="T46" fmla="*/ 78 w 91"/>
                <a:gd name="T47" fmla="*/ 19 h 103"/>
                <a:gd name="T48" fmla="*/ 13 w 91"/>
                <a:gd name="T49" fmla="*/ 42 h 103"/>
                <a:gd name="T50" fmla="*/ 17 w 91"/>
                <a:gd name="T51" fmla="*/ 39 h 103"/>
                <a:gd name="T52" fmla="*/ 75 w 91"/>
                <a:gd name="T53" fmla="*/ 39 h 103"/>
                <a:gd name="T54" fmla="*/ 78 w 91"/>
                <a:gd name="T55" fmla="*/ 42 h 103"/>
                <a:gd name="T56" fmla="*/ 75 w 91"/>
                <a:gd name="T57" fmla="*/ 45 h 103"/>
                <a:gd name="T58" fmla="*/ 17 w 91"/>
                <a:gd name="T59" fmla="*/ 45 h 103"/>
                <a:gd name="T60" fmla="*/ 13 w 91"/>
                <a:gd name="T61" fmla="*/ 42 h 103"/>
                <a:gd name="T62" fmla="*/ 13 w 91"/>
                <a:gd name="T63" fmla="*/ 61 h 103"/>
                <a:gd name="T64" fmla="*/ 17 w 91"/>
                <a:gd name="T65" fmla="*/ 58 h 103"/>
                <a:gd name="T66" fmla="*/ 75 w 91"/>
                <a:gd name="T67" fmla="*/ 58 h 103"/>
                <a:gd name="T68" fmla="*/ 78 w 91"/>
                <a:gd name="T69" fmla="*/ 61 h 103"/>
                <a:gd name="T70" fmla="*/ 75 w 91"/>
                <a:gd name="T71" fmla="*/ 65 h 103"/>
                <a:gd name="T72" fmla="*/ 17 w 91"/>
                <a:gd name="T73" fmla="*/ 65 h 103"/>
                <a:gd name="T74" fmla="*/ 13 w 91"/>
                <a:gd name="T75" fmla="*/ 61 h 103"/>
                <a:gd name="T76" fmla="*/ 13 w 91"/>
                <a:gd name="T77" fmla="*/ 81 h 103"/>
                <a:gd name="T78" fmla="*/ 17 w 91"/>
                <a:gd name="T79" fmla="*/ 77 h 103"/>
                <a:gd name="T80" fmla="*/ 75 w 91"/>
                <a:gd name="T81" fmla="*/ 77 h 103"/>
                <a:gd name="T82" fmla="*/ 78 w 91"/>
                <a:gd name="T83" fmla="*/ 81 h 103"/>
                <a:gd name="T84" fmla="*/ 75 w 91"/>
                <a:gd name="T85" fmla="*/ 84 h 103"/>
                <a:gd name="T86" fmla="*/ 17 w 91"/>
                <a:gd name="T87" fmla="*/ 84 h 103"/>
                <a:gd name="T88" fmla="*/ 13 w 91"/>
                <a:gd name="T89" fmla="*/ 81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91" h="103">
                  <a:moveTo>
                    <a:pt x="85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100"/>
                    <a:pt x="3" y="103"/>
                    <a:pt x="7" y="103"/>
                  </a:cubicBezTo>
                  <a:cubicBezTo>
                    <a:pt x="85" y="103"/>
                    <a:pt x="85" y="103"/>
                    <a:pt x="85" y="103"/>
                  </a:cubicBezTo>
                  <a:cubicBezTo>
                    <a:pt x="88" y="103"/>
                    <a:pt x="91" y="100"/>
                    <a:pt x="91" y="97"/>
                  </a:cubicBezTo>
                  <a:cubicBezTo>
                    <a:pt x="91" y="6"/>
                    <a:pt x="91" y="6"/>
                    <a:pt x="91" y="6"/>
                  </a:cubicBezTo>
                  <a:cubicBezTo>
                    <a:pt x="91" y="3"/>
                    <a:pt x="88" y="0"/>
                    <a:pt x="85" y="0"/>
                  </a:cubicBezTo>
                  <a:close/>
                  <a:moveTo>
                    <a:pt x="13" y="6"/>
                  </a:moveTo>
                  <a:cubicBezTo>
                    <a:pt x="17" y="6"/>
                    <a:pt x="20" y="9"/>
                    <a:pt x="20" y="13"/>
                  </a:cubicBezTo>
                  <a:cubicBezTo>
                    <a:pt x="20" y="16"/>
                    <a:pt x="17" y="19"/>
                    <a:pt x="13" y="19"/>
                  </a:cubicBezTo>
                  <a:cubicBezTo>
                    <a:pt x="10" y="19"/>
                    <a:pt x="7" y="16"/>
                    <a:pt x="7" y="13"/>
                  </a:cubicBezTo>
                  <a:cubicBezTo>
                    <a:pt x="7" y="9"/>
                    <a:pt x="10" y="6"/>
                    <a:pt x="13" y="6"/>
                  </a:cubicBezTo>
                  <a:close/>
                  <a:moveTo>
                    <a:pt x="85" y="97"/>
                  </a:moveTo>
                  <a:cubicBezTo>
                    <a:pt x="7" y="97"/>
                    <a:pt x="7" y="97"/>
                    <a:pt x="7" y="97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85" y="26"/>
                    <a:pt x="85" y="26"/>
                    <a:pt x="85" y="26"/>
                  </a:cubicBezTo>
                  <a:lnTo>
                    <a:pt x="85" y="97"/>
                  </a:lnTo>
                  <a:close/>
                  <a:moveTo>
                    <a:pt x="78" y="19"/>
                  </a:moveTo>
                  <a:cubicBezTo>
                    <a:pt x="75" y="19"/>
                    <a:pt x="72" y="16"/>
                    <a:pt x="72" y="13"/>
                  </a:cubicBezTo>
                  <a:cubicBezTo>
                    <a:pt x="72" y="9"/>
                    <a:pt x="75" y="6"/>
                    <a:pt x="78" y="6"/>
                  </a:cubicBezTo>
                  <a:cubicBezTo>
                    <a:pt x="82" y="6"/>
                    <a:pt x="85" y="9"/>
                    <a:pt x="85" y="13"/>
                  </a:cubicBezTo>
                  <a:cubicBezTo>
                    <a:pt x="85" y="16"/>
                    <a:pt x="82" y="19"/>
                    <a:pt x="78" y="19"/>
                  </a:cubicBezTo>
                  <a:close/>
                  <a:moveTo>
                    <a:pt x="13" y="42"/>
                  </a:moveTo>
                  <a:cubicBezTo>
                    <a:pt x="13" y="40"/>
                    <a:pt x="15" y="39"/>
                    <a:pt x="17" y="39"/>
                  </a:cubicBezTo>
                  <a:cubicBezTo>
                    <a:pt x="75" y="39"/>
                    <a:pt x="75" y="39"/>
                    <a:pt x="75" y="39"/>
                  </a:cubicBezTo>
                  <a:cubicBezTo>
                    <a:pt x="77" y="39"/>
                    <a:pt x="78" y="40"/>
                    <a:pt x="78" y="42"/>
                  </a:cubicBezTo>
                  <a:cubicBezTo>
                    <a:pt x="78" y="44"/>
                    <a:pt x="77" y="45"/>
                    <a:pt x="75" y="45"/>
                  </a:cubicBezTo>
                  <a:cubicBezTo>
                    <a:pt x="17" y="45"/>
                    <a:pt x="17" y="45"/>
                    <a:pt x="17" y="45"/>
                  </a:cubicBezTo>
                  <a:cubicBezTo>
                    <a:pt x="15" y="45"/>
                    <a:pt x="13" y="44"/>
                    <a:pt x="13" y="42"/>
                  </a:cubicBezTo>
                  <a:close/>
                  <a:moveTo>
                    <a:pt x="13" y="61"/>
                  </a:moveTo>
                  <a:cubicBezTo>
                    <a:pt x="13" y="59"/>
                    <a:pt x="15" y="58"/>
                    <a:pt x="17" y="58"/>
                  </a:cubicBezTo>
                  <a:cubicBezTo>
                    <a:pt x="75" y="58"/>
                    <a:pt x="75" y="58"/>
                    <a:pt x="75" y="58"/>
                  </a:cubicBezTo>
                  <a:cubicBezTo>
                    <a:pt x="77" y="58"/>
                    <a:pt x="78" y="59"/>
                    <a:pt x="78" y="61"/>
                  </a:cubicBezTo>
                  <a:cubicBezTo>
                    <a:pt x="78" y="63"/>
                    <a:pt x="77" y="65"/>
                    <a:pt x="75" y="65"/>
                  </a:cubicBezTo>
                  <a:cubicBezTo>
                    <a:pt x="17" y="65"/>
                    <a:pt x="17" y="65"/>
                    <a:pt x="17" y="65"/>
                  </a:cubicBezTo>
                  <a:cubicBezTo>
                    <a:pt x="15" y="65"/>
                    <a:pt x="13" y="63"/>
                    <a:pt x="13" y="61"/>
                  </a:cubicBezTo>
                  <a:close/>
                  <a:moveTo>
                    <a:pt x="13" y="81"/>
                  </a:moveTo>
                  <a:cubicBezTo>
                    <a:pt x="13" y="79"/>
                    <a:pt x="15" y="77"/>
                    <a:pt x="17" y="77"/>
                  </a:cubicBezTo>
                  <a:cubicBezTo>
                    <a:pt x="75" y="77"/>
                    <a:pt x="75" y="77"/>
                    <a:pt x="75" y="77"/>
                  </a:cubicBezTo>
                  <a:cubicBezTo>
                    <a:pt x="77" y="77"/>
                    <a:pt x="78" y="79"/>
                    <a:pt x="78" y="81"/>
                  </a:cubicBezTo>
                  <a:cubicBezTo>
                    <a:pt x="78" y="82"/>
                    <a:pt x="77" y="84"/>
                    <a:pt x="75" y="84"/>
                  </a:cubicBezTo>
                  <a:cubicBezTo>
                    <a:pt x="17" y="84"/>
                    <a:pt x="17" y="84"/>
                    <a:pt x="17" y="84"/>
                  </a:cubicBezTo>
                  <a:cubicBezTo>
                    <a:pt x="15" y="84"/>
                    <a:pt x="13" y="82"/>
                    <a:pt x="13" y="81"/>
                  </a:cubicBezTo>
                  <a:close/>
                </a:path>
              </a:pathLst>
            </a:custGeom>
            <a:solidFill>
              <a:srgbClr val="F8F8F8"/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6316345" y="1517015"/>
            <a:ext cx="1588770" cy="2788920"/>
            <a:chOff x="9947" y="2389"/>
            <a:chExt cx="2502" cy="4392"/>
          </a:xfrm>
        </p:grpSpPr>
        <p:sp>
          <p:nvSpPr>
            <p:cNvPr id="18441" name="Freeform 9"/>
            <p:cNvSpPr/>
            <p:nvPr/>
          </p:nvSpPr>
          <p:spPr bwMode="auto">
            <a:xfrm>
              <a:off x="9947" y="2389"/>
              <a:ext cx="2502" cy="4392"/>
            </a:xfrm>
            <a:custGeom>
              <a:avLst/>
              <a:gdLst>
                <a:gd name="T0" fmla="*/ 0 w 478"/>
                <a:gd name="T1" fmla="*/ 839 h 839"/>
                <a:gd name="T2" fmla="*/ 117 w 478"/>
                <a:gd name="T3" fmla="*/ 818 h 839"/>
                <a:gd name="T4" fmla="*/ 88 w 478"/>
                <a:gd name="T5" fmla="*/ 802 h 839"/>
                <a:gd name="T6" fmla="*/ 295 w 478"/>
                <a:gd name="T7" fmla="*/ 487 h 839"/>
                <a:gd name="T8" fmla="*/ 288 w 478"/>
                <a:gd name="T9" fmla="*/ 418 h 839"/>
                <a:gd name="T10" fmla="*/ 477 w 478"/>
                <a:gd name="T11" fmla="*/ 211 h 839"/>
                <a:gd name="T12" fmla="*/ 269 w 478"/>
                <a:gd name="T13" fmla="*/ 1 h 839"/>
                <a:gd name="T14" fmla="*/ 66 w 478"/>
                <a:gd name="T15" fmla="*/ 159 h 839"/>
                <a:gd name="T16" fmla="*/ 62 w 478"/>
                <a:gd name="T17" fmla="*/ 174 h 839"/>
                <a:gd name="T18" fmla="*/ 72 w 478"/>
                <a:gd name="T19" fmla="*/ 178 h 839"/>
                <a:gd name="T20" fmla="*/ 79 w 478"/>
                <a:gd name="T21" fmla="*/ 182 h 839"/>
                <a:gd name="T22" fmla="*/ 84 w 478"/>
                <a:gd name="T23" fmla="*/ 185 h 839"/>
                <a:gd name="T24" fmla="*/ 94 w 478"/>
                <a:gd name="T25" fmla="*/ 191 h 839"/>
                <a:gd name="T26" fmla="*/ 99 w 478"/>
                <a:gd name="T27" fmla="*/ 194 h 839"/>
                <a:gd name="T28" fmla="*/ 106 w 478"/>
                <a:gd name="T29" fmla="*/ 198 h 839"/>
                <a:gd name="T30" fmla="*/ 114 w 478"/>
                <a:gd name="T31" fmla="*/ 204 h 839"/>
                <a:gd name="T32" fmla="*/ 120 w 478"/>
                <a:gd name="T33" fmla="*/ 209 h 839"/>
                <a:gd name="T34" fmla="*/ 125 w 478"/>
                <a:gd name="T35" fmla="*/ 212 h 839"/>
                <a:gd name="T36" fmla="*/ 134 w 478"/>
                <a:gd name="T37" fmla="*/ 220 h 839"/>
                <a:gd name="T38" fmla="*/ 139 w 478"/>
                <a:gd name="T39" fmla="*/ 224 h 839"/>
                <a:gd name="T40" fmla="*/ 145 w 478"/>
                <a:gd name="T41" fmla="*/ 229 h 839"/>
                <a:gd name="T42" fmla="*/ 148 w 478"/>
                <a:gd name="T43" fmla="*/ 233 h 839"/>
                <a:gd name="T44" fmla="*/ 158 w 478"/>
                <a:gd name="T45" fmla="*/ 242 h 839"/>
                <a:gd name="T46" fmla="*/ 161 w 478"/>
                <a:gd name="T47" fmla="*/ 245 h 839"/>
                <a:gd name="T48" fmla="*/ 171 w 478"/>
                <a:gd name="T49" fmla="*/ 255 h 839"/>
                <a:gd name="T50" fmla="*/ 173 w 478"/>
                <a:gd name="T51" fmla="*/ 258 h 839"/>
                <a:gd name="T52" fmla="*/ 179 w 478"/>
                <a:gd name="T53" fmla="*/ 265 h 839"/>
                <a:gd name="T54" fmla="*/ 181 w 478"/>
                <a:gd name="T55" fmla="*/ 267 h 839"/>
                <a:gd name="T56" fmla="*/ 190 w 478"/>
                <a:gd name="T57" fmla="*/ 279 h 839"/>
                <a:gd name="T58" fmla="*/ 193 w 478"/>
                <a:gd name="T59" fmla="*/ 282 h 839"/>
                <a:gd name="T60" fmla="*/ 208 w 478"/>
                <a:gd name="T61" fmla="*/ 305 h 839"/>
                <a:gd name="T62" fmla="*/ 209 w 478"/>
                <a:gd name="T63" fmla="*/ 307 h 839"/>
                <a:gd name="T64" fmla="*/ 218 w 478"/>
                <a:gd name="T65" fmla="*/ 322 h 839"/>
                <a:gd name="T66" fmla="*/ 219 w 478"/>
                <a:gd name="T67" fmla="*/ 324 h 839"/>
                <a:gd name="T68" fmla="*/ 231 w 478"/>
                <a:gd name="T69" fmla="*/ 350 h 839"/>
                <a:gd name="T70" fmla="*/ 232 w 478"/>
                <a:gd name="T71" fmla="*/ 351 h 839"/>
                <a:gd name="T72" fmla="*/ 239 w 478"/>
                <a:gd name="T73" fmla="*/ 368 h 839"/>
                <a:gd name="T74" fmla="*/ 239 w 478"/>
                <a:gd name="T75" fmla="*/ 369 h 839"/>
                <a:gd name="T76" fmla="*/ 248 w 478"/>
                <a:gd name="T77" fmla="*/ 397 h 839"/>
                <a:gd name="T78" fmla="*/ 249 w 478"/>
                <a:gd name="T79" fmla="*/ 399 h 839"/>
                <a:gd name="T80" fmla="*/ 253 w 478"/>
                <a:gd name="T81" fmla="*/ 418 h 839"/>
                <a:gd name="T82" fmla="*/ 261 w 478"/>
                <a:gd name="T83" fmla="*/ 492 h 839"/>
                <a:gd name="T84" fmla="*/ 85 w 478"/>
                <a:gd name="T85" fmla="*/ 795 h 839"/>
                <a:gd name="T86" fmla="*/ 85 w 478"/>
                <a:gd name="T87" fmla="*/ 757 h 839"/>
                <a:gd name="T88" fmla="*/ 0 w 478"/>
                <a:gd name="T89" fmla="*/ 839 h 8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478" h="839">
                  <a:moveTo>
                    <a:pt x="0" y="839"/>
                  </a:moveTo>
                  <a:cubicBezTo>
                    <a:pt x="117" y="818"/>
                    <a:pt x="117" y="818"/>
                    <a:pt x="117" y="818"/>
                  </a:cubicBezTo>
                  <a:cubicBezTo>
                    <a:pt x="88" y="802"/>
                    <a:pt x="88" y="802"/>
                    <a:pt x="88" y="802"/>
                  </a:cubicBezTo>
                  <a:cubicBezTo>
                    <a:pt x="210" y="748"/>
                    <a:pt x="294" y="628"/>
                    <a:pt x="295" y="487"/>
                  </a:cubicBezTo>
                  <a:cubicBezTo>
                    <a:pt x="295" y="463"/>
                    <a:pt x="293" y="440"/>
                    <a:pt x="288" y="418"/>
                  </a:cubicBezTo>
                  <a:cubicBezTo>
                    <a:pt x="394" y="408"/>
                    <a:pt x="477" y="319"/>
                    <a:pt x="477" y="211"/>
                  </a:cubicBezTo>
                  <a:cubicBezTo>
                    <a:pt x="478" y="95"/>
                    <a:pt x="385" y="1"/>
                    <a:pt x="269" y="1"/>
                  </a:cubicBezTo>
                  <a:cubicBezTo>
                    <a:pt x="171" y="0"/>
                    <a:pt x="88" y="68"/>
                    <a:pt x="66" y="159"/>
                  </a:cubicBezTo>
                  <a:cubicBezTo>
                    <a:pt x="64" y="164"/>
                    <a:pt x="63" y="169"/>
                    <a:pt x="62" y="174"/>
                  </a:cubicBezTo>
                  <a:cubicBezTo>
                    <a:pt x="66" y="175"/>
                    <a:pt x="69" y="177"/>
                    <a:pt x="72" y="178"/>
                  </a:cubicBezTo>
                  <a:cubicBezTo>
                    <a:pt x="74" y="180"/>
                    <a:pt x="76" y="181"/>
                    <a:pt x="79" y="182"/>
                  </a:cubicBezTo>
                  <a:cubicBezTo>
                    <a:pt x="80" y="183"/>
                    <a:pt x="82" y="184"/>
                    <a:pt x="84" y="185"/>
                  </a:cubicBezTo>
                  <a:cubicBezTo>
                    <a:pt x="87" y="187"/>
                    <a:pt x="91" y="189"/>
                    <a:pt x="94" y="191"/>
                  </a:cubicBezTo>
                  <a:cubicBezTo>
                    <a:pt x="96" y="192"/>
                    <a:pt x="97" y="193"/>
                    <a:pt x="99" y="194"/>
                  </a:cubicBezTo>
                  <a:cubicBezTo>
                    <a:pt x="101" y="196"/>
                    <a:pt x="103" y="197"/>
                    <a:pt x="106" y="198"/>
                  </a:cubicBezTo>
                  <a:cubicBezTo>
                    <a:pt x="108" y="200"/>
                    <a:pt x="111" y="202"/>
                    <a:pt x="114" y="204"/>
                  </a:cubicBezTo>
                  <a:cubicBezTo>
                    <a:pt x="116" y="206"/>
                    <a:pt x="118" y="207"/>
                    <a:pt x="120" y="209"/>
                  </a:cubicBezTo>
                  <a:cubicBezTo>
                    <a:pt x="122" y="210"/>
                    <a:pt x="123" y="211"/>
                    <a:pt x="125" y="212"/>
                  </a:cubicBezTo>
                  <a:cubicBezTo>
                    <a:pt x="128" y="215"/>
                    <a:pt x="131" y="218"/>
                    <a:pt x="134" y="220"/>
                  </a:cubicBezTo>
                  <a:cubicBezTo>
                    <a:pt x="136" y="221"/>
                    <a:pt x="137" y="223"/>
                    <a:pt x="139" y="224"/>
                  </a:cubicBezTo>
                  <a:cubicBezTo>
                    <a:pt x="141" y="226"/>
                    <a:pt x="143" y="227"/>
                    <a:pt x="145" y="229"/>
                  </a:cubicBezTo>
                  <a:cubicBezTo>
                    <a:pt x="146" y="230"/>
                    <a:pt x="147" y="231"/>
                    <a:pt x="148" y="233"/>
                  </a:cubicBezTo>
                  <a:cubicBezTo>
                    <a:pt x="152" y="236"/>
                    <a:pt x="155" y="239"/>
                    <a:pt x="158" y="242"/>
                  </a:cubicBezTo>
                  <a:cubicBezTo>
                    <a:pt x="159" y="243"/>
                    <a:pt x="160" y="244"/>
                    <a:pt x="161" y="245"/>
                  </a:cubicBezTo>
                  <a:cubicBezTo>
                    <a:pt x="164" y="248"/>
                    <a:pt x="168" y="252"/>
                    <a:pt x="171" y="255"/>
                  </a:cubicBezTo>
                  <a:cubicBezTo>
                    <a:pt x="172" y="256"/>
                    <a:pt x="172" y="257"/>
                    <a:pt x="173" y="258"/>
                  </a:cubicBezTo>
                  <a:cubicBezTo>
                    <a:pt x="175" y="260"/>
                    <a:pt x="177" y="263"/>
                    <a:pt x="179" y="265"/>
                  </a:cubicBezTo>
                  <a:cubicBezTo>
                    <a:pt x="180" y="266"/>
                    <a:pt x="180" y="267"/>
                    <a:pt x="181" y="267"/>
                  </a:cubicBezTo>
                  <a:cubicBezTo>
                    <a:pt x="184" y="271"/>
                    <a:pt x="187" y="275"/>
                    <a:pt x="190" y="279"/>
                  </a:cubicBezTo>
                  <a:cubicBezTo>
                    <a:pt x="191" y="280"/>
                    <a:pt x="192" y="281"/>
                    <a:pt x="193" y="282"/>
                  </a:cubicBezTo>
                  <a:cubicBezTo>
                    <a:pt x="198" y="290"/>
                    <a:pt x="203" y="297"/>
                    <a:pt x="208" y="305"/>
                  </a:cubicBezTo>
                  <a:cubicBezTo>
                    <a:pt x="208" y="306"/>
                    <a:pt x="209" y="306"/>
                    <a:pt x="209" y="307"/>
                  </a:cubicBezTo>
                  <a:cubicBezTo>
                    <a:pt x="212" y="312"/>
                    <a:pt x="215" y="317"/>
                    <a:pt x="218" y="322"/>
                  </a:cubicBezTo>
                  <a:cubicBezTo>
                    <a:pt x="218" y="322"/>
                    <a:pt x="218" y="323"/>
                    <a:pt x="219" y="324"/>
                  </a:cubicBezTo>
                  <a:cubicBezTo>
                    <a:pt x="223" y="332"/>
                    <a:pt x="228" y="341"/>
                    <a:pt x="231" y="350"/>
                  </a:cubicBezTo>
                  <a:cubicBezTo>
                    <a:pt x="232" y="350"/>
                    <a:pt x="232" y="351"/>
                    <a:pt x="232" y="351"/>
                  </a:cubicBezTo>
                  <a:cubicBezTo>
                    <a:pt x="234" y="357"/>
                    <a:pt x="237" y="362"/>
                    <a:pt x="239" y="368"/>
                  </a:cubicBezTo>
                  <a:cubicBezTo>
                    <a:pt x="239" y="369"/>
                    <a:pt x="239" y="369"/>
                    <a:pt x="239" y="369"/>
                  </a:cubicBezTo>
                  <a:cubicBezTo>
                    <a:pt x="243" y="378"/>
                    <a:pt x="246" y="388"/>
                    <a:pt x="248" y="397"/>
                  </a:cubicBezTo>
                  <a:cubicBezTo>
                    <a:pt x="248" y="398"/>
                    <a:pt x="249" y="398"/>
                    <a:pt x="249" y="399"/>
                  </a:cubicBezTo>
                  <a:cubicBezTo>
                    <a:pt x="250" y="405"/>
                    <a:pt x="252" y="412"/>
                    <a:pt x="253" y="418"/>
                  </a:cubicBezTo>
                  <a:cubicBezTo>
                    <a:pt x="258" y="442"/>
                    <a:pt x="261" y="467"/>
                    <a:pt x="261" y="492"/>
                  </a:cubicBezTo>
                  <a:cubicBezTo>
                    <a:pt x="260" y="622"/>
                    <a:pt x="190" y="734"/>
                    <a:pt x="85" y="795"/>
                  </a:cubicBezTo>
                  <a:cubicBezTo>
                    <a:pt x="85" y="757"/>
                    <a:pt x="85" y="757"/>
                    <a:pt x="85" y="757"/>
                  </a:cubicBezTo>
                  <a:lnTo>
                    <a:pt x="0" y="839"/>
                  </a:lnTo>
                  <a:close/>
                </a:path>
              </a:pathLst>
            </a:custGeom>
            <a:solidFill>
              <a:srgbClr val="E94B52"/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446" name="Freeform 14"/>
            <p:cNvSpPr/>
            <p:nvPr/>
          </p:nvSpPr>
          <p:spPr bwMode="auto">
            <a:xfrm>
              <a:off x="11218" y="2898"/>
              <a:ext cx="701" cy="759"/>
            </a:xfrm>
            <a:custGeom>
              <a:avLst/>
              <a:gdLst>
                <a:gd name="T0" fmla="*/ 4 w 92"/>
                <a:gd name="T1" fmla="*/ 100 h 100"/>
                <a:gd name="T2" fmla="*/ 1 w 92"/>
                <a:gd name="T3" fmla="*/ 100 h 100"/>
                <a:gd name="T4" fmla="*/ 0 w 92"/>
                <a:gd name="T5" fmla="*/ 97 h 100"/>
                <a:gd name="T6" fmla="*/ 5 w 92"/>
                <a:gd name="T7" fmla="*/ 56 h 100"/>
                <a:gd name="T8" fmla="*/ 6 w 92"/>
                <a:gd name="T9" fmla="*/ 54 h 100"/>
                <a:gd name="T10" fmla="*/ 56 w 92"/>
                <a:gd name="T11" fmla="*/ 3 h 100"/>
                <a:gd name="T12" fmla="*/ 70 w 92"/>
                <a:gd name="T13" fmla="*/ 3 h 100"/>
                <a:gd name="T14" fmla="*/ 88 w 92"/>
                <a:gd name="T15" fmla="*/ 22 h 100"/>
                <a:gd name="T16" fmla="*/ 88 w 92"/>
                <a:gd name="T17" fmla="*/ 35 h 100"/>
                <a:gd name="T18" fmla="*/ 52 w 92"/>
                <a:gd name="T19" fmla="*/ 72 h 100"/>
                <a:gd name="T20" fmla="*/ 49 w 92"/>
                <a:gd name="T21" fmla="*/ 73 h 100"/>
                <a:gd name="T22" fmla="*/ 31 w 92"/>
                <a:gd name="T23" fmla="*/ 73 h 100"/>
                <a:gd name="T24" fmla="*/ 28 w 92"/>
                <a:gd name="T25" fmla="*/ 70 h 100"/>
                <a:gd name="T26" fmla="*/ 28 w 92"/>
                <a:gd name="T27" fmla="*/ 51 h 100"/>
                <a:gd name="T28" fmla="*/ 29 w 92"/>
                <a:gd name="T29" fmla="*/ 49 h 100"/>
                <a:gd name="T30" fmla="*/ 56 w 92"/>
                <a:gd name="T31" fmla="*/ 22 h 100"/>
                <a:gd name="T32" fmla="*/ 61 w 92"/>
                <a:gd name="T33" fmla="*/ 22 h 100"/>
                <a:gd name="T34" fmla="*/ 61 w 92"/>
                <a:gd name="T35" fmla="*/ 26 h 100"/>
                <a:gd name="T36" fmla="*/ 34 w 92"/>
                <a:gd name="T37" fmla="*/ 53 h 100"/>
                <a:gd name="T38" fmla="*/ 34 w 92"/>
                <a:gd name="T39" fmla="*/ 67 h 100"/>
                <a:gd name="T40" fmla="*/ 48 w 92"/>
                <a:gd name="T41" fmla="*/ 67 h 100"/>
                <a:gd name="T42" fmla="*/ 84 w 92"/>
                <a:gd name="T43" fmla="*/ 31 h 100"/>
                <a:gd name="T44" fmla="*/ 84 w 92"/>
                <a:gd name="T45" fmla="*/ 26 h 100"/>
                <a:gd name="T46" fmla="*/ 65 w 92"/>
                <a:gd name="T47" fmla="*/ 8 h 100"/>
                <a:gd name="T48" fmla="*/ 61 w 92"/>
                <a:gd name="T49" fmla="*/ 8 h 100"/>
                <a:gd name="T50" fmla="*/ 11 w 92"/>
                <a:gd name="T51" fmla="*/ 58 h 100"/>
                <a:gd name="T52" fmla="*/ 7 w 92"/>
                <a:gd name="T53" fmla="*/ 94 h 100"/>
                <a:gd name="T54" fmla="*/ 43 w 92"/>
                <a:gd name="T55" fmla="*/ 90 h 100"/>
                <a:gd name="T56" fmla="*/ 84 w 92"/>
                <a:gd name="T57" fmla="*/ 49 h 100"/>
                <a:gd name="T58" fmla="*/ 88 w 92"/>
                <a:gd name="T59" fmla="*/ 49 h 100"/>
                <a:gd name="T60" fmla="*/ 88 w 92"/>
                <a:gd name="T61" fmla="*/ 54 h 100"/>
                <a:gd name="T62" fmla="*/ 47 w 92"/>
                <a:gd name="T63" fmla="*/ 95 h 100"/>
                <a:gd name="T64" fmla="*/ 45 w 92"/>
                <a:gd name="T65" fmla="*/ 96 h 100"/>
                <a:gd name="T66" fmla="*/ 4 w 92"/>
                <a:gd name="T67" fmla="*/ 100 h 100"/>
                <a:gd name="T68" fmla="*/ 4 w 92"/>
                <a:gd name="T69" fmla="*/ 10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92" h="100">
                  <a:moveTo>
                    <a:pt x="4" y="100"/>
                  </a:moveTo>
                  <a:cubicBezTo>
                    <a:pt x="3" y="100"/>
                    <a:pt x="2" y="100"/>
                    <a:pt x="1" y="100"/>
                  </a:cubicBezTo>
                  <a:cubicBezTo>
                    <a:pt x="1" y="99"/>
                    <a:pt x="0" y="98"/>
                    <a:pt x="0" y="97"/>
                  </a:cubicBezTo>
                  <a:cubicBezTo>
                    <a:pt x="5" y="56"/>
                    <a:pt x="5" y="56"/>
                    <a:pt x="5" y="56"/>
                  </a:cubicBezTo>
                  <a:cubicBezTo>
                    <a:pt x="5" y="55"/>
                    <a:pt x="5" y="54"/>
                    <a:pt x="6" y="54"/>
                  </a:cubicBezTo>
                  <a:cubicBezTo>
                    <a:pt x="56" y="3"/>
                    <a:pt x="56" y="3"/>
                    <a:pt x="56" y="3"/>
                  </a:cubicBezTo>
                  <a:cubicBezTo>
                    <a:pt x="60" y="0"/>
                    <a:pt x="66" y="0"/>
                    <a:pt x="70" y="3"/>
                  </a:cubicBezTo>
                  <a:cubicBezTo>
                    <a:pt x="88" y="22"/>
                    <a:pt x="88" y="22"/>
                    <a:pt x="88" y="22"/>
                  </a:cubicBezTo>
                  <a:cubicBezTo>
                    <a:pt x="92" y="25"/>
                    <a:pt x="92" y="32"/>
                    <a:pt x="88" y="35"/>
                  </a:cubicBezTo>
                  <a:cubicBezTo>
                    <a:pt x="52" y="72"/>
                    <a:pt x="52" y="72"/>
                    <a:pt x="52" y="72"/>
                  </a:cubicBezTo>
                  <a:cubicBezTo>
                    <a:pt x="51" y="73"/>
                    <a:pt x="50" y="73"/>
                    <a:pt x="49" y="73"/>
                  </a:cubicBezTo>
                  <a:cubicBezTo>
                    <a:pt x="31" y="73"/>
                    <a:pt x="31" y="73"/>
                    <a:pt x="31" y="73"/>
                  </a:cubicBezTo>
                  <a:cubicBezTo>
                    <a:pt x="29" y="73"/>
                    <a:pt x="28" y="72"/>
                    <a:pt x="28" y="70"/>
                  </a:cubicBezTo>
                  <a:cubicBezTo>
                    <a:pt x="28" y="51"/>
                    <a:pt x="28" y="51"/>
                    <a:pt x="28" y="51"/>
                  </a:cubicBezTo>
                  <a:cubicBezTo>
                    <a:pt x="28" y="51"/>
                    <a:pt x="28" y="50"/>
                    <a:pt x="29" y="49"/>
                  </a:cubicBezTo>
                  <a:cubicBezTo>
                    <a:pt x="56" y="22"/>
                    <a:pt x="56" y="22"/>
                    <a:pt x="56" y="22"/>
                  </a:cubicBezTo>
                  <a:cubicBezTo>
                    <a:pt x="58" y="20"/>
                    <a:pt x="60" y="20"/>
                    <a:pt x="61" y="22"/>
                  </a:cubicBezTo>
                  <a:cubicBezTo>
                    <a:pt x="62" y="23"/>
                    <a:pt x="62" y="25"/>
                    <a:pt x="61" y="26"/>
                  </a:cubicBezTo>
                  <a:cubicBezTo>
                    <a:pt x="34" y="53"/>
                    <a:pt x="34" y="53"/>
                    <a:pt x="34" y="53"/>
                  </a:cubicBezTo>
                  <a:cubicBezTo>
                    <a:pt x="34" y="67"/>
                    <a:pt x="34" y="67"/>
                    <a:pt x="34" y="67"/>
                  </a:cubicBezTo>
                  <a:cubicBezTo>
                    <a:pt x="48" y="67"/>
                    <a:pt x="48" y="67"/>
                    <a:pt x="48" y="67"/>
                  </a:cubicBezTo>
                  <a:cubicBezTo>
                    <a:pt x="84" y="31"/>
                    <a:pt x="84" y="31"/>
                    <a:pt x="84" y="31"/>
                  </a:cubicBezTo>
                  <a:cubicBezTo>
                    <a:pt x="85" y="30"/>
                    <a:pt x="85" y="28"/>
                    <a:pt x="84" y="26"/>
                  </a:cubicBezTo>
                  <a:cubicBezTo>
                    <a:pt x="65" y="8"/>
                    <a:pt x="65" y="8"/>
                    <a:pt x="65" y="8"/>
                  </a:cubicBezTo>
                  <a:cubicBezTo>
                    <a:pt x="64" y="7"/>
                    <a:pt x="62" y="7"/>
                    <a:pt x="61" y="8"/>
                  </a:cubicBezTo>
                  <a:cubicBezTo>
                    <a:pt x="11" y="58"/>
                    <a:pt x="11" y="58"/>
                    <a:pt x="11" y="58"/>
                  </a:cubicBezTo>
                  <a:cubicBezTo>
                    <a:pt x="7" y="94"/>
                    <a:pt x="7" y="94"/>
                    <a:pt x="7" y="94"/>
                  </a:cubicBezTo>
                  <a:cubicBezTo>
                    <a:pt x="43" y="90"/>
                    <a:pt x="43" y="90"/>
                    <a:pt x="43" y="90"/>
                  </a:cubicBezTo>
                  <a:cubicBezTo>
                    <a:pt x="84" y="49"/>
                    <a:pt x="84" y="49"/>
                    <a:pt x="84" y="49"/>
                  </a:cubicBezTo>
                  <a:cubicBezTo>
                    <a:pt x="85" y="48"/>
                    <a:pt x="87" y="48"/>
                    <a:pt x="88" y="49"/>
                  </a:cubicBezTo>
                  <a:cubicBezTo>
                    <a:pt x="90" y="50"/>
                    <a:pt x="90" y="52"/>
                    <a:pt x="88" y="54"/>
                  </a:cubicBezTo>
                  <a:cubicBezTo>
                    <a:pt x="47" y="95"/>
                    <a:pt x="47" y="95"/>
                    <a:pt x="47" y="95"/>
                  </a:cubicBezTo>
                  <a:cubicBezTo>
                    <a:pt x="47" y="95"/>
                    <a:pt x="46" y="96"/>
                    <a:pt x="45" y="96"/>
                  </a:cubicBezTo>
                  <a:cubicBezTo>
                    <a:pt x="4" y="100"/>
                    <a:pt x="4" y="100"/>
                    <a:pt x="4" y="100"/>
                  </a:cubicBezTo>
                  <a:cubicBezTo>
                    <a:pt x="4" y="100"/>
                    <a:pt x="4" y="100"/>
                    <a:pt x="4" y="100"/>
                  </a:cubicBezTo>
                  <a:close/>
                </a:path>
              </a:pathLst>
            </a:custGeom>
            <a:solidFill>
              <a:srgbClr val="F8F8F8"/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4406900" y="2639060"/>
            <a:ext cx="1520190" cy="2827020"/>
            <a:chOff x="6940" y="4156"/>
            <a:chExt cx="2394" cy="4452"/>
          </a:xfrm>
        </p:grpSpPr>
        <p:sp>
          <p:nvSpPr>
            <p:cNvPr id="18443" name="Freeform 11"/>
            <p:cNvSpPr/>
            <p:nvPr/>
          </p:nvSpPr>
          <p:spPr bwMode="auto">
            <a:xfrm>
              <a:off x="6940" y="4156"/>
              <a:ext cx="2394" cy="4452"/>
            </a:xfrm>
            <a:custGeom>
              <a:avLst/>
              <a:gdLst>
                <a:gd name="T0" fmla="*/ 458 w 458"/>
                <a:gd name="T1" fmla="*/ 0 h 851"/>
                <a:gd name="T2" fmla="*/ 342 w 458"/>
                <a:gd name="T3" fmla="*/ 25 h 851"/>
                <a:gd name="T4" fmla="*/ 371 w 458"/>
                <a:gd name="T5" fmla="*/ 40 h 851"/>
                <a:gd name="T6" fmla="*/ 176 w 458"/>
                <a:gd name="T7" fmla="*/ 362 h 851"/>
                <a:gd name="T8" fmla="*/ 185 w 458"/>
                <a:gd name="T9" fmla="*/ 431 h 851"/>
                <a:gd name="T10" fmla="*/ 4 w 458"/>
                <a:gd name="T11" fmla="*/ 645 h 851"/>
                <a:gd name="T12" fmla="*/ 219 w 458"/>
                <a:gd name="T13" fmla="*/ 847 h 851"/>
                <a:gd name="T14" fmla="*/ 417 w 458"/>
                <a:gd name="T15" fmla="*/ 682 h 851"/>
                <a:gd name="T16" fmla="*/ 420 w 458"/>
                <a:gd name="T17" fmla="*/ 667 h 851"/>
                <a:gd name="T18" fmla="*/ 410 w 458"/>
                <a:gd name="T19" fmla="*/ 662 h 851"/>
                <a:gd name="T20" fmla="*/ 403 w 458"/>
                <a:gd name="T21" fmla="*/ 659 h 851"/>
                <a:gd name="T22" fmla="*/ 398 w 458"/>
                <a:gd name="T23" fmla="*/ 656 h 851"/>
                <a:gd name="T24" fmla="*/ 387 w 458"/>
                <a:gd name="T25" fmla="*/ 651 h 851"/>
                <a:gd name="T26" fmla="*/ 382 w 458"/>
                <a:gd name="T27" fmla="*/ 647 h 851"/>
                <a:gd name="T28" fmla="*/ 376 w 458"/>
                <a:gd name="T29" fmla="*/ 644 h 851"/>
                <a:gd name="T30" fmla="*/ 367 w 458"/>
                <a:gd name="T31" fmla="*/ 638 h 851"/>
                <a:gd name="T32" fmla="*/ 361 w 458"/>
                <a:gd name="T33" fmla="*/ 634 h 851"/>
                <a:gd name="T34" fmla="*/ 356 w 458"/>
                <a:gd name="T35" fmla="*/ 630 h 851"/>
                <a:gd name="T36" fmla="*/ 346 w 458"/>
                <a:gd name="T37" fmla="*/ 623 h 851"/>
                <a:gd name="T38" fmla="*/ 342 w 458"/>
                <a:gd name="T39" fmla="*/ 619 h 851"/>
                <a:gd name="T40" fmla="*/ 336 w 458"/>
                <a:gd name="T41" fmla="*/ 614 h 851"/>
                <a:gd name="T42" fmla="*/ 332 w 458"/>
                <a:gd name="T43" fmla="*/ 611 h 851"/>
                <a:gd name="T44" fmla="*/ 322 w 458"/>
                <a:gd name="T45" fmla="*/ 602 h 851"/>
                <a:gd name="T46" fmla="*/ 318 w 458"/>
                <a:gd name="T47" fmla="*/ 599 h 851"/>
                <a:gd name="T48" fmla="*/ 309 w 458"/>
                <a:gd name="T49" fmla="*/ 589 h 851"/>
                <a:gd name="T50" fmla="*/ 306 w 458"/>
                <a:gd name="T51" fmla="*/ 586 h 851"/>
                <a:gd name="T52" fmla="*/ 300 w 458"/>
                <a:gd name="T53" fmla="*/ 580 h 851"/>
                <a:gd name="T54" fmla="*/ 298 w 458"/>
                <a:gd name="T55" fmla="*/ 577 h 851"/>
                <a:gd name="T56" fmla="*/ 288 w 458"/>
                <a:gd name="T57" fmla="*/ 566 h 851"/>
                <a:gd name="T58" fmla="*/ 286 w 458"/>
                <a:gd name="T59" fmla="*/ 563 h 851"/>
                <a:gd name="T60" fmla="*/ 269 w 458"/>
                <a:gd name="T61" fmla="*/ 541 h 851"/>
                <a:gd name="T62" fmla="*/ 268 w 458"/>
                <a:gd name="T63" fmla="*/ 539 h 851"/>
                <a:gd name="T64" fmla="*/ 259 w 458"/>
                <a:gd name="T65" fmla="*/ 524 h 851"/>
                <a:gd name="T66" fmla="*/ 258 w 458"/>
                <a:gd name="T67" fmla="*/ 522 h 851"/>
                <a:gd name="T68" fmla="*/ 244 w 458"/>
                <a:gd name="T69" fmla="*/ 497 h 851"/>
                <a:gd name="T70" fmla="*/ 244 w 458"/>
                <a:gd name="T71" fmla="*/ 496 h 851"/>
                <a:gd name="T72" fmla="*/ 236 w 458"/>
                <a:gd name="T73" fmla="*/ 479 h 851"/>
                <a:gd name="T74" fmla="*/ 236 w 458"/>
                <a:gd name="T75" fmla="*/ 478 h 851"/>
                <a:gd name="T76" fmla="*/ 226 w 458"/>
                <a:gd name="T77" fmla="*/ 450 h 851"/>
                <a:gd name="T78" fmla="*/ 225 w 458"/>
                <a:gd name="T79" fmla="*/ 448 h 851"/>
                <a:gd name="T80" fmla="*/ 220 w 458"/>
                <a:gd name="T81" fmla="*/ 429 h 851"/>
                <a:gd name="T82" fmla="*/ 210 w 458"/>
                <a:gd name="T83" fmla="*/ 356 h 851"/>
                <a:gd name="T84" fmla="*/ 375 w 458"/>
                <a:gd name="T85" fmla="*/ 47 h 851"/>
                <a:gd name="T86" fmla="*/ 376 w 458"/>
                <a:gd name="T87" fmla="*/ 85 h 851"/>
                <a:gd name="T88" fmla="*/ 458 w 458"/>
                <a:gd name="T89" fmla="*/ 0 h 8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458" h="851">
                  <a:moveTo>
                    <a:pt x="458" y="0"/>
                  </a:moveTo>
                  <a:cubicBezTo>
                    <a:pt x="342" y="25"/>
                    <a:pt x="342" y="25"/>
                    <a:pt x="342" y="25"/>
                  </a:cubicBezTo>
                  <a:cubicBezTo>
                    <a:pt x="371" y="40"/>
                    <a:pt x="371" y="40"/>
                    <a:pt x="371" y="40"/>
                  </a:cubicBezTo>
                  <a:cubicBezTo>
                    <a:pt x="252" y="98"/>
                    <a:pt x="172" y="221"/>
                    <a:pt x="176" y="362"/>
                  </a:cubicBezTo>
                  <a:cubicBezTo>
                    <a:pt x="177" y="386"/>
                    <a:pt x="180" y="409"/>
                    <a:pt x="185" y="431"/>
                  </a:cubicBezTo>
                  <a:cubicBezTo>
                    <a:pt x="80" y="445"/>
                    <a:pt x="0" y="537"/>
                    <a:pt x="4" y="645"/>
                  </a:cubicBezTo>
                  <a:cubicBezTo>
                    <a:pt x="7" y="760"/>
                    <a:pt x="104" y="851"/>
                    <a:pt x="219" y="847"/>
                  </a:cubicBezTo>
                  <a:cubicBezTo>
                    <a:pt x="317" y="844"/>
                    <a:pt x="397" y="774"/>
                    <a:pt x="417" y="682"/>
                  </a:cubicBezTo>
                  <a:cubicBezTo>
                    <a:pt x="418" y="677"/>
                    <a:pt x="419" y="672"/>
                    <a:pt x="420" y="667"/>
                  </a:cubicBezTo>
                  <a:cubicBezTo>
                    <a:pt x="416" y="665"/>
                    <a:pt x="413" y="664"/>
                    <a:pt x="410" y="662"/>
                  </a:cubicBezTo>
                  <a:cubicBezTo>
                    <a:pt x="408" y="661"/>
                    <a:pt x="405" y="660"/>
                    <a:pt x="403" y="659"/>
                  </a:cubicBezTo>
                  <a:cubicBezTo>
                    <a:pt x="401" y="658"/>
                    <a:pt x="399" y="657"/>
                    <a:pt x="398" y="656"/>
                  </a:cubicBezTo>
                  <a:cubicBezTo>
                    <a:pt x="394" y="654"/>
                    <a:pt x="391" y="652"/>
                    <a:pt x="387" y="651"/>
                  </a:cubicBezTo>
                  <a:cubicBezTo>
                    <a:pt x="386" y="650"/>
                    <a:pt x="384" y="649"/>
                    <a:pt x="382" y="647"/>
                  </a:cubicBezTo>
                  <a:cubicBezTo>
                    <a:pt x="380" y="646"/>
                    <a:pt x="378" y="645"/>
                    <a:pt x="376" y="644"/>
                  </a:cubicBezTo>
                  <a:cubicBezTo>
                    <a:pt x="373" y="642"/>
                    <a:pt x="370" y="640"/>
                    <a:pt x="367" y="638"/>
                  </a:cubicBezTo>
                  <a:cubicBezTo>
                    <a:pt x="365" y="636"/>
                    <a:pt x="363" y="635"/>
                    <a:pt x="361" y="634"/>
                  </a:cubicBezTo>
                  <a:cubicBezTo>
                    <a:pt x="359" y="632"/>
                    <a:pt x="357" y="631"/>
                    <a:pt x="356" y="630"/>
                  </a:cubicBezTo>
                  <a:cubicBezTo>
                    <a:pt x="353" y="628"/>
                    <a:pt x="349" y="625"/>
                    <a:pt x="346" y="623"/>
                  </a:cubicBezTo>
                  <a:cubicBezTo>
                    <a:pt x="345" y="622"/>
                    <a:pt x="343" y="621"/>
                    <a:pt x="342" y="619"/>
                  </a:cubicBezTo>
                  <a:cubicBezTo>
                    <a:pt x="340" y="618"/>
                    <a:pt x="338" y="616"/>
                    <a:pt x="336" y="614"/>
                  </a:cubicBezTo>
                  <a:cubicBezTo>
                    <a:pt x="334" y="613"/>
                    <a:pt x="333" y="612"/>
                    <a:pt x="332" y="611"/>
                  </a:cubicBezTo>
                  <a:cubicBezTo>
                    <a:pt x="328" y="608"/>
                    <a:pt x="325" y="605"/>
                    <a:pt x="322" y="602"/>
                  </a:cubicBezTo>
                  <a:cubicBezTo>
                    <a:pt x="321" y="601"/>
                    <a:pt x="320" y="600"/>
                    <a:pt x="318" y="599"/>
                  </a:cubicBezTo>
                  <a:cubicBezTo>
                    <a:pt x="315" y="596"/>
                    <a:pt x="312" y="593"/>
                    <a:pt x="309" y="589"/>
                  </a:cubicBezTo>
                  <a:cubicBezTo>
                    <a:pt x="308" y="588"/>
                    <a:pt x="307" y="587"/>
                    <a:pt x="306" y="586"/>
                  </a:cubicBezTo>
                  <a:cubicBezTo>
                    <a:pt x="304" y="584"/>
                    <a:pt x="302" y="582"/>
                    <a:pt x="300" y="580"/>
                  </a:cubicBezTo>
                  <a:cubicBezTo>
                    <a:pt x="299" y="579"/>
                    <a:pt x="298" y="578"/>
                    <a:pt x="298" y="577"/>
                  </a:cubicBezTo>
                  <a:cubicBezTo>
                    <a:pt x="294" y="574"/>
                    <a:pt x="291" y="570"/>
                    <a:pt x="288" y="566"/>
                  </a:cubicBezTo>
                  <a:cubicBezTo>
                    <a:pt x="287" y="565"/>
                    <a:pt x="286" y="564"/>
                    <a:pt x="286" y="563"/>
                  </a:cubicBezTo>
                  <a:cubicBezTo>
                    <a:pt x="280" y="556"/>
                    <a:pt x="274" y="548"/>
                    <a:pt x="269" y="541"/>
                  </a:cubicBezTo>
                  <a:cubicBezTo>
                    <a:pt x="269" y="540"/>
                    <a:pt x="268" y="539"/>
                    <a:pt x="268" y="539"/>
                  </a:cubicBezTo>
                  <a:cubicBezTo>
                    <a:pt x="265" y="534"/>
                    <a:pt x="262" y="529"/>
                    <a:pt x="259" y="524"/>
                  </a:cubicBezTo>
                  <a:cubicBezTo>
                    <a:pt x="259" y="524"/>
                    <a:pt x="258" y="523"/>
                    <a:pt x="258" y="522"/>
                  </a:cubicBezTo>
                  <a:cubicBezTo>
                    <a:pt x="253" y="514"/>
                    <a:pt x="249" y="506"/>
                    <a:pt x="244" y="497"/>
                  </a:cubicBezTo>
                  <a:cubicBezTo>
                    <a:pt x="244" y="497"/>
                    <a:pt x="244" y="496"/>
                    <a:pt x="244" y="496"/>
                  </a:cubicBezTo>
                  <a:cubicBezTo>
                    <a:pt x="241" y="490"/>
                    <a:pt x="239" y="484"/>
                    <a:pt x="236" y="479"/>
                  </a:cubicBezTo>
                  <a:cubicBezTo>
                    <a:pt x="236" y="478"/>
                    <a:pt x="236" y="478"/>
                    <a:pt x="236" y="478"/>
                  </a:cubicBezTo>
                  <a:cubicBezTo>
                    <a:pt x="232" y="469"/>
                    <a:pt x="229" y="459"/>
                    <a:pt x="226" y="450"/>
                  </a:cubicBezTo>
                  <a:cubicBezTo>
                    <a:pt x="226" y="449"/>
                    <a:pt x="226" y="449"/>
                    <a:pt x="225" y="448"/>
                  </a:cubicBezTo>
                  <a:cubicBezTo>
                    <a:pt x="223" y="442"/>
                    <a:pt x="222" y="436"/>
                    <a:pt x="220" y="429"/>
                  </a:cubicBezTo>
                  <a:cubicBezTo>
                    <a:pt x="214" y="406"/>
                    <a:pt x="211" y="381"/>
                    <a:pt x="210" y="356"/>
                  </a:cubicBezTo>
                  <a:cubicBezTo>
                    <a:pt x="206" y="226"/>
                    <a:pt x="272" y="111"/>
                    <a:pt x="375" y="47"/>
                  </a:cubicBezTo>
                  <a:cubicBezTo>
                    <a:pt x="376" y="85"/>
                    <a:pt x="376" y="85"/>
                    <a:pt x="376" y="85"/>
                  </a:cubicBezTo>
                  <a:lnTo>
                    <a:pt x="458" y="0"/>
                  </a:lnTo>
                  <a:close/>
                </a:path>
              </a:pathLst>
            </a:custGeom>
            <a:solidFill>
              <a:srgbClr val="E94B52"/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447" name="Freeform 15"/>
            <p:cNvSpPr>
              <a:spLocks noEditPoints="1"/>
            </p:cNvSpPr>
            <p:nvPr/>
          </p:nvSpPr>
          <p:spPr bwMode="auto">
            <a:xfrm>
              <a:off x="7449" y="7223"/>
              <a:ext cx="796" cy="789"/>
            </a:xfrm>
            <a:custGeom>
              <a:avLst/>
              <a:gdLst>
                <a:gd name="T0" fmla="*/ 101 w 105"/>
                <a:gd name="T1" fmla="*/ 4 h 104"/>
                <a:gd name="T2" fmla="*/ 101 w 105"/>
                <a:gd name="T3" fmla="*/ 17 h 104"/>
                <a:gd name="T4" fmla="*/ 96 w 105"/>
                <a:gd name="T5" fmla="*/ 22 h 104"/>
                <a:gd name="T6" fmla="*/ 82 w 105"/>
                <a:gd name="T7" fmla="*/ 8 h 104"/>
                <a:gd name="T8" fmla="*/ 87 w 105"/>
                <a:gd name="T9" fmla="*/ 4 h 104"/>
                <a:gd name="T10" fmla="*/ 101 w 105"/>
                <a:gd name="T11" fmla="*/ 4 h 104"/>
                <a:gd name="T12" fmla="*/ 32 w 105"/>
                <a:gd name="T13" fmla="*/ 59 h 104"/>
                <a:gd name="T14" fmla="*/ 28 w 105"/>
                <a:gd name="T15" fmla="*/ 77 h 104"/>
                <a:gd name="T16" fmla="*/ 46 w 105"/>
                <a:gd name="T17" fmla="*/ 72 h 104"/>
                <a:gd name="T18" fmla="*/ 92 w 105"/>
                <a:gd name="T19" fmla="*/ 26 h 104"/>
                <a:gd name="T20" fmla="*/ 78 w 105"/>
                <a:gd name="T21" fmla="*/ 13 h 104"/>
                <a:gd name="T22" fmla="*/ 32 w 105"/>
                <a:gd name="T23" fmla="*/ 59 h 104"/>
                <a:gd name="T24" fmla="*/ 78 w 105"/>
                <a:gd name="T25" fmla="*/ 50 h 104"/>
                <a:gd name="T26" fmla="*/ 78 w 105"/>
                <a:gd name="T27" fmla="*/ 91 h 104"/>
                <a:gd name="T28" fmla="*/ 13 w 105"/>
                <a:gd name="T29" fmla="*/ 91 h 104"/>
                <a:gd name="T30" fmla="*/ 13 w 105"/>
                <a:gd name="T31" fmla="*/ 27 h 104"/>
                <a:gd name="T32" fmla="*/ 55 w 105"/>
                <a:gd name="T33" fmla="*/ 27 h 104"/>
                <a:gd name="T34" fmla="*/ 68 w 105"/>
                <a:gd name="T35" fmla="*/ 14 h 104"/>
                <a:gd name="T36" fmla="*/ 0 w 105"/>
                <a:gd name="T37" fmla="*/ 14 h 104"/>
                <a:gd name="T38" fmla="*/ 0 w 105"/>
                <a:gd name="T39" fmla="*/ 104 h 104"/>
                <a:gd name="T40" fmla="*/ 91 w 105"/>
                <a:gd name="T41" fmla="*/ 104 h 104"/>
                <a:gd name="T42" fmla="*/ 91 w 105"/>
                <a:gd name="T43" fmla="*/ 37 h 104"/>
                <a:gd name="T44" fmla="*/ 78 w 105"/>
                <a:gd name="T45" fmla="*/ 50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5" h="104">
                  <a:moveTo>
                    <a:pt x="101" y="4"/>
                  </a:moveTo>
                  <a:cubicBezTo>
                    <a:pt x="105" y="7"/>
                    <a:pt x="105" y="14"/>
                    <a:pt x="101" y="17"/>
                  </a:cubicBezTo>
                  <a:cubicBezTo>
                    <a:pt x="96" y="22"/>
                    <a:pt x="96" y="22"/>
                    <a:pt x="96" y="22"/>
                  </a:cubicBezTo>
                  <a:cubicBezTo>
                    <a:pt x="82" y="8"/>
                    <a:pt x="82" y="8"/>
                    <a:pt x="82" y="8"/>
                  </a:cubicBezTo>
                  <a:cubicBezTo>
                    <a:pt x="87" y="4"/>
                    <a:pt x="87" y="4"/>
                    <a:pt x="87" y="4"/>
                  </a:cubicBezTo>
                  <a:cubicBezTo>
                    <a:pt x="91" y="0"/>
                    <a:pt x="97" y="0"/>
                    <a:pt x="101" y="4"/>
                  </a:cubicBezTo>
                  <a:close/>
                  <a:moveTo>
                    <a:pt x="32" y="59"/>
                  </a:moveTo>
                  <a:cubicBezTo>
                    <a:pt x="28" y="77"/>
                    <a:pt x="28" y="77"/>
                    <a:pt x="28" y="77"/>
                  </a:cubicBezTo>
                  <a:cubicBezTo>
                    <a:pt x="46" y="72"/>
                    <a:pt x="46" y="72"/>
                    <a:pt x="46" y="72"/>
                  </a:cubicBezTo>
                  <a:cubicBezTo>
                    <a:pt x="92" y="26"/>
                    <a:pt x="92" y="26"/>
                    <a:pt x="92" y="26"/>
                  </a:cubicBezTo>
                  <a:cubicBezTo>
                    <a:pt x="78" y="13"/>
                    <a:pt x="78" y="13"/>
                    <a:pt x="78" y="13"/>
                  </a:cubicBezTo>
                  <a:lnTo>
                    <a:pt x="32" y="59"/>
                  </a:lnTo>
                  <a:close/>
                  <a:moveTo>
                    <a:pt x="78" y="50"/>
                  </a:moveTo>
                  <a:cubicBezTo>
                    <a:pt x="78" y="91"/>
                    <a:pt x="78" y="91"/>
                    <a:pt x="78" y="91"/>
                  </a:cubicBezTo>
                  <a:cubicBezTo>
                    <a:pt x="13" y="91"/>
                    <a:pt x="13" y="91"/>
                    <a:pt x="13" y="91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55" y="27"/>
                    <a:pt x="55" y="27"/>
                    <a:pt x="55" y="27"/>
                  </a:cubicBezTo>
                  <a:cubicBezTo>
                    <a:pt x="68" y="14"/>
                    <a:pt x="68" y="14"/>
                    <a:pt x="68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91" y="104"/>
                    <a:pt x="91" y="104"/>
                    <a:pt x="91" y="104"/>
                  </a:cubicBezTo>
                  <a:cubicBezTo>
                    <a:pt x="91" y="37"/>
                    <a:pt x="91" y="37"/>
                    <a:pt x="91" y="37"/>
                  </a:cubicBezTo>
                  <a:lnTo>
                    <a:pt x="78" y="50"/>
                  </a:lnTo>
                  <a:close/>
                </a:path>
              </a:pathLst>
            </a:custGeom>
            <a:solidFill>
              <a:srgbClr val="F8F8F8"/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4168775" y="1696720"/>
            <a:ext cx="2790190" cy="1574800"/>
            <a:chOff x="6565" y="2672"/>
            <a:chExt cx="4394" cy="2480"/>
          </a:xfrm>
        </p:grpSpPr>
        <p:sp>
          <p:nvSpPr>
            <p:cNvPr id="18440" name="Freeform 8"/>
            <p:cNvSpPr/>
            <p:nvPr/>
          </p:nvSpPr>
          <p:spPr bwMode="auto">
            <a:xfrm>
              <a:off x="6565" y="2672"/>
              <a:ext cx="4394" cy="2481"/>
            </a:xfrm>
            <a:custGeom>
              <a:avLst/>
              <a:gdLst>
                <a:gd name="T0" fmla="*/ 840 w 840"/>
                <a:gd name="T1" fmla="*/ 474 h 474"/>
                <a:gd name="T2" fmla="*/ 819 w 840"/>
                <a:gd name="T3" fmla="*/ 357 h 474"/>
                <a:gd name="T4" fmla="*/ 803 w 840"/>
                <a:gd name="T5" fmla="*/ 386 h 474"/>
                <a:gd name="T6" fmla="*/ 486 w 840"/>
                <a:gd name="T7" fmla="*/ 181 h 474"/>
                <a:gd name="T8" fmla="*/ 417 w 840"/>
                <a:gd name="T9" fmla="*/ 188 h 474"/>
                <a:gd name="T10" fmla="*/ 209 w 840"/>
                <a:gd name="T11" fmla="*/ 0 h 474"/>
                <a:gd name="T12" fmla="*/ 0 w 840"/>
                <a:gd name="T13" fmla="*/ 209 h 474"/>
                <a:gd name="T14" fmla="*/ 160 w 840"/>
                <a:gd name="T15" fmla="*/ 412 h 474"/>
                <a:gd name="T16" fmla="*/ 174 w 840"/>
                <a:gd name="T17" fmla="*/ 415 h 474"/>
                <a:gd name="T18" fmla="*/ 179 w 840"/>
                <a:gd name="T19" fmla="*/ 405 h 474"/>
                <a:gd name="T20" fmla="*/ 183 w 840"/>
                <a:gd name="T21" fmla="*/ 398 h 474"/>
                <a:gd name="T22" fmla="*/ 186 w 840"/>
                <a:gd name="T23" fmla="*/ 393 h 474"/>
                <a:gd name="T24" fmla="*/ 192 w 840"/>
                <a:gd name="T25" fmla="*/ 383 h 474"/>
                <a:gd name="T26" fmla="*/ 195 w 840"/>
                <a:gd name="T27" fmla="*/ 378 h 474"/>
                <a:gd name="T28" fmla="*/ 199 w 840"/>
                <a:gd name="T29" fmla="*/ 371 h 474"/>
                <a:gd name="T30" fmla="*/ 205 w 840"/>
                <a:gd name="T31" fmla="*/ 363 h 474"/>
                <a:gd name="T32" fmla="*/ 209 w 840"/>
                <a:gd name="T33" fmla="*/ 357 h 474"/>
                <a:gd name="T34" fmla="*/ 213 w 840"/>
                <a:gd name="T35" fmla="*/ 352 h 474"/>
                <a:gd name="T36" fmla="*/ 221 w 840"/>
                <a:gd name="T37" fmla="*/ 343 h 474"/>
                <a:gd name="T38" fmla="*/ 224 w 840"/>
                <a:gd name="T39" fmla="*/ 338 h 474"/>
                <a:gd name="T40" fmla="*/ 229 w 840"/>
                <a:gd name="T41" fmla="*/ 332 h 474"/>
                <a:gd name="T42" fmla="*/ 233 w 840"/>
                <a:gd name="T43" fmla="*/ 328 h 474"/>
                <a:gd name="T44" fmla="*/ 242 w 840"/>
                <a:gd name="T45" fmla="*/ 319 h 474"/>
                <a:gd name="T46" fmla="*/ 245 w 840"/>
                <a:gd name="T47" fmla="*/ 316 h 474"/>
                <a:gd name="T48" fmla="*/ 255 w 840"/>
                <a:gd name="T49" fmla="*/ 306 h 474"/>
                <a:gd name="T50" fmla="*/ 258 w 840"/>
                <a:gd name="T51" fmla="*/ 303 h 474"/>
                <a:gd name="T52" fmla="*/ 265 w 840"/>
                <a:gd name="T53" fmla="*/ 298 h 474"/>
                <a:gd name="T54" fmla="*/ 268 w 840"/>
                <a:gd name="T55" fmla="*/ 296 h 474"/>
                <a:gd name="T56" fmla="*/ 279 w 840"/>
                <a:gd name="T57" fmla="*/ 286 h 474"/>
                <a:gd name="T58" fmla="*/ 282 w 840"/>
                <a:gd name="T59" fmla="*/ 284 h 474"/>
                <a:gd name="T60" fmla="*/ 305 w 840"/>
                <a:gd name="T61" fmla="*/ 268 h 474"/>
                <a:gd name="T62" fmla="*/ 307 w 840"/>
                <a:gd name="T63" fmla="*/ 267 h 474"/>
                <a:gd name="T64" fmla="*/ 322 w 840"/>
                <a:gd name="T65" fmla="*/ 259 h 474"/>
                <a:gd name="T66" fmla="*/ 324 w 840"/>
                <a:gd name="T67" fmla="*/ 258 h 474"/>
                <a:gd name="T68" fmla="*/ 350 w 840"/>
                <a:gd name="T69" fmla="*/ 245 h 474"/>
                <a:gd name="T70" fmla="*/ 351 w 840"/>
                <a:gd name="T71" fmla="*/ 244 h 474"/>
                <a:gd name="T72" fmla="*/ 368 w 840"/>
                <a:gd name="T73" fmla="*/ 237 h 474"/>
                <a:gd name="T74" fmla="*/ 369 w 840"/>
                <a:gd name="T75" fmla="*/ 237 h 474"/>
                <a:gd name="T76" fmla="*/ 397 w 840"/>
                <a:gd name="T77" fmla="*/ 228 h 474"/>
                <a:gd name="T78" fmla="*/ 399 w 840"/>
                <a:gd name="T79" fmla="*/ 227 h 474"/>
                <a:gd name="T80" fmla="*/ 418 w 840"/>
                <a:gd name="T81" fmla="*/ 223 h 474"/>
                <a:gd name="T82" fmla="*/ 492 w 840"/>
                <a:gd name="T83" fmla="*/ 215 h 474"/>
                <a:gd name="T84" fmla="*/ 796 w 840"/>
                <a:gd name="T85" fmla="*/ 389 h 474"/>
                <a:gd name="T86" fmla="*/ 757 w 840"/>
                <a:gd name="T87" fmla="*/ 389 h 474"/>
                <a:gd name="T88" fmla="*/ 840 w 840"/>
                <a:gd name="T89" fmla="*/ 474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40" h="474">
                  <a:moveTo>
                    <a:pt x="840" y="474"/>
                  </a:moveTo>
                  <a:cubicBezTo>
                    <a:pt x="819" y="357"/>
                    <a:pt x="819" y="357"/>
                    <a:pt x="819" y="357"/>
                  </a:cubicBezTo>
                  <a:cubicBezTo>
                    <a:pt x="803" y="386"/>
                    <a:pt x="803" y="386"/>
                    <a:pt x="803" y="386"/>
                  </a:cubicBezTo>
                  <a:cubicBezTo>
                    <a:pt x="748" y="265"/>
                    <a:pt x="627" y="181"/>
                    <a:pt x="486" y="181"/>
                  </a:cubicBezTo>
                  <a:cubicBezTo>
                    <a:pt x="463" y="181"/>
                    <a:pt x="440" y="183"/>
                    <a:pt x="417" y="188"/>
                  </a:cubicBezTo>
                  <a:cubicBezTo>
                    <a:pt x="407" y="82"/>
                    <a:pt x="318" y="0"/>
                    <a:pt x="209" y="0"/>
                  </a:cubicBezTo>
                  <a:cubicBezTo>
                    <a:pt x="94" y="0"/>
                    <a:pt x="0" y="93"/>
                    <a:pt x="0" y="209"/>
                  </a:cubicBezTo>
                  <a:cubicBezTo>
                    <a:pt x="0" y="307"/>
                    <a:pt x="68" y="389"/>
                    <a:pt x="160" y="412"/>
                  </a:cubicBezTo>
                  <a:cubicBezTo>
                    <a:pt x="164" y="413"/>
                    <a:pt x="169" y="414"/>
                    <a:pt x="174" y="415"/>
                  </a:cubicBezTo>
                  <a:cubicBezTo>
                    <a:pt x="176" y="411"/>
                    <a:pt x="177" y="408"/>
                    <a:pt x="179" y="405"/>
                  </a:cubicBezTo>
                  <a:cubicBezTo>
                    <a:pt x="180" y="403"/>
                    <a:pt x="181" y="401"/>
                    <a:pt x="183" y="398"/>
                  </a:cubicBezTo>
                  <a:cubicBezTo>
                    <a:pt x="184" y="397"/>
                    <a:pt x="185" y="395"/>
                    <a:pt x="186" y="393"/>
                  </a:cubicBezTo>
                  <a:cubicBezTo>
                    <a:pt x="188" y="390"/>
                    <a:pt x="190" y="386"/>
                    <a:pt x="192" y="383"/>
                  </a:cubicBezTo>
                  <a:cubicBezTo>
                    <a:pt x="193" y="381"/>
                    <a:pt x="194" y="380"/>
                    <a:pt x="195" y="378"/>
                  </a:cubicBezTo>
                  <a:cubicBezTo>
                    <a:pt x="196" y="376"/>
                    <a:pt x="198" y="374"/>
                    <a:pt x="199" y="371"/>
                  </a:cubicBezTo>
                  <a:cubicBezTo>
                    <a:pt x="201" y="369"/>
                    <a:pt x="203" y="366"/>
                    <a:pt x="205" y="363"/>
                  </a:cubicBezTo>
                  <a:cubicBezTo>
                    <a:pt x="206" y="361"/>
                    <a:pt x="208" y="359"/>
                    <a:pt x="209" y="357"/>
                  </a:cubicBezTo>
                  <a:cubicBezTo>
                    <a:pt x="211" y="355"/>
                    <a:pt x="212" y="354"/>
                    <a:pt x="213" y="352"/>
                  </a:cubicBezTo>
                  <a:cubicBezTo>
                    <a:pt x="215" y="349"/>
                    <a:pt x="218" y="346"/>
                    <a:pt x="221" y="343"/>
                  </a:cubicBezTo>
                  <a:cubicBezTo>
                    <a:pt x="222" y="341"/>
                    <a:pt x="223" y="340"/>
                    <a:pt x="224" y="338"/>
                  </a:cubicBezTo>
                  <a:cubicBezTo>
                    <a:pt x="226" y="336"/>
                    <a:pt x="228" y="334"/>
                    <a:pt x="229" y="332"/>
                  </a:cubicBezTo>
                  <a:cubicBezTo>
                    <a:pt x="231" y="331"/>
                    <a:pt x="232" y="330"/>
                    <a:pt x="233" y="328"/>
                  </a:cubicBezTo>
                  <a:cubicBezTo>
                    <a:pt x="236" y="325"/>
                    <a:pt x="239" y="322"/>
                    <a:pt x="242" y="319"/>
                  </a:cubicBezTo>
                  <a:cubicBezTo>
                    <a:pt x="243" y="318"/>
                    <a:pt x="244" y="317"/>
                    <a:pt x="245" y="316"/>
                  </a:cubicBezTo>
                  <a:cubicBezTo>
                    <a:pt x="249" y="312"/>
                    <a:pt x="252" y="309"/>
                    <a:pt x="255" y="306"/>
                  </a:cubicBezTo>
                  <a:cubicBezTo>
                    <a:pt x="256" y="305"/>
                    <a:pt x="257" y="304"/>
                    <a:pt x="258" y="303"/>
                  </a:cubicBezTo>
                  <a:cubicBezTo>
                    <a:pt x="261" y="301"/>
                    <a:pt x="263" y="300"/>
                    <a:pt x="265" y="298"/>
                  </a:cubicBezTo>
                  <a:cubicBezTo>
                    <a:pt x="266" y="297"/>
                    <a:pt x="267" y="296"/>
                    <a:pt x="268" y="296"/>
                  </a:cubicBezTo>
                  <a:cubicBezTo>
                    <a:pt x="271" y="292"/>
                    <a:pt x="275" y="289"/>
                    <a:pt x="279" y="286"/>
                  </a:cubicBezTo>
                  <a:cubicBezTo>
                    <a:pt x="280" y="285"/>
                    <a:pt x="281" y="285"/>
                    <a:pt x="282" y="284"/>
                  </a:cubicBezTo>
                  <a:cubicBezTo>
                    <a:pt x="290" y="279"/>
                    <a:pt x="297" y="273"/>
                    <a:pt x="305" y="268"/>
                  </a:cubicBezTo>
                  <a:cubicBezTo>
                    <a:pt x="306" y="268"/>
                    <a:pt x="306" y="268"/>
                    <a:pt x="307" y="267"/>
                  </a:cubicBezTo>
                  <a:cubicBezTo>
                    <a:pt x="312" y="264"/>
                    <a:pt x="317" y="261"/>
                    <a:pt x="322" y="259"/>
                  </a:cubicBezTo>
                  <a:cubicBezTo>
                    <a:pt x="322" y="258"/>
                    <a:pt x="323" y="258"/>
                    <a:pt x="324" y="258"/>
                  </a:cubicBezTo>
                  <a:cubicBezTo>
                    <a:pt x="332" y="253"/>
                    <a:pt x="341" y="249"/>
                    <a:pt x="350" y="245"/>
                  </a:cubicBezTo>
                  <a:cubicBezTo>
                    <a:pt x="350" y="245"/>
                    <a:pt x="350" y="244"/>
                    <a:pt x="351" y="244"/>
                  </a:cubicBezTo>
                  <a:cubicBezTo>
                    <a:pt x="357" y="242"/>
                    <a:pt x="362" y="239"/>
                    <a:pt x="368" y="237"/>
                  </a:cubicBezTo>
                  <a:cubicBezTo>
                    <a:pt x="368" y="237"/>
                    <a:pt x="369" y="237"/>
                    <a:pt x="369" y="237"/>
                  </a:cubicBezTo>
                  <a:cubicBezTo>
                    <a:pt x="378" y="234"/>
                    <a:pt x="388" y="230"/>
                    <a:pt x="397" y="228"/>
                  </a:cubicBezTo>
                  <a:cubicBezTo>
                    <a:pt x="398" y="228"/>
                    <a:pt x="398" y="228"/>
                    <a:pt x="399" y="227"/>
                  </a:cubicBezTo>
                  <a:cubicBezTo>
                    <a:pt x="405" y="226"/>
                    <a:pt x="411" y="224"/>
                    <a:pt x="418" y="223"/>
                  </a:cubicBezTo>
                  <a:cubicBezTo>
                    <a:pt x="442" y="218"/>
                    <a:pt x="466" y="215"/>
                    <a:pt x="492" y="215"/>
                  </a:cubicBezTo>
                  <a:cubicBezTo>
                    <a:pt x="621" y="215"/>
                    <a:pt x="735" y="285"/>
                    <a:pt x="796" y="389"/>
                  </a:cubicBezTo>
                  <a:cubicBezTo>
                    <a:pt x="757" y="389"/>
                    <a:pt x="757" y="389"/>
                    <a:pt x="757" y="389"/>
                  </a:cubicBezTo>
                  <a:lnTo>
                    <a:pt x="840" y="474"/>
                  </a:lnTo>
                  <a:close/>
                </a:path>
              </a:pathLst>
            </a:custGeom>
            <a:solidFill>
              <a:srgbClr val="E94B52"/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448" name="Freeform 16"/>
            <p:cNvSpPr>
              <a:spLocks noEditPoints="1"/>
            </p:cNvSpPr>
            <p:nvPr/>
          </p:nvSpPr>
          <p:spPr bwMode="auto">
            <a:xfrm>
              <a:off x="7233" y="3191"/>
              <a:ext cx="591" cy="781"/>
            </a:xfrm>
            <a:custGeom>
              <a:avLst/>
              <a:gdLst>
                <a:gd name="T0" fmla="*/ 71 w 78"/>
                <a:gd name="T1" fmla="*/ 6 h 103"/>
                <a:gd name="T2" fmla="*/ 78 w 78"/>
                <a:gd name="T3" fmla="*/ 6 h 103"/>
                <a:gd name="T4" fmla="*/ 78 w 78"/>
                <a:gd name="T5" fmla="*/ 0 h 103"/>
                <a:gd name="T6" fmla="*/ 0 w 78"/>
                <a:gd name="T7" fmla="*/ 0 h 103"/>
                <a:gd name="T8" fmla="*/ 0 w 78"/>
                <a:gd name="T9" fmla="*/ 6 h 103"/>
                <a:gd name="T10" fmla="*/ 6 w 78"/>
                <a:gd name="T11" fmla="*/ 6 h 103"/>
                <a:gd name="T12" fmla="*/ 6 w 78"/>
                <a:gd name="T13" fmla="*/ 13 h 103"/>
                <a:gd name="T14" fmla="*/ 10 w 78"/>
                <a:gd name="T15" fmla="*/ 13 h 103"/>
                <a:gd name="T16" fmla="*/ 20 w 78"/>
                <a:gd name="T17" fmla="*/ 48 h 103"/>
                <a:gd name="T18" fmla="*/ 25 w 78"/>
                <a:gd name="T19" fmla="*/ 52 h 103"/>
                <a:gd name="T20" fmla="*/ 20 w 78"/>
                <a:gd name="T21" fmla="*/ 55 h 103"/>
                <a:gd name="T22" fmla="*/ 10 w 78"/>
                <a:gd name="T23" fmla="*/ 90 h 103"/>
                <a:gd name="T24" fmla="*/ 6 w 78"/>
                <a:gd name="T25" fmla="*/ 90 h 103"/>
                <a:gd name="T26" fmla="*/ 6 w 78"/>
                <a:gd name="T27" fmla="*/ 97 h 103"/>
                <a:gd name="T28" fmla="*/ 0 w 78"/>
                <a:gd name="T29" fmla="*/ 97 h 103"/>
                <a:gd name="T30" fmla="*/ 0 w 78"/>
                <a:gd name="T31" fmla="*/ 103 h 103"/>
                <a:gd name="T32" fmla="*/ 78 w 78"/>
                <a:gd name="T33" fmla="*/ 103 h 103"/>
                <a:gd name="T34" fmla="*/ 78 w 78"/>
                <a:gd name="T35" fmla="*/ 97 h 103"/>
                <a:gd name="T36" fmla="*/ 71 w 78"/>
                <a:gd name="T37" fmla="*/ 97 h 103"/>
                <a:gd name="T38" fmla="*/ 71 w 78"/>
                <a:gd name="T39" fmla="*/ 90 h 103"/>
                <a:gd name="T40" fmla="*/ 68 w 78"/>
                <a:gd name="T41" fmla="*/ 90 h 103"/>
                <a:gd name="T42" fmla="*/ 58 w 78"/>
                <a:gd name="T43" fmla="*/ 55 h 103"/>
                <a:gd name="T44" fmla="*/ 53 w 78"/>
                <a:gd name="T45" fmla="*/ 52 h 103"/>
                <a:gd name="T46" fmla="*/ 58 w 78"/>
                <a:gd name="T47" fmla="*/ 48 h 103"/>
                <a:gd name="T48" fmla="*/ 68 w 78"/>
                <a:gd name="T49" fmla="*/ 13 h 103"/>
                <a:gd name="T50" fmla="*/ 71 w 78"/>
                <a:gd name="T51" fmla="*/ 13 h 103"/>
                <a:gd name="T52" fmla="*/ 71 w 78"/>
                <a:gd name="T53" fmla="*/ 6 h 103"/>
                <a:gd name="T54" fmla="*/ 62 w 78"/>
                <a:gd name="T55" fmla="*/ 14 h 103"/>
                <a:gd name="T56" fmla="*/ 54 w 78"/>
                <a:gd name="T57" fmla="*/ 43 h 103"/>
                <a:gd name="T58" fmla="*/ 45 w 78"/>
                <a:gd name="T59" fmla="*/ 47 h 103"/>
                <a:gd name="T60" fmla="*/ 45 w 78"/>
                <a:gd name="T61" fmla="*/ 56 h 103"/>
                <a:gd name="T62" fmla="*/ 54 w 78"/>
                <a:gd name="T63" fmla="*/ 60 h 103"/>
                <a:gd name="T64" fmla="*/ 62 w 78"/>
                <a:gd name="T65" fmla="*/ 89 h 103"/>
                <a:gd name="T66" fmla="*/ 61 w 78"/>
                <a:gd name="T67" fmla="*/ 90 h 103"/>
                <a:gd name="T68" fmla="*/ 55 w 78"/>
                <a:gd name="T69" fmla="*/ 90 h 103"/>
                <a:gd name="T70" fmla="*/ 50 w 78"/>
                <a:gd name="T71" fmla="*/ 75 h 103"/>
                <a:gd name="T72" fmla="*/ 42 w 78"/>
                <a:gd name="T73" fmla="*/ 71 h 103"/>
                <a:gd name="T74" fmla="*/ 42 w 78"/>
                <a:gd name="T75" fmla="*/ 45 h 103"/>
                <a:gd name="T76" fmla="*/ 53 w 78"/>
                <a:gd name="T77" fmla="*/ 40 h 103"/>
                <a:gd name="T78" fmla="*/ 59 w 78"/>
                <a:gd name="T79" fmla="*/ 32 h 103"/>
                <a:gd name="T80" fmla="*/ 19 w 78"/>
                <a:gd name="T81" fmla="*/ 32 h 103"/>
                <a:gd name="T82" fmla="*/ 25 w 78"/>
                <a:gd name="T83" fmla="*/ 40 h 103"/>
                <a:gd name="T84" fmla="*/ 36 w 78"/>
                <a:gd name="T85" fmla="*/ 45 h 103"/>
                <a:gd name="T86" fmla="*/ 36 w 78"/>
                <a:gd name="T87" fmla="*/ 71 h 103"/>
                <a:gd name="T88" fmla="*/ 28 w 78"/>
                <a:gd name="T89" fmla="*/ 75 h 103"/>
                <a:gd name="T90" fmla="*/ 23 w 78"/>
                <a:gd name="T91" fmla="*/ 90 h 103"/>
                <a:gd name="T92" fmla="*/ 16 w 78"/>
                <a:gd name="T93" fmla="*/ 90 h 103"/>
                <a:gd name="T94" fmla="*/ 16 w 78"/>
                <a:gd name="T95" fmla="*/ 89 h 103"/>
                <a:gd name="T96" fmla="*/ 24 w 78"/>
                <a:gd name="T97" fmla="*/ 60 h 103"/>
                <a:gd name="T98" fmla="*/ 32 w 78"/>
                <a:gd name="T99" fmla="*/ 56 h 103"/>
                <a:gd name="T100" fmla="*/ 32 w 78"/>
                <a:gd name="T101" fmla="*/ 47 h 103"/>
                <a:gd name="T102" fmla="*/ 24 w 78"/>
                <a:gd name="T103" fmla="*/ 43 h 103"/>
                <a:gd name="T104" fmla="*/ 16 w 78"/>
                <a:gd name="T105" fmla="*/ 14 h 103"/>
                <a:gd name="T106" fmla="*/ 16 w 78"/>
                <a:gd name="T107" fmla="*/ 13 h 103"/>
                <a:gd name="T108" fmla="*/ 61 w 78"/>
                <a:gd name="T109" fmla="*/ 13 h 103"/>
                <a:gd name="T110" fmla="*/ 62 w 78"/>
                <a:gd name="T111" fmla="*/ 14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78" h="103">
                  <a:moveTo>
                    <a:pt x="71" y="6"/>
                  </a:moveTo>
                  <a:cubicBezTo>
                    <a:pt x="78" y="6"/>
                    <a:pt x="78" y="6"/>
                    <a:pt x="78" y="6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5" y="25"/>
                    <a:pt x="9" y="40"/>
                    <a:pt x="20" y="48"/>
                  </a:cubicBezTo>
                  <a:cubicBezTo>
                    <a:pt x="21" y="50"/>
                    <a:pt x="23" y="51"/>
                    <a:pt x="25" y="52"/>
                  </a:cubicBezTo>
                  <a:cubicBezTo>
                    <a:pt x="23" y="52"/>
                    <a:pt x="21" y="53"/>
                    <a:pt x="20" y="55"/>
                  </a:cubicBezTo>
                  <a:cubicBezTo>
                    <a:pt x="9" y="63"/>
                    <a:pt x="5" y="78"/>
                    <a:pt x="10" y="90"/>
                  </a:cubicBezTo>
                  <a:cubicBezTo>
                    <a:pt x="6" y="90"/>
                    <a:pt x="6" y="90"/>
                    <a:pt x="6" y="90"/>
                  </a:cubicBezTo>
                  <a:cubicBezTo>
                    <a:pt x="6" y="97"/>
                    <a:pt x="6" y="97"/>
                    <a:pt x="6" y="97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103"/>
                    <a:pt x="0" y="103"/>
                    <a:pt x="0" y="103"/>
                  </a:cubicBezTo>
                  <a:cubicBezTo>
                    <a:pt x="78" y="103"/>
                    <a:pt x="78" y="103"/>
                    <a:pt x="78" y="103"/>
                  </a:cubicBezTo>
                  <a:cubicBezTo>
                    <a:pt x="78" y="97"/>
                    <a:pt x="78" y="97"/>
                    <a:pt x="78" y="97"/>
                  </a:cubicBezTo>
                  <a:cubicBezTo>
                    <a:pt x="71" y="97"/>
                    <a:pt x="71" y="97"/>
                    <a:pt x="71" y="97"/>
                  </a:cubicBezTo>
                  <a:cubicBezTo>
                    <a:pt x="71" y="90"/>
                    <a:pt x="71" y="90"/>
                    <a:pt x="71" y="90"/>
                  </a:cubicBezTo>
                  <a:cubicBezTo>
                    <a:pt x="68" y="90"/>
                    <a:pt x="68" y="90"/>
                    <a:pt x="68" y="90"/>
                  </a:cubicBezTo>
                  <a:cubicBezTo>
                    <a:pt x="73" y="78"/>
                    <a:pt x="69" y="63"/>
                    <a:pt x="58" y="55"/>
                  </a:cubicBezTo>
                  <a:cubicBezTo>
                    <a:pt x="56" y="53"/>
                    <a:pt x="54" y="52"/>
                    <a:pt x="53" y="52"/>
                  </a:cubicBezTo>
                  <a:cubicBezTo>
                    <a:pt x="54" y="51"/>
                    <a:pt x="56" y="50"/>
                    <a:pt x="58" y="48"/>
                  </a:cubicBezTo>
                  <a:cubicBezTo>
                    <a:pt x="69" y="40"/>
                    <a:pt x="73" y="25"/>
                    <a:pt x="68" y="13"/>
                  </a:cubicBezTo>
                  <a:cubicBezTo>
                    <a:pt x="71" y="13"/>
                    <a:pt x="71" y="13"/>
                    <a:pt x="71" y="13"/>
                  </a:cubicBezTo>
                  <a:lnTo>
                    <a:pt x="71" y="6"/>
                  </a:lnTo>
                  <a:close/>
                  <a:moveTo>
                    <a:pt x="62" y="14"/>
                  </a:moveTo>
                  <a:cubicBezTo>
                    <a:pt x="66" y="24"/>
                    <a:pt x="63" y="36"/>
                    <a:pt x="54" y="43"/>
                  </a:cubicBezTo>
                  <a:cubicBezTo>
                    <a:pt x="51" y="45"/>
                    <a:pt x="48" y="47"/>
                    <a:pt x="45" y="47"/>
                  </a:cubicBezTo>
                  <a:cubicBezTo>
                    <a:pt x="45" y="56"/>
                    <a:pt x="45" y="56"/>
                    <a:pt x="45" y="56"/>
                  </a:cubicBezTo>
                  <a:cubicBezTo>
                    <a:pt x="48" y="57"/>
                    <a:pt x="51" y="58"/>
                    <a:pt x="54" y="60"/>
                  </a:cubicBezTo>
                  <a:cubicBezTo>
                    <a:pt x="63" y="67"/>
                    <a:pt x="66" y="79"/>
                    <a:pt x="62" y="89"/>
                  </a:cubicBezTo>
                  <a:cubicBezTo>
                    <a:pt x="61" y="90"/>
                    <a:pt x="61" y="90"/>
                    <a:pt x="61" y="90"/>
                  </a:cubicBezTo>
                  <a:cubicBezTo>
                    <a:pt x="55" y="90"/>
                    <a:pt x="55" y="90"/>
                    <a:pt x="55" y="90"/>
                  </a:cubicBezTo>
                  <a:cubicBezTo>
                    <a:pt x="56" y="85"/>
                    <a:pt x="54" y="79"/>
                    <a:pt x="50" y="75"/>
                  </a:cubicBezTo>
                  <a:cubicBezTo>
                    <a:pt x="47" y="73"/>
                    <a:pt x="45" y="72"/>
                    <a:pt x="42" y="71"/>
                  </a:cubicBezTo>
                  <a:cubicBezTo>
                    <a:pt x="42" y="45"/>
                    <a:pt x="42" y="45"/>
                    <a:pt x="42" y="45"/>
                  </a:cubicBezTo>
                  <a:cubicBezTo>
                    <a:pt x="46" y="44"/>
                    <a:pt x="50" y="43"/>
                    <a:pt x="53" y="40"/>
                  </a:cubicBezTo>
                  <a:cubicBezTo>
                    <a:pt x="55" y="38"/>
                    <a:pt x="57" y="35"/>
                    <a:pt x="59" y="32"/>
                  </a:cubicBezTo>
                  <a:cubicBezTo>
                    <a:pt x="19" y="32"/>
                    <a:pt x="19" y="32"/>
                    <a:pt x="19" y="32"/>
                  </a:cubicBezTo>
                  <a:cubicBezTo>
                    <a:pt x="20" y="35"/>
                    <a:pt x="22" y="38"/>
                    <a:pt x="25" y="40"/>
                  </a:cubicBezTo>
                  <a:cubicBezTo>
                    <a:pt x="28" y="43"/>
                    <a:pt x="32" y="44"/>
                    <a:pt x="36" y="45"/>
                  </a:cubicBezTo>
                  <a:cubicBezTo>
                    <a:pt x="36" y="71"/>
                    <a:pt x="36" y="71"/>
                    <a:pt x="36" y="71"/>
                  </a:cubicBezTo>
                  <a:cubicBezTo>
                    <a:pt x="33" y="72"/>
                    <a:pt x="30" y="73"/>
                    <a:pt x="28" y="75"/>
                  </a:cubicBezTo>
                  <a:cubicBezTo>
                    <a:pt x="24" y="79"/>
                    <a:pt x="22" y="85"/>
                    <a:pt x="23" y="90"/>
                  </a:cubicBezTo>
                  <a:cubicBezTo>
                    <a:pt x="16" y="90"/>
                    <a:pt x="16" y="90"/>
                    <a:pt x="16" y="90"/>
                  </a:cubicBezTo>
                  <a:cubicBezTo>
                    <a:pt x="16" y="89"/>
                    <a:pt x="16" y="89"/>
                    <a:pt x="16" y="89"/>
                  </a:cubicBezTo>
                  <a:cubicBezTo>
                    <a:pt x="12" y="79"/>
                    <a:pt x="15" y="67"/>
                    <a:pt x="24" y="60"/>
                  </a:cubicBezTo>
                  <a:cubicBezTo>
                    <a:pt x="26" y="58"/>
                    <a:pt x="29" y="57"/>
                    <a:pt x="32" y="56"/>
                  </a:cubicBezTo>
                  <a:cubicBezTo>
                    <a:pt x="32" y="47"/>
                    <a:pt x="32" y="47"/>
                    <a:pt x="32" y="47"/>
                  </a:cubicBezTo>
                  <a:cubicBezTo>
                    <a:pt x="29" y="47"/>
                    <a:pt x="26" y="45"/>
                    <a:pt x="24" y="43"/>
                  </a:cubicBezTo>
                  <a:cubicBezTo>
                    <a:pt x="15" y="36"/>
                    <a:pt x="12" y="24"/>
                    <a:pt x="16" y="14"/>
                  </a:cubicBezTo>
                  <a:cubicBezTo>
                    <a:pt x="16" y="13"/>
                    <a:pt x="16" y="13"/>
                    <a:pt x="16" y="13"/>
                  </a:cubicBezTo>
                  <a:cubicBezTo>
                    <a:pt x="61" y="13"/>
                    <a:pt x="61" y="13"/>
                    <a:pt x="61" y="13"/>
                  </a:cubicBezTo>
                  <a:lnTo>
                    <a:pt x="62" y="14"/>
                  </a:lnTo>
                  <a:close/>
                </a:path>
              </a:pathLst>
            </a:custGeom>
            <a:solidFill>
              <a:srgbClr val="F8F8F8"/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5484495" y="2804160"/>
            <a:ext cx="1221740" cy="1221740"/>
            <a:chOff x="8637" y="4416"/>
            <a:chExt cx="1924" cy="1924"/>
          </a:xfrm>
        </p:grpSpPr>
        <p:sp>
          <p:nvSpPr>
            <p:cNvPr id="18444" name="Oval 12"/>
            <p:cNvSpPr>
              <a:spLocks noChangeArrowheads="1"/>
            </p:cNvSpPr>
            <p:nvPr/>
          </p:nvSpPr>
          <p:spPr bwMode="auto">
            <a:xfrm>
              <a:off x="8637" y="4416"/>
              <a:ext cx="1925" cy="1925"/>
            </a:xfrm>
            <a:prstGeom prst="ellipse">
              <a:avLst/>
            </a:prstGeom>
            <a:solidFill>
              <a:srgbClr val="E94B52"/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453" name="Rectangle 21"/>
            <p:cNvSpPr>
              <a:spLocks noChangeArrowheads="1"/>
            </p:cNvSpPr>
            <p:nvPr/>
          </p:nvSpPr>
          <p:spPr bwMode="auto">
            <a:xfrm>
              <a:off x="8798" y="5064"/>
              <a:ext cx="1602" cy="6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zh-CN" altLang="zh-CN" sz="1400" b="1" dirty="0">
                  <a:solidFill>
                    <a:schemeClr val="bg1"/>
                  </a:solidFill>
                  <a:latin typeface="微软雅黑 Light" pitchFamily="34" charset="-122"/>
                  <a:ea typeface="微软雅黑 Light" pitchFamily="34" charset="-122"/>
                </a:rPr>
                <a:t>单击此处</a:t>
              </a:r>
            </a:p>
            <a:p>
              <a:pPr algn="ctr">
                <a:buFont typeface="Arial" panose="020B0604020202020204" pitchFamily="34" charset="0"/>
                <a:buNone/>
              </a:pPr>
              <a:r>
                <a:rPr lang="zh-CN" altLang="zh-CN" sz="1400" b="1" dirty="0">
                  <a:solidFill>
                    <a:schemeClr val="bg1"/>
                  </a:solidFill>
                  <a:latin typeface="微软雅黑 Light" pitchFamily="34" charset="-122"/>
                  <a:ea typeface="微软雅黑 Light" pitchFamily="34" charset="-122"/>
                </a:rPr>
                <a:t>输入标题</a:t>
              </a:r>
            </a:p>
          </p:txBody>
        </p:sp>
      </p:grpSp>
      <p:sp>
        <p:nvSpPr>
          <p:cNvPr id="11" name="TextBox 23"/>
          <p:cNvSpPr txBox="1"/>
          <p:nvPr/>
        </p:nvSpPr>
        <p:spPr>
          <a:xfrm>
            <a:off x="377190" y="2003425"/>
            <a:ext cx="3791585" cy="11887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2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When a cigarette falls in love with a match,it is destined to be hurt.</a:t>
            </a:r>
          </a:p>
          <a:p>
            <a:pPr algn="r">
              <a:lnSpc>
                <a:spcPct val="150000"/>
              </a:lnSpc>
            </a:pPr>
            <a:r>
              <a:rPr lang="zh-CN" altLang="en-US" sz="12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When a cigarette falls in love with a match,it is destined to be hurt.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12" name="TextBox 24"/>
          <p:cNvSpPr txBox="1"/>
          <p:nvPr/>
        </p:nvSpPr>
        <p:spPr>
          <a:xfrm>
            <a:off x="2563624" y="1697006"/>
            <a:ext cx="1605280" cy="3194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400" b="1">
                <a:solidFill>
                  <a:srgbClr val="E94B5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单击此处输入标题</a:t>
            </a:r>
            <a:endParaRPr lang="zh-CN" altLang="en-US" sz="14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TextBox 23"/>
          <p:cNvSpPr txBox="1"/>
          <p:nvPr/>
        </p:nvSpPr>
        <p:spPr>
          <a:xfrm>
            <a:off x="8054340" y="1808480"/>
            <a:ext cx="3791585" cy="11887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12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When a cigarette falls in love with a match,it is destined to be hurt.</a:t>
            </a:r>
          </a:p>
          <a:p>
            <a:pPr algn="l">
              <a:lnSpc>
                <a:spcPct val="150000"/>
              </a:lnSpc>
            </a:pPr>
            <a:r>
              <a:rPr lang="zh-CN" altLang="en-US" sz="12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When a cigarette falls in love with a match,it is destined to be hurt.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9" name="TextBox 24"/>
          <p:cNvSpPr txBox="1"/>
          <p:nvPr/>
        </p:nvSpPr>
        <p:spPr>
          <a:xfrm>
            <a:off x="8053834" y="1517301"/>
            <a:ext cx="1605280" cy="3194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1400" b="1">
                <a:solidFill>
                  <a:srgbClr val="E94B5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单击此处输入标题</a:t>
            </a:r>
            <a:endParaRPr lang="zh-CN" altLang="en-US" sz="14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TextBox 23"/>
          <p:cNvSpPr txBox="1"/>
          <p:nvPr/>
        </p:nvSpPr>
        <p:spPr>
          <a:xfrm>
            <a:off x="488950" y="4199255"/>
            <a:ext cx="3791585" cy="11887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2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When a cigarette falls in love with a match,it is destined to be hurt.</a:t>
            </a:r>
          </a:p>
          <a:p>
            <a:pPr algn="r">
              <a:lnSpc>
                <a:spcPct val="150000"/>
              </a:lnSpc>
            </a:pPr>
            <a:r>
              <a:rPr lang="zh-CN" altLang="en-US" sz="12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When a cigarette falls in love with a match,it is destined to be hurt.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13" name="TextBox 24"/>
          <p:cNvSpPr txBox="1"/>
          <p:nvPr/>
        </p:nvSpPr>
        <p:spPr>
          <a:xfrm>
            <a:off x="2675384" y="3892836"/>
            <a:ext cx="1605280" cy="3194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400" b="1">
                <a:solidFill>
                  <a:srgbClr val="E94B5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单击此处输入标题</a:t>
            </a:r>
            <a:endParaRPr lang="zh-CN" altLang="en-US" sz="14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TextBox 23"/>
          <p:cNvSpPr txBox="1"/>
          <p:nvPr/>
        </p:nvSpPr>
        <p:spPr>
          <a:xfrm>
            <a:off x="8176260" y="4171315"/>
            <a:ext cx="3791585" cy="11887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12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When a cigarette falls in love with a match,it is destined to be hurt.</a:t>
            </a:r>
          </a:p>
          <a:p>
            <a:pPr algn="l">
              <a:lnSpc>
                <a:spcPct val="150000"/>
              </a:lnSpc>
            </a:pPr>
            <a:r>
              <a:rPr lang="zh-CN" altLang="en-US" sz="12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When a cigarette falls in love with a match,it is destined to be hurt.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15" name="TextBox 24"/>
          <p:cNvSpPr txBox="1"/>
          <p:nvPr/>
        </p:nvSpPr>
        <p:spPr>
          <a:xfrm>
            <a:off x="8175754" y="3880136"/>
            <a:ext cx="1605280" cy="3194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1400" b="1">
                <a:solidFill>
                  <a:srgbClr val="E94B5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单击此处输入标题</a:t>
            </a:r>
            <a:endParaRPr lang="zh-CN" altLang="en-US" sz="14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683309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8" grpId="0"/>
      <p:bldP spid="9" grpId="0"/>
      <p:bldP spid="10" grpId="0"/>
      <p:bldP spid="13" grpId="0"/>
      <p:bldP spid="14" grpId="0"/>
      <p:bldP spid="15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1708" y="2184958"/>
            <a:ext cx="1871839" cy="192180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71933" y="1828375"/>
            <a:ext cx="1684566" cy="1684566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78283" y="4593196"/>
            <a:ext cx="1899346" cy="1899346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3536599" y="1874286"/>
            <a:ext cx="3092802" cy="1223412"/>
            <a:chOff x="2246012" y="2019981"/>
            <a:chExt cx="2301122" cy="1223412"/>
          </a:xfrm>
        </p:grpSpPr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2187C9C8-DFEA-439D-B857-1B12FE389266}"/>
                </a:ext>
              </a:extLst>
            </p:cNvPr>
            <p:cNvSpPr txBox="1"/>
            <p:nvPr/>
          </p:nvSpPr>
          <p:spPr>
            <a:xfrm>
              <a:off x="2246012" y="2019981"/>
              <a:ext cx="1719229" cy="369332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请输入你的题目</a:t>
              </a: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BDDA3BB4-3E53-4FE7-ADD2-FE8C46065FD8}"/>
                </a:ext>
              </a:extLst>
            </p:cNvPr>
            <p:cNvSpPr txBox="1"/>
            <p:nvPr/>
          </p:nvSpPr>
          <p:spPr>
            <a:xfrm>
              <a:off x="2246012" y="2389313"/>
              <a:ext cx="2301122" cy="854080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请在此处添加详细描述文本，尽量与标题文本语言风格相符合，语言描述尽标题文本语言风格相符合，语言描述尽量简洁生动。</a:t>
              </a:r>
              <a:r>
                <a:rPr lang="zh-CN" altLang="en-US" sz="11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</a:t>
              </a:r>
              <a:endPara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6629401" y="3535486"/>
            <a:ext cx="3092802" cy="1223412"/>
            <a:chOff x="2246012" y="2019981"/>
            <a:chExt cx="2301122" cy="1223412"/>
          </a:xfrm>
        </p:grpSpPr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2187C9C8-DFEA-439D-B857-1B12FE389266}"/>
                </a:ext>
              </a:extLst>
            </p:cNvPr>
            <p:cNvSpPr txBox="1"/>
            <p:nvPr/>
          </p:nvSpPr>
          <p:spPr>
            <a:xfrm>
              <a:off x="2246012" y="2019981"/>
              <a:ext cx="1719229" cy="369332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请输入你的题目</a:t>
              </a: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BDDA3BB4-3E53-4FE7-ADD2-FE8C46065FD8}"/>
                </a:ext>
              </a:extLst>
            </p:cNvPr>
            <p:cNvSpPr txBox="1"/>
            <p:nvPr/>
          </p:nvSpPr>
          <p:spPr>
            <a:xfrm>
              <a:off x="2246012" y="2389313"/>
              <a:ext cx="2301122" cy="854080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请在此处添加详细描述文本，尽量与标题文本语言风格相符合，语言描述尽标题文本语言风格相符合，语言描述尽量简洁生动。</a:t>
              </a:r>
              <a:r>
                <a:rPr lang="zh-CN" altLang="en-US" sz="11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</a:t>
              </a:r>
              <a:endPara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2254390" y="4746497"/>
            <a:ext cx="3092802" cy="1223412"/>
            <a:chOff x="2246012" y="2019981"/>
            <a:chExt cx="2301122" cy="1223412"/>
          </a:xfrm>
        </p:grpSpPr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2187C9C8-DFEA-439D-B857-1B12FE389266}"/>
                </a:ext>
              </a:extLst>
            </p:cNvPr>
            <p:cNvSpPr txBox="1"/>
            <p:nvPr/>
          </p:nvSpPr>
          <p:spPr>
            <a:xfrm>
              <a:off x="2246012" y="2019981"/>
              <a:ext cx="1719229" cy="369332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请输入你的题目</a:t>
              </a: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BDDA3BB4-3E53-4FE7-ADD2-FE8C46065FD8}"/>
                </a:ext>
              </a:extLst>
            </p:cNvPr>
            <p:cNvSpPr txBox="1"/>
            <p:nvPr/>
          </p:nvSpPr>
          <p:spPr>
            <a:xfrm>
              <a:off x="2246012" y="2389313"/>
              <a:ext cx="2301122" cy="854080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请在此处添加详细描述文本，尽量与标题文本语言风格相符合，语言描述尽标题文本语言风格相符合，语言描述尽量简洁生动。</a:t>
              </a:r>
              <a:r>
                <a:rPr lang="zh-CN" altLang="en-US" sz="11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</a:t>
              </a:r>
              <a:endPara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711387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newsflash/>
      </p:transition>
    </mc:Choice>
    <mc:Fallback xmlns="">
      <p:transition spd="slow">
        <p:newsflash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26" name="Line 18"/>
          <p:cNvSpPr>
            <a:spLocks noChangeShapeType="1"/>
          </p:cNvSpPr>
          <p:nvPr/>
        </p:nvSpPr>
        <p:spPr bwMode="auto">
          <a:xfrm flipH="1" flipV="1">
            <a:off x="3727450" y="1979295"/>
            <a:ext cx="1430020" cy="712470"/>
          </a:xfrm>
          <a:prstGeom prst="line">
            <a:avLst/>
          </a:prstGeom>
          <a:noFill/>
          <a:ln w="6350">
            <a:solidFill>
              <a:srgbClr val="E94B52"/>
            </a:solidFill>
            <a:prstDash val="solid"/>
            <a:miter lim="800000"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7427" name="Line 19"/>
          <p:cNvSpPr>
            <a:spLocks noChangeShapeType="1"/>
          </p:cNvSpPr>
          <p:nvPr/>
        </p:nvSpPr>
        <p:spPr bwMode="auto">
          <a:xfrm flipH="1" flipV="1">
            <a:off x="7024370" y="4084955"/>
            <a:ext cx="1402715" cy="687070"/>
          </a:xfrm>
          <a:prstGeom prst="line">
            <a:avLst/>
          </a:prstGeom>
          <a:noFill/>
          <a:ln w="6350">
            <a:solidFill>
              <a:srgbClr val="E94B52"/>
            </a:solidFill>
            <a:prstDash val="solid"/>
            <a:miter lim="800000"/>
            <a:headEnd type="oval" w="sm" len="sm"/>
            <a:tailEnd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7428" name="Line 20"/>
          <p:cNvSpPr>
            <a:spLocks noChangeShapeType="1"/>
          </p:cNvSpPr>
          <p:nvPr/>
        </p:nvSpPr>
        <p:spPr bwMode="auto">
          <a:xfrm flipV="1">
            <a:off x="7007225" y="1933575"/>
            <a:ext cx="1365885" cy="712470"/>
          </a:xfrm>
          <a:prstGeom prst="line">
            <a:avLst/>
          </a:prstGeom>
          <a:noFill/>
          <a:ln w="6350">
            <a:solidFill>
              <a:srgbClr val="E94B52"/>
            </a:solidFill>
            <a:prstDash val="solid"/>
            <a:miter lim="800000"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7429" name="Line 21"/>
          <p:cNvSpPr>
            <a:spLocks noChangeShapeType="1"/>
          </p:cNvSpPr>
          <p:nvPr/>
        </p:nvSpPr>
        <p:spPr bwMode="auto">
          <a:xfrm flipV="1">
            <a:off x="3755390" y="4166870"/>
            <a:ext cx="1414145" cy="711200"/>
          </a:xfrm>
          <a:prstGeom prst="line">
            <a:avLst/>
          </a:prstGeom>
          <a:noFill/>
          <a:ln w="6350">
            <a:solidFill>
              <a:srgbClr val="E94B52"/>
            </a:solidFill>
            <a:prstDash val="solid"/>
            <a:miter lim="800000"/>
            <a:headEnd type="oval" w="sm" len="sm"/>
            <a:tailEnd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6833235" y="1788795"/>
            <a:ext cx="638810" cy="638810"/>
            <a:chOff x="12571" y="1751"/>
            <a:chExt cx="1006" cy="1006"/>
          </a:xfrm>
        </p:grpSpPr>
        <p:sp>
          <p:nvSpPr>
            <p:cNvPr id="17420" name="Oval 12"/>
            <p:cNvSpPr>
              <a:spLocks noChangeArrowheads="1"/>
            </p:cNvSpPr>
            <p:nvPr/>
          </p:nvSpPr>
          <p:spPr bwMode="auto">
            <a:xfrm>
              <a:off x="12571" y="1751"/>
              <a:ext cx="1007" cy="1006"/>
            </a:xfrm>
            <a:prstGeom prst="ellipse">
              <a:avLst/>
            </a:prstGeom>
            <a:solidFill>
              <a:srgbClr val="E94B52"/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431" name="Freeform 23"/>
            <p:cNvSpPr/>
            <p:nvPr/>
          </p:nvSpPr>
          <p:spPr bwMode="auto">
            <a:xfrm>
              <a:off x="12807" y="2021"/>
              <a:ext cx="501" cy="465"/>
            </a:xfrm>
            <a:custGeom>
              <a:avLst/>
              <a:gdLst>
                <a:gd name="T0" fmla="*/ 101 w 203"/>
                <a:gd name="T1" fmla="*/ 16 h 188"/>
                <a:gd name="T2" fmla="*/ 95 w 203"/>
                <a:gd name="T3" fmla="*/ 20 h 188"/>
                <a:gd name="T4" fmla="*/ 123 w 203"/>
                <a:gd name="T5" fmla="*/ 76 h 188"/>
                <a:gd name="T6" fmla="*/ 171 w 203"/>
                <a:gd name="T7" fmla="*/ 82 h 188"/>
                <a:gd name="T8" fmla="*/ 135 w 203"/>
                <a:gd name="T9" fmla="*/ 114 h 188"/>
                <a:gd name="T10" fmla="*/ 143 w 203"/>
                <a:gd name="T11" fmla="*/ 162 h 188"/>
                <a:gd name="T12" fmla="*/ 101 w 203"/>
                <a:gd name="T13" fmla="*/ 140 h 188"/>
                <a:gd name="T14" fmla="*/ 60 w 203"/>
                <a:gd name="T15" fmla="*/ 162 h 188"/>
                <a:gd name="T16" fmla="*/ 68 w 203"/>
                <a:gd name="T17" fmla="*/ 114 h 188"/>
                <a:gd name="T18" fmla="*/ 32 w 203"/>
                <a:gd name="T19" fmla="*/ 82 h 188"/>
                <a:gd name="T20" fmla="*/ 80 w 203"/>
                <a:gd name="T21" fmla="*/ 76 h 188"/>
                <a:gd name="T22" fmla="*/ 107 w 203"/>
                <a:gd name="T23" fmla="*/ 20 h 188"/>
                <a:gd name="T24" fmla="*/ 101 w 203"/>
                <a:gd name="T25" fmla="*/ 16 h 188"/>
                <a:gd name="T26" fmla="*/ 95 w 203"/>
                <a:gd name="T27" fmla="*/ 20 h 188"/>
                <a:gd name="T28" fmla="*/ 101 w 203"/>
                <a:gd name="T29" fmla="*/ 16 h 188"/>
                <a:gd name="T30" fmla="*/ 95 w 203"/>
                <a:gd name="T31" fmla="*/ 14 h 188"/>
                <a:gd name="T32" fmla="*/ 70 w 203"/>
                <a:gd name="T33" fmla="*/ 62 h 188"/>
                <a:gd name="T34" fmla="*/ 0 w 203"/>
                <a:gd name="T35" fmla="*/ 72 h 188"/>
                <a:gd name="T36" fmla="*/ 52 w 203"/>
                <a:gd name="T37" fmla="*/ 120 h 188"/>
                <a:gd name="T38" fmla="*/ 40 w 203"/>
                <a:gd name="T39" fmla="*/ 188 h 188"/>
                <a:gd name="T40" fmla="*/ 101 w 203"/>
                <a:gd name="T41" fmla="*/ 156 h 188"/>
                <a:gd name="T42" fmla="*/ 163 w 203"/>
                <a:gd name="T43" fmla="*/ 188 h 188"/>
                <a:gd name="T44" fmla="*/ 151 w 203"/>
                <a:gd name="T45" fmla="*/ 120 h 188"/>
                <a:gd name="T46" fmla="*/ 203 w 203"/>
                <a:gd name="T47" fmla="*/ 72 h 188"/>
                <a:gd name="T48" fmla="*/ 133 w 203"/>
                <a:gd name="T49" fmla="*/ 62 h 188"/>
                <a:gd name="T50" fmla="*/ 101 w 203"/>
                <a:gd name="T51" fmla="*/ 0 h 188"/>
                <a:gd name="T52" fmla="*/ 95 w 203"/>
                <a:gd name="T53" fmla="*/ 14 h 188"/>
                <a:gd name="T54" fmla="*/ 101 w 203"/>
                <a:gd name="T55" fmla="*/ 16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03" h="188">
                  <a:moveTo>
                    <a:pt x="101" y="16"/>
                  </a:moveTo>
                  <a:lnTo>
                    <a:pt x="95" y="20"/>
                  </a:lnTo>
                  <a:lnTo>
                    <a:pt x="123" y="76"/>
                  </a:lnTo>
                  <a:lnTo>
                    <a:pt x="171" y="82"/>
                  </a:lnTo>
                  <a:lnTo>
                    <a:pt x="135" y="114"/>
                  </a:lnTo>
                  <a:lnTo>
                    <a:pt x="143" y="162"/>
                  </a:lnTo>
                  <a:lnTo>
                    <a:pt x="101" y="140"/>
                  </a:lnTo>
                  <a:lnTo>
                    <a:pt x="60" y="162"/>
                  </a:lnTo>
                  <a:lnTo>
                    <a:pt x="68" y="114"/>
                  </a:lnTo>
                  <a:lnTo>
                    <a:pt x="32" y="82"/>
                  </a:lnTo>
                  <a:lnTo>
                    <a:pt x="80" y="76"/>
                  </a:lnTo>
                  <a:lnTo>
                    <a:pt x="107" y="20"/>
                  </a:lnTo>
                  <a:lnTo>
                    <a:pt x="101" y="16"/>
                  </a:lnTo>
                  <a:lnTo>
                    <a:pt x="95" y="20"/>
                  </a:lnTo>
                  <a:lnTo>
                    <a:pt x="101" y="16"/>
                  </a:lnTo>
                  <a:lnTo>
                    <a:pt x="95" y="14"/>
                  </a:lnTo>
                  <a:lnTo>
                    <a:pt x="70" y="62"/>
                  </a:lnTo>
                  <a:lnTo>
                    <a:pt x="0" y="72"/>
                  </a:lnTo>
                  <a:lnTo>
                    <a:pt x="52" y="120"/>
                  </a:lnTo>
                  <a:lnTo>
                    <a:pt x="40" y="188"/>
                  </a:lnTo>
                  <a:lnTo>
                    <a:pt x="101" y="156"/>
                  </a:lnTo>
                  <a:lnTo>
                    <a:pt x="163" y="188"/>
                  </a:lnTo>
                  <a:lnTo>
                    <a:pt x="151" y="120"/>
                  </a:lnTo>
                  <a:lnTo>
                    <a:pt x="203" y="72"/>
                  </a:lnTo>
                  <a:lnTo>
                    <a:pt x="133" y="62"/>
                  </a:lnTo>
                  <a:lnTo>
                    <a:pt x="101" y="0"/>
                  </a:lnTo>
                  <a:lnTo>
                    <a:pt x="95" y="14"/>
                  </a:lnTo>
                  <a:lnTo>
                    <a:pt x="101" y="1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4697730" y="1811655"/>
            <a:ext cx="637540" cy="638810"/>
            <a:chOff x="5247" y="2677"/>
            <a:chExt cx="1004" cy="1006"/>
          </a:xfrm>
        </p:grpSpPr>
        <p:sp>
          <p:nvSpPr>
            <p:cNvPr id="17425" name="Oval 17"/>
            <p:cNvSpPr>
              <a:spLocks noChangeArrowheads="1"/>
            </p:cNvSpPr>
            <p:nvPr/>
          </p:nvSpPr>
          <p:spPr bwMode="auto">
            <a:xfrm>
              <a:off x="5247" y="2677"/>
              <a:ext cx="1004" cy="1006"/>
            </a:xfrm>
            <a:prstGeom prst="ellipse">
              <a:avLst/>
            </a:prstGeom>
            <a:solidFill>
              <a:srgbClr val="E94B52"/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grpSp>
          <p:nvGrpSpPr>
            <p:cNvPr id="17448" name="Group 40"/>
            <p:cNvGrpSpPr/>
            <p:nvPr/>
          </p:nvGrpSpPr>
          <p:grpSpPr bwMode="auto">
            <a:xfrm>
              <a:off x="5599" y="2941"/>
              <a:ext cx="407" cy="386"/>
              <a:chOff x="2143" y="1118"/>
              <a:chExt cx="165" cy="156"/>
            </a:xfrm>
          </p:grpSpPr>
          <p:sp>
            <p:nvSpPr>
              <p:cNvPr id="17432" name="Freeform 24"/>
              <p:cNvSpPr/>
              <p:nvPr/>
            </p:nvSpPr>
            <p:spPr bwMode="auto">
              <a:xfrm>
                <a:off x="2231" y="1174"/>
                <a:ext cx="77" cy="76"/>
              </a:xfrm>
              <a:custGeom>
                <a:avLst/>
                <a:gdLst>
                  <a:gd name="T0" fmla="*/ 33 w 39"/>
                  <a:gd name="T1" fmla="*/ 13 h 38"/>
                  <a:gd name="T2" fmla="*/ 25 w 39"/>
                  <a:gd name="T3" fmla="*/ 13 h 38"/>
                  <a:gd name="T4" fmla="*/ 25 w 39"/>
                  <a:gd name="T5" fmla="*/ 6 h 38"/>
                  <a:gd name="T6" fmla="*/ 19 w 39"/>
                  <a:gd name="T7" fmla="*/ 0 h 38"/>
                  <a:gd name="T8" fmla="*/ 13 w 39"/>
                  <a:gd name="T9" fmla="*/ 6 h 38"/>
                  <a:gd name="T10" fmla="*/ 13 w 39"/>
                  <a:gd name="T11" fmla="*/ 13 h 38"/>
                  <a:gd name="T12" fmla="*/ 6 w 39"/>
                  <a:gd name="T13" fmla="*/ 13 h 38"/>
                  <a:gd name="T14" fmla="*/ 0 w 39"/>
                  <a:gd name="T15" fmla="*/ 19 h 38"/>
                  <a:gd name="T16" fmla="*/ 6 w 39"/>
                  <a:gd name="T17" fmla="*/ 25 h 38"/>
                  <a:gd name="T18" fmla="*/ 13 w 39"/>
                  <a:gd name="T19" fmla="*/ 25 h 38"/>
                  <a:gd name="T20" fmla="*/ 13 w 39"/>
                  <a:gd name="T21" fmla="*/ 32 h 38"/>
                  <a:gd name="T22" fmla="*/ 19 w 39"/>
                  <a:gd name="T23" fmla="*/ 38 h 38"/>
                  <a:gd name="T24" fmla="*/ 25 w 39"/>
                  <a:gd name="T25" fmla="*/ 32 h 38"/>
                  <a:gd name="T26" fmla="*/ 25 w 39"/>
                  <a:gd name="T27" fmla="*/ 25 h 38"/>
                  <a:gd name="T28" fmla="*/ 33 w 39"/>
                  <a:gd name="T29" fmla="*/ 25 h 38"/>
                  <a:gd name="T30" fmla="*/ 39 w 39"/>
                  <a:gd name="T31" fmla="*/ 19 h 38"/>
                  <a:gd name="T32" fmla="*/ 33 w 39"/>
                  <a:gd name="T33" fmla="*/ 13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9" h="38">
                    <a:moveTo>
                      <a:pt x="33" y="13"/>
                    </a:moveTo>
                    <a:cubicBezTo>
                      <a:pt x="25" y="13"/>
                      <a:pt x="25" y="13"/>
                      <a:pt x="25" y="13"/>
                    </a:cubicBezTo>
                    <a:cubicBezTo>
                      <a:pt x="25" y="6"/>
                      <a:pt x="25" y="6"/>
                      <a:pt x="25" y="6"/>
                    </a:cubicBezTo>
                    <a:cubicBezTo>
                      <a:pt x="25" y="3"/>
                      <a:pt x="23" y="0"/>
                      <a:pt x="19" y="0"/>
                    </a:cubicBezTo>
                    <a:cubicBezTo>
                      <a:pt x="16" y="0"/>
                      <a:pt x="13" y="3"/>
                      <a:pt x="13" y="6"/>
                    </a:cubicBezTo>
                    <a:cubicBezTo>
                      <a:pt x="13" y="13"/>
                      <a:pt x="13" y="13"/>
                      <a:pt x="13" y="13"/>
                    </a:cubicBezTo>
                    <a:cubicBezTo>
                      <a:pt x="6" y="13"/>
                      <a:pt x="6" y="13"/>
                      <a:pt x="6" y="13"/>
                    </a:cubicBezTo>
                    <a:cubicBezTo>
                      <a:pt x="2" y="13"/>
                      <a:pt x="0" y="16"/>
                      <a:pt x="0" y="19"/>
                    </a:cubicBezTo>
                    <a:cubicBezTo>
                      <a:pt x="0" y="22"/>
                      <a:pt x="2" y="25"/>
                      <a:pt x="6" y="25"/>
                    </a:cubicBezTo>
                    <a:cubicBezTo>
                      <a:pt x="13" y="25"/>
                      <a:pt x="13" y="25"/>
                      <a:pt x="13" y="25"/>
                    </a:cubicBezTo>
                    <a:cubicBezTo>
                      <a:pt x="13" y="32"/>
                      <a:pt x="13" y="32"/>
                      <a:pt x="13" y="32"/>
                    </a:cubicBezTo>
                    <a:cubicBezTo>
                      <a:pt x="13" y="36"/>
                      <a:pt x="16" y="38"/>
                      <a:pt x="19" y="38"/>
                    </a:cubicBezTo>
                    <a:cubicBezTo>
                      <a:pt x="23" y="38"/>
                      <a:pt x="25" y="36"/>
                      <a:pt x="25" y="32"/>
                    </a:cubicBezTo>
                    <a:cubicBezTo>
                      <a:pt x="25" y="25"/>
                      <a:pt x="25" y="25"/>
                      <a:pt x="25" y="25"/>
                    </a:cubicBezTo>
                    <a:cubicBezTo>
                      <a:pt x="33" y="25"/>
                      <a:pt x="33" y="25"/>
                      <a:pt x="33" y="25"/>
                    </a:cubicBezTo>
                    <a:cubicBezTo>
                      <a:pt x="36" y="25"/>
                      <a:pt x="39" y="22"/>
                      <a:pt x="39" y="19"/>
                    </a:cubicBezTo>
                    <a:cubicBezTo>
                      <a:pt x="39" y="16"/>
                      <a:pt x="36" y="13"/>
                      <a:pt x="33" y="1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7433" name="Oval 25"/>
              <p:cNvSpPr>
                <a:spLocks noChangeArrowheads="1"/>
              </p:cNvSpPr>
              <p:nvPr/>
            </p:nvSpPr>
            <p:spPr bwMode="auto">
              <a:xfrm>
                <a:off x="2173" y="1118"/>
                <a:ext cx="62" cy="60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7434" name="Freeform 26"/>
              <p:cNvSpPr/>
              <p:nvPr/>
            </p:nvSpPr>
            <p:spPr bwMode="auto">
              <a:xfrm>
                <a:off x="2143" y="1186"/>
                <a:ext cx="122" cy="88"/>
              </a:xfrm>
              <a:custGeom>
                <a:avLst/>
                <a:gdLst>
                  <a:gd name="T0" fmla="*/ 49 w 61"/>
                  <a:gd name="T1" fmla="*/ 25 h 44"/>
                  <a:gd name="T2" fmla="*/ 35 w 61"/>
                  <a:gd name="T3" fmla="*/ 13 h 44"/>
                  <a:gd name="T4" fmla="*/ 43 w 61"/>
                  <a:gd name="T5" fmla="*/ 4 h 44"/>
                  <a:gd name="T6" fmla="*/ 31 w 61"/>
                  <a:gd name="T7" fmla="*/ 0 h 44"/>
                  <a:gd name="T8" fmla="*/ 0 w 61"/>
                  <a:gd name="T9" fmla="*/ 42 h 44"/>
                  <a:gd name="T10" fmla="*/ 0 w 61"/>
                  <a:gd name="T11" fmla="*/ 44 h 44"/>
                  <a:gd name="T12" fmla="*/ 61 w 61"/>
                  <a:gd name="T13" fmla="*/ 44 h 44"/>
                  <a:gd name="T14" fmla="*/ 61 w 61"/>
                  <a:gd name="T15" fmla="*/ 42 h 44"/>
                  <a:gd name="T16" fmla="*/ 61 w 61"/>
                  <a:gd name="T17" fmla="*/ 39 h 44"/>
                  <a:gd name="T18" fmla="*/ 49 w 61"/>
                  <a:gd name="T19" fmla="*/ 25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1" h="44">
                    <a:moveTo>
                      <a:pt x="49" y="25"/>
                    </a:moveTo>
                    <a:cubicBezTo>
                      <a:pt x="49" y="25"/>
                      <a:pt x="34" y="27"/>
                      <a:pt x="35" y="13"/>
                    </a:cubicBezTo>
                    <a:cubicBezTo>
                      <a:pt x="36" y="8"/>
                      <a:pt x="40" y="5"/>
                      <a:pt x="43" y="4"/>
                    </a:cubicBezTo>
                    <a:cubicBezTo>
                      <a:pt x="40" y="2"/>
                      <a:pt x="35" y="0"/>
                      <a:pt x="31" y="0"/>
                    </a:cubicBezTo>
                    <a:cubicBezTo>
                      <a:pt x="14" y="0"/>
                      <a:pt x="0" y="19"/>
                      <a:pt x="0" y="42"/>
                    </a:cubicBezTo>
                    <a:cubicBezTo>
                      <a:pt x="0" y="43"/>
                      <a:pt x="0" y="43"/>
                      <a:pt x="0" y="44"/>
                    </a:cubicBezTo>
                    <a:cubicBezTo>
                      <a:pt x="61" y="44"/>
                      <a:pt x="61" y="44"/>
                      <a:pt x="61" y="44"/>
                    </a:cubicBezTo>
                    <a:cubicBezTo>
                      <a:pt x="61" y="43"/>
                      <a:pt x="61" y="43"/>
                      <a:pt x="61" y="42"/>
                    </a:cubicBezTo>
                    <a:cubicBezTo>
                      <a:pt x="61" y="41"/>
                      <a:pt x="61" y="40"/>
                      <a:pt x="61" y="39"/>
                    </a:cubicBezTo>
                    <a:cubicBezTo>
                      <a:pt x="57" y="39"/>
                      <a:pt x="48" y="37"/>
                      <a:pt x="49" y="2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9" name="组合 8"/>
          <p:cNvGrpSpPr/>
          <p:nvPr/>
        </p:nvGrpSpPr>
        <p:grpSpPr>
          <a:xfrm>
            <a:off x="4144010" y="3117215"/>
            <a:ext cx="637540" cy="638810"/>
            <a:chOff x="4604" y="4253"/>
            <a:chExt cx="1004" cy="1006"/>
          </a:xfrm>
        </p:grpSpPr>
        <p:sp>
          <p:nvSpPr>
            <p:cNvPr id="17422" name="Oval 14"/>
            <p:cNvSpPr>
              <a:spLocks noChangeArrowheads="1"/>
            </p:cNvSpPr>
            <p:nvPr/>
          </p:nvSpPr>
          <p:spPr bwMode="auto">
            <a:xfrm>
              <a:off x="4604" y="4253"/>
              <a:ext cx="1004" cy="1006"/>
            </a:xfrm>
            <a:prstGeom prst="ellipse">
              <a:avLst/>
            </a:prstGeom>
            <a:solidFill>
              <a:srgbClr val="E94B52"/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435" name="Freeform 27"/>
            <p:cNvSpPr/>
            <p:nvPr/>
          </p:nvSpPr>
          <p:spPr bwMode="auto">
            <a:xfrm>
              <a:off x="4938" y="4544"/>
              <a:ext cx="336" cy="416"/>
            </a:xfrm>
            <a:custGeom>
              <a:avLst/>
              <a:gdLst>
                <a:gd name="T0" fmla="*/ 67 w 68"/>
                <a:gd name="T1" fmla="*/ 56 h 84"/>
                <a:gd name="T2" fmla="*/ 68 w 68"/>
                <a:gd name="T3" fmla="*/ 56 h 84"/>
                <a:gd name="T4" fmla="*/ 68 w 68"/>
                <a:gd name="T5" fmla="*/ 21 h 84"/>
                <a:gd name="T6" fmla="*/ 63 w 68"/>
                <a:gd name="T7" fmla="*/ 16 h 84"/>
                <a:gd name="T8" fmla="*/ 59 w 68"/>
                <a:gd name="T9" fmla="*/ 21 h 84"/>
                <a:gd name="T10" fmla="*/ 59 w 68"/>
                <a:gd name="T11" fmla="*/ 40 h 84"/>
                <a:gd name="T12" fmla="*/ 54 w 68"/>
                <a:gd name="T13" fmla="*/ 36 h 84"/>
                <a:gd name="T14" fmla="*/ 54 w 68"/>
                <a:gd name="T15" fmla="*/ 6 h 84"/>
                <a:gd name="T16" fmla="*/ 49 w 68"/>
                <a:gd name="T17" fmla="*/ 0 h 84"/>
                <a:gd name="T18" fmla="*/ 44 w 68"/>
                <a:gd name="T19" fmla="*/ 6 h 84"/>
                <a:gd name="T20" fmla="*/ 44 w 68"/>
                <a:gd name="T21" fmla="*/ 33 h 84"/>
                <a:gd name="T22" fmla="*/ 42 w 68"/>
                <a:gd name="T23" fmla="*/ 33 h 84"/>
                <a:gd name="T24" fmla="*/ 40 w 68"/>
                <a:gd name="T25" fmla="*/ 33 h 84"/>
                <a:gd name="T26" fmla="*/ 40 w 68"/>
                <a:gd name="T27" fmla="*/ 6 h 84"/>
                <a:gd name="T28" fmla="*/ 36 w 68"/>
                <a:gd name="T29" fmla="*/ 0 h 84"/>
                <a:gd name="T30" fmla="*/ 31 w 68"/>
                <a:gd name="T31" fmla="*/ 5 h 84"/>
                <a:gd name="T32" fmla="*/ 31 w 68"/>
                <a:gd name="T33" fmla="*/ 35 h 84"/>
                <a:gd name="T34" fmla="*/ 26 w 68"/>
                <a:gd name="T35" fmla="*/ 38 h 84"/>
                <a:gd name="T36" fmla="*/ 26 w 68"/>
                <a:gd name="T37" fmla="*/ 19 h 84"/>
                <a:gd name="T38" fmla="*/ 22 w 68"/>
                <a:gd name="T39" fmla="*/ 13 h 84"/>
                <a:gd name="T40" fmla="*/ 18 w 68"/>
                <a:gd name="T41" fmla="*/ 19 h 84"/>
                <a:gd name="T42" fmla="*/ 18 w 68"/>
                <a:gd name="T43" fmla="*/ 53 h 84"/>
                <a:gd name="T44" fmla="*/ 12 w 68"/>
                <a:gd name="T45" fmla="*/ 47 h 84"/>
                <a:gd name="T46" fmla="*/ 2 w 68"/>
                <a:gd name="T47" fmla="*/ 47 h 84"/>
                <a:gd name="T48" fmla="*/ 2 w 68"/>
                <a:gd name="T49" fmla="*/ 56 h 84"/>
                <a:gd name="T50" fmla="*/ 22 w 68"/>
                <a:gd name="T51" fmla="*/ 75 h 84"/>
                <a:gd name="T52" fmla="*/ 23 w 68"/>
                <a:gd name="T53" fmla="*/ 76 h 84"/>
                <a:gd name="T54" fmla="*/ 42 w 68"/>
                <a:gd name="T55" fmla="*/ 84 h 84"/>
                <a:gd name="T56" fmla="*/ 68 w 68"/>
                <a:gd name="T57" fmla="*/ 59 h 84"/>
                <a:gd name="T58" fmla="*/ 67 w 68"/>
                <a:gd name="T59" fmla="*/ 56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68" h="84">
                  <a:moveTo>
                    <a:pt x="67" y="56"/>
                  </a:moveTo>
                  <a:cubicBezTo>
                    <a:pt x="68" y="56"/>
                    <a:pt x="68" y="56"/>
                    <a:pt x="68" y="56"/>
                  </a:cubicBezTo>
                  <a:cubicBezTo>
                    <a:pt x="68" y="21"/>
                    <a:pt x="68" y="21"/>
                    <a:pt x="68" y="21"/>
                  </a:cubicBezTo>
                  <a:cubicBezTo>
                    <a:pt x="68" y="18"/>
                    <a:pt x="66" y="16"/>
                    <a:pt x="63" y="16"/>
                  </a:cubicBezTo>
                  <a:cubicBezTo>
                    <a:pt x="60" y="16"/>
                    <a:pt x="59" y="18"/>
                    <a:pt x="59" y="21"/>
                  </a:cubicBezTo>
                  <a:cubicBezTo>
                    <a:pt x="59" y="40"/>
                    <a:pt x="59" y="40"/>
                    <a:pt x="59" y="40"/>
                  </a:cubicBezTo>
                  <a:cubicBezTo>
                    <a:pt x="58" y="39"/>
                    <a:pt x="56" y="37"/>
                    <a:pt x="54" y="36"/>
                  </a:cubicBezTo>
                  <a:cubicBezTo>
                    <a:pt x="54" y="6"/>
                    <a:pt x="54" y="6"/>
                    <a:pt x="54" y="6"/>
                  </a:cubicBezTo>
                  <a:cubicBezTo>
                    <a:pt x="54" y="2"/>
                    <a:pt x="52" y="0"/>
                    <a:pt x="49" y="0"/>
                  </a:cubicBezTo>
                  <a:cubicBezTo>
                    <a:pt x="47" y="0"/>
                    <a:pt x="44" y="2"/>
                    <a:pt x="44" y="6"/>
                  </a:cubicBezTo>
                  <a:cubicBezTo>
                    <a:pt x="44" y="33"/>
                    <a:pt x="44" y="33"/>
                    <a:pt x="44" y="33"/>
                  </a:cubicBezTo>
                  <a:cubicBezTo>
                    <a:pt x="44" y="33"/>
                    <a:pt x="43" y="33"/>
                    <a:pt x="42" y="33"/>
                  </a:cubicBezTo>
                  <a:cubicBezTo>
                    <a:pt x="41" y="33"/>
                    <a:pt x="41" y="33"/>
                    <a:pt x="40" y="33"/>
                  </a:cubicBezTo>
                  <a:cubicBezTo>
                    <a:pt x="40" y="6"/>
                    <a:pt x="40" y="6"/>
                    <a:pt x="40" y="6"/>
                  </a:cubicBezTo>
                  <a:cubicBezTo>
                    <a:pt x="40" y="2"/>
                    <a:pt x="38" y="0"/>
                    <a:pt x="36" y="0"/>
                  </a:cubicBezTo>
                  <a:cubicBezTo>
                    <a:pt x="33" y="0"/>
                    <a:pt x="31" y="2"/>
                    <a:pt x="31" y="5"/>
                  </a:cubicBezTo>
                  <a:cubicBezTo>
                    <a:pt x="31" y="35"/>
                    <a:pt x="31" y="35"/>
                    <a:pt x="31" y="35"/>
                  </a:cubicBezTo>
                  <a:cubicBezTo>
                    <a:pt x="30" y="36"/>
                    <a:pt x="28" y="38"/>
                    <a:pt x="26" y="38"/>
                  </a:cubicBezTo>
                  <a:cubicBezTo>
                    <a:pt x="26" y="19"/>
                    <a:pt x="26" y="19"/>
                    <a:pt x="26" y="19"/>
                  </a:cubicBezTo>
                  <a:cubicBezTo>
                    <a:pt x="26" y="15"/>
                    <a:pt x="25" y="13"/>
                    <a:pt x="22" y="13"/>
                  </a:cubicBezTo>
                  <a:cubicBezTo>
                    <a:pt x="19" y="13"/>
                    <a:pt x="18" y="15"/>
                    <a:pt x="18" y="19"/>
                  </a:cubicBezTo>
                  <a:cubicBezTo>
                    <a:pt x="18" y="53"/>
                    <a:pt x="18" y="53"/>
                    <a:pt x="18" y="53"/>
                  </a:cubicBezTo>
                  <a:cubicBezTo>
                    <a:pt x="12" y="47"/>
                    <a:pt x="12" y="47"/>
                    <a:pt x="12" y="47"/>
                  </a:cubicBezTo>
                  <a:cubicBezTo>
                    <a:pt x="9" y="44"/>
                    <a:pt x="5" y="44"/>
                    <a:pt x="2" y="47"/>
                  </a:cubicBezTo>
                  <a:cubicBezTo>
                    <a:pt x="0" y="49"/>
                    <a:pt x="0" y="53"/>
                    <a:pt x="2" y="56"/>
                  </a:cubicBezTo>
                  <a:cubicBezTo>
                    <a:pt x="22" y="75"/>
                    <a:pt x="22" y="75"/>
                    <a:pt x="22" y="75"/>
                  </a:cubicBezTo>
                  <a:cubicBezTo>
                    <a:pt x="23" y="76"/>
                    <a:pt x="23" y="76"/>
                    <a:pt x="23" y="76"/>
                  </a:cubicBezTo>
                  <a:cubicBezTo>
                    <a:pt x="28" y="81"/>
                    <a:pt x="34" y="84"/>
                    <a:pt x="42" y="84"/>
                  </a:cubicBezTo>
                  <a:cubicBezTo>
                    <a:pt x="56" y="84"/>
                    <a:pt x="68" y="72"/>
                    <a:pt x="68" y="59"/>
                  </a:cubicBezTo>
                  <a:cubicBezTo>
                    <a:pt x="68" y="58"/>
                    <a:pt x="68" y="57"/>
                    <a:pt x="67" y="5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6822440" y="4424680"/>
            <a:ext cx="638810" cy="638810"/>
            <a:chOff x="12571" y="4818"/>
            <a:chExt cx="1006" cy="1006"/>
          </a:xfrm>
        </p:grpSpPr>
        <p:sp>
          <p:nvSpPr>
            <p:cNvPr id="17424" name="Oval 16"/>
            <p:cNvSpPr>
              <a:spLocks noChangeArrowheads="1"/>
            </p:cNvSpPr>
            <p:nvPr/>
          </p:nvSpPr>
          <p:spPr bwMode="auto">
            <a:xfrm>
              <a:off x="12571" y="4818"/>
              <a:ext cx="1007" cy="1006"/>
            </a:xfrm>
            <a:prstGeom prst="ellipse">
              <a:avLst/>
            </a:prstGeom>
            <a:solidFill>
              <a:srgbClr val="E94B52"/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grpSp>
          <p:nvGrpSpPr>
            <p:cNvPr id="17450" name="Group 42"/>
            <p:cNvGrpSpPr/>
            <p:nvPr/>
          </p:nvGrpSpPr>
          <p:grpSpPr bwMode="auto">
            <a:xfrm>
              <a:off x="12873" y="5159"/>
              <a:ext cx="379" cy="312"/>
              <a:chOff x="3448" y="2446"/>
              <a:chExt cx="153" cy="126"/>
            </a:xfrm>
          </p:grpSpPr>
          <p:sp>
            <p:nvSpPr>
              <p:cNvPr id="17436" name="Freeform 28"/>
              <p:cNvSpPr/>
              <p:nvPr/>
            </p:nvSpPr>
            <p:spPr bwMode="auto">
              <a:xfrm>
                <a:off x="3525" y="2522"/>
                <a:ext cx="22" cy="50"/>
              </a:xfrm>
              <a:custGeom>
                <a:avLst/>
                <a:gdLst>
                  <a:gd name="T0" fmla="*/ 0 w 22"/>
                  <a:gd name="T1" fmla="*/ 12 h 50"/>
                  <a:gd name="T2" fmla="*/ 0 w 22"/>
                  <a:gd name="T3" fmla="*/ 50 h 50"/>
                  <a:gd name="T4" fmla="*/ 22 w 22"/>
                  <a:gd name="T5" fmla="*/ 50 h 50"/>
                  <a:gd name="T6" fmla="*/ 22 w 22"/>
                  <a:gd name="T7" fmla="*/ 0 h 50"/>
                  <a:gd name="T8" fmla="*/ 4 w 22"/>
                  <a:gd name="T9" fmla="*/ 16 h 50"/>
                  <a:gd name="T10" fmla="*/ 0 w 22"/>
                  <a:gd name="T11" fmla="*/ 12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2" h="50">
                    <a:moveTo>
                      <a:pt x="0" y="12"/>
                    </a:moveTo>
                    <a:lnTo>
                      <a:pt x="0" y="50"/>
                    </a:lnTo>
                    <a:lnTo>
                      <a:pt x="22" y="50"/>
                    </a:lnTo>
                    <a:lnTo>
                      <a:pt x="22" y="0"/>
                    </a:lnTo>
                    <a:lnTo>
                      <a:pt x="4" y="16"/>
                    </a:lnTo>
                    <a:lnTo>
                      <a:pt x="0" y="1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7437" name="Freeform 29"/>
              <p:cNvSpPr/>
              <p:nvPr/>
            </p:nvSpPr>
            <p:spPr bwMode="auto">
              <a:xfrm>
                <a:off x="3486" y="2510"/>
                <a:ext cx="23" cy="62"/>
              </a:xfrm>
              <a:custGeom>
                <a:avLst/>
                <a:gdLst>
                  <a:gd name="T0" fmla="*/ 0 w 23"/>
                  <a:gd name="T1" fmla="*/ 10 h 62"/>
                  <a:gd name="T2" fmla="*/ 0 w 23"/>
                  <a:gd name="T3" fmla="*/ 62 h 62"/>
                  <a:gd name="T4" fmla="*/ 23 w 23"/>
                  <a:gd name="T5" fmla="*/ 62 h 62"/>
                  <a:gd name="T6" fmla="*/ 23 w 23"/>
                  <a:gd name="T7" fmla="*/ 10 h 62"/>
                  <a:gd name="T8" fmla="*/ 12 w 23"/>
                  <a:gd name="T9" fmla="*/ 0 h 62"/>
                  <a:gd name="T10" fmla="*/ 0 w 23"/>
                  <a:gd name="T11" fmla="*/ 1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3" h="62">
                    <a:moveTo>
                      <a:pt x="0" y="10"/>
                    </a:moveTo>
                    <a:lnTo>
                      <a:pt x="0" y="62"/>
                    </a:lnTo>
                    <a:lnTo>
                      <a:pt x="23" y="62"/>
                    </a:lnTo>
                    <a:lnTo>
                      <a:pt x="23" y="10"/>
                    </a:lnTo>
                    <a:lnTo>
                      <a:pt x="12" y="0"/>
                    </a:lnTo>
                    <a:lnTo>
                      <a:pt x="0" y="1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7438" name="Freeform 30"/>
              <p:cNvSpPr/>
              <p:nvPr/>
            </p:nvSpPr>
            <p:spPr bwMode="auto">
              <a:xfrm>
                <a:off x="3448" y="2534"/>
                <a:ext cx="22" cy="38"/>
              </a:xfrm>
              <a:custGeom>
                <a:avLst/>
                <a:gdLst>
                  <a:gd name="T0" fmla="*/ 0 w 22"/>
                  <a:gd name="T1" fmla="*/ 38 h 38"/>
                  <a:gd name="T2" fmla="*/ 22 w 22"/>
                  <a:gd name="T3" fmla="*/ 38 h 38"/>
                  <a:gd name="T4" fmla="*/ 22 w 22"/>
                  <a:gd name="T5" fmla="*/ 0 h 38"/>
                  <a:gd name="T6" fmla="*/ 0 w 22"/>
                  <a:gd name="T7" fmla="*/ 18 h 38"/>
                  <a:gd name="T8" fmla="*/ 0 w 22"/>
                  <a:gd name="T9" fmla="*/ 38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38">
                    <a:moveTo>
                      <a:pt x="0" y="38"/>
                    </a:moveTo>
                    <a:lnTo>
                      <a:pt x="22" y="38"/>
                    </a:lnTo>
                    <a:lnTo>
                      <a:pt x="22" y="0"/>
                    </a:lnTo>
                    <a:lnTo>
                      <a:pt x="0" y="18"/>
                    </a:lnTo>
                    <a:lnTo>
                      <a:pt x="0" y="3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7439" name="Freeform 31"/>
              <p:cNvSpPr/>
              <p:nvPr/>
            </p:nvSpPr>
            <p:spPr bwMode="auto">
              <a:xfrm>
                <a:off x="3563" y="2488"/>
                <a:ext cx="24" cy="84"/>
              </a:xfrm>
              <a:custGeom>
                <a:avLst/>
                <a:gdLst>
                  <a:gd name="T0" fmla="*/ 0 w 24"/>
                  <a:gd name="T1" fmla="*/ 84 h 84"/>
                  <a:gd name="T2" fmla="*/ 24 w 24"/>
                  <a:gd name="T3" fmla="*/ 84 h 84"/>
                  <a:gd name="T4" fmla="*/ 24 w 24"/>
                  <a:gd name="T5" fmla="*/ 0 h 84"/>
                  <a:gd name="T6" fmla="*/ 0 w 24"/>
                  <a:gd name="T7" fmla="*/ 20 h 84"/>
                  <a:gd name="T8" fmla="*/ 0 w 24"/>
                  <a:gd name="T9" fmla="*/ 84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84">
                    <a:moveTo>
                      <a:pt x="0" y="84"/>
                    </a:moveTo>
                    <a:lnTo>
                      <a:pt x="24" y="84"/>
                    </a:lnTo>
                    <a:lnTo>
                      <a:pt x="24" y="0"/>
                    </a:lnTo>
                    <a:lnTo>
                      <a:pt x="0" y="20"/>
                    </a:lnTo>
                    <a:lnTo>
                      <a:pt x="0" y="8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7440" name="Freeform 32"/>
              <p:cNvSpPr/>
              <p:nvPr/>
            </p:nvSpPr>
            <p:spPr bwMode="auto">
              <a:xfrm>
                <a:off x="3448" y="2446"/>
                <a:ext cx="153" cy="92"/>
              </a:xfrm>
              <a:custGeom>
                <a:avLst/>
                <a:gdLst>
                  <a:gd name="T0" fmla="*/ 109 w 153"/>
                  <a:gd name="T1" fmla="*/ 0 h 92"/>
                  <a:gd name="T2" fmla="*/ 129 w 153"/>
                  <a:gd name="T3" fmla="*/ 18 h 92"/>
                  <a:gd name="T4" fmla="*/ 81 w 153"/>
                  <a:gd name="T5" fmla="*/ 60 h 92"/>
                  <a:gd name="T6" fmla="*/ 50 w 153"/>
                  <a:gd name="T7" fmla="*/ 32 h 92"/>
                  <a:gd name="T8" fmla="*/ 0 w 153"/>
                  <a:gd name="T9" fmla="*/ 74 h 92"/>
                  <a:gd name="T10" fmla="*/ 0 w 153"/>
                  <a:gd name="T11" fmla="*/ 92 h 92"/>
                  <a:gd name="T12" fmla="*/ 50 w 153"/>
                  <a:gd name="T13" fmla="*/ 50 h 92"/>
                  <a:gd name="T14" fmla="*/ 81 w 153"/>
                  <a:gd name="T15" fmla="*/ 78 h 92"/>
                  <a:gd name="T16" fmla="*/ 139 w 153"/>
                  <a:gd name="T17" fmla="*/ 28 h 92"/>
                  <a:gd name="T18" fmla="*/ 153 w 153"/>
                  <a:gd name="T19" fmla="*/ 44 h 92"/>
                  <a:gd name="T20" fmla="*/ 153 w 153"/>
                  <a:gd name="T21" fmla="*/ 0 h 92"/>
                  <a:gd name="T22" fmla="*/ 109 w 153"/>
                  <a:gd name="T23" fmla="*/ 0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53" h="92">
                    <a:moveTo>
                      <a:pt x="109" y="0"/>
                    </a:moveTo>
                    <a:lnTo>
                      <a:pt x="129" y="18"/>
                    </a:lnTo>
                    <a:lnTo>
                      <a:pt x="81" y="60"/>
                    </a:lnTo>
                    <a:lnTo>
                      <a:pt x="50" y="32"/>
                    </a:lnTo>
                    <a:lnTo>
                      <a:pt x="0" y="74"/>
                    </a:lnTo>
                    <a:lnTo>
                      <a:pt x="0" y="92"/>
                    </a:lnTo>
                    <a:lnTo>
                      <a:pt x="50" y="50"/>
                    </a:lnTo>
                    <a:lnTo>
                      <a:pt x="81" y="78"/>
                    </a:lnTo>
                    <a:lnTo>
                      <a:pt x="139" y="28"/>
                    </a:lnTo>
                    <a:lnTo>
                      <a:pt x="153" y="44"/>
                    </a:lnTo>
                    <a:lnTo>
                      <a:pt x="153" y="0"/>
                    </a:lnTo>
                    <a:lnTo>
                      <a:pt x="10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10" name="组合 9"/>
          <p:cNvGrpSpPr/>
          <p:nvPr/>
        </p:nvGrpSpPr>
        <p:grpSpPr>
          <a:xfrm>
            <a:off x="4800600" y="4424680"/>
            <a:ext cx="637540" cy="638810"/>
            <a:chOff x="5247" y="5744"/>
            <a:chExt cx="1004" cy="1006"/>
          </a:xfrm>
        </p:grpSpPr>
        <p:sp>
          <p:nvSpPr>
            <p:cNvPr id="17423" name="Oval 15"/>
            <p:cNvSpPr>
              <a:spLocks noChangeArrowheads="1"/>
            </p:cNvSpPr>
            <p:nvPr/>
          </p:nvSpPr>
          <p:spPr bwMode="auto">
            <a:xfrm>
              <a:off x="5247" y="5744"/>
              <a:ext cx="1004" cy="1006"/>
            </a:xfrm>
            <a:prstGeom prst="ellipse">
              <a:avLst/>
            </a:prstGeom>
            <a:solidFill>
              <a:srgbClr val="E94B52"/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grpSp>
          <p:nvGrpSpPr>
            <p:cNvPr id="17451" name="Group 43"/>
            <p:cNvGrpSpPr/>
            <p:nvPr/>
          </p:nvGrpSpPr>
          <p:grpSpPr bwMode="auto">
            <a:xfrm>
              <a:off x="5470" y="5974"/>
              <a:ext cx="553" cy="483"/>
              <a:chOff x="2125" y="2446"/>
              <a:chExt cx="179" cy="156"/>
            </a:xfrm>
          </p:grpSpPr>
          <p:sp>
            <p:nvSpPr>
              <p:cNvPr id="17441" name="Freeform 33"/>
              <p:cNvSpPr>
                <a:spLocks noEditPoints="1"/>
              </p:cNvSpPr>
              <p:nvPr/>
            </p:nvSpPr>
            <p:spPr bwMode="auto">
              <a:xfrm>
                <a:off x="2125" y="2446"/>
                <a:ext cx="124" cy="124"/>
              </a:xfrm>
              <a:custGeom>
                <a:avLst/>
                <a:gdLst>
                  <a:gd name="T0" fmla="*/ 52 w 62"/>
                  <a:gd name="T1" fmla="*/ 42 h 62"/>
                  <a:gd name="T2" fmla="*/ 61 w 62"/>
                  <a:gd name="T3" fmla="*/ 43 h 62"/>
                  <a:gd name="T4" fmla="*/ 62 w 62"/>
                  <a:gd name="T5" fmla="*/ 24 h 62"/>
                  <a:gd name="T6" fmla="*/ 54 w 62"/>
                  <a:gd name="T7" fmla="*/ 24 h 62"/>
                  <a:gd name="T8" fmla="*/ 52 w 62"/>
                  <a:gd name="T9" fmla="*/ 20 h 62"/>
                  <a:gd name="T10" fmla="*/ 51 w 62"/>
                  <a:gd name="T11" fmla="*/ 18 h 62"/>
                  <a:gd name="T12" fmla="*/ 56 w 62"/>
                  <a:gd name="T13" fmla="*/ 12 h 62"/>
                  <a:gd name="T14" fmla="*/ 40 w 62"/>
                  <a:gd name="T15" fmla="*/ 2 h 62"/>
                  <a:gd name="T16" fmla="*/ 36 w 62"/>
                  <a:gd name="T17" fmla="*/ 8 h 62"/>
                  <a:gd name="T18" fmla="*/ 29 w 62"/>
                  <a:gd name="T19" fmla="*/ 7 h 62"/>
                  <a:gd name="T20" fmla="*/ 26 w 62"/>
                  <a:gd name="T21" fmla="*/ 0 h 62"/>
                  <a:gd name="T22" fmla="*/ 9 w 62"/>
                  <a:gd name="T23" fmla="*/ 9 h 62"/>
                  <a:gd name="T24" fmla="*/ 12 w 62"/>
                  <a:gd name="T25" fmla="*/ 15 h 62"/>
                  <a:gd name="T26" fmla="*/ 9 w 62"/>
                  <a:gd name="T27" fmla="*/ 21 h 62"/>
                  <a:gd name="T28" fmla="*/ 1 w 62"/>
                  <a:gd name="T29" fmla="*/ 20 h 62"/>
                  <a:gd name="T30" fmla="*/ 0 w 62"/>
                  <a:gd name="T31" fmla="*/ 39 h 62"/>
                  <a:gd name="T32" fmla="*/ 8 w 62"/>
                  <a:gd name="T33" fmla="*/ 39 h 62"/>
                  <a:gd name="T34" fmla="*/ 9 w 62"/>
                  <a:gd name="T35" fmla="*/ 42 h 62"/>
                  <a:gd name="T36" fmla="*/ 11 w 62"/>
                  <a:gd name="T37" fmla="*/ 45 h 62"/>
                  <a:gd name="T38" fmla="*/ 6 w 62"/>
                  <a:gd name="T39" fmla="*/ 51 h 62"/>
                  <a:gd name="T40" fmla="*/ 22 w 62"/>
                  <a:gd name="T41" fmla="*/ 61 h 62"/>
                  <a:gd name="T42" fmla="*/ 26 w 62"/>
                  <a:gd name="T43" fmla="*/ 55 h 62"/>
                  <a:gd name="T44" fmla="*/ 32 w 62"/>
                  <a:gd name="T45" fmla="*/ 55 h 62"/>
                  <a:gd name="T46" fmla="*/ 36 w 62"/>
                  <a:gd name="T47" fmla="*/ 62 h 62"/>
                  <a:gd name="T48" fmla="*/ 53 w 62"/>
                  <a:gd name="T49" fmla="*/ 54 h 62"/>
                  <a:gd name="T50" fmla="*/ 49 w 62"/>
                  <a:gd name="T51" fmla="*/ 47 h 62"/>
                  <a:gd name="T52" fmla="*/ 52 w 62"/>
                  <a:gd name="T53" fmla="*/ 42 h 62"/>
                  <a:gd name="T54" fmla="*/ 35 w 62"/>
                  <a:gd name="T55" fmla="*/ 40 h 62"/>
                  <a:gd name="T56" fmla="*/ 22 w 62"/>
                  <a:gd name="T57" fmla="*/ 36 h 62"/>
                  <a:gd name="T58" fmla="*/ 26 w 62"/>
                  <a:gd name="T59" fmla="*/ 22 h 62"/>
                  <a:gd name="T60" fmla="*/ 40 w 62"/>
                  <a:gd name="T61" fmla="*/ 27 h 62"/>
                  <a:gd name="T62" fmla="*/ 35 w 62"/>
                  <a:gd name="T63" fmla="*/ 4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62" h="62">
                    <a:moveTo>
                      <a:pt x="52" y="42"/>
                    </a:moveTo>
                    <a:cubicBezTo>
                      <a:pt x="61" y="43"/>
                      <a:pt x="61" y="43"/>
                      <a:pt x="61" y="43"/>
                    </a:cubicBezTo>
                    <a:cubicBezTo>
                      <a:pt x="62" y="24"/>
                      <a:pt x="62" y="24"/>
                      <a:pt x="62" y="24"/>
                    </a:cubicBezTo>
                    <a:cubicBezTo>
                      <a:pt x="54" y="24"/>
                      <a:pt x="54" y="24"/>
                      <a:pt x="54" y="24"/>
                    </a:cubicBezTo>
                    <a:cubicBezTo>
                      <a:pt x="53" y="23"/>
                      <a:pt x="53" y="21"/>
                      <a:pt x="52" y="20"/>
                    </a:cubicBezTo>
                    <a:cubicBezTo>
                      <a:pt x="52" y="20"/>
                      <a:pt x="52" y="19"/>
                      <a:pt x="51" y="18"/>
                    </a:cubicBezTo>
                    <a:cubicBezTo>
                      <a:pt x="56" y="12"/>
                      <a:pt x="56" y="12"/>
                      <a:pt x="56" y="12"/>
                    </a:cubicBezTo>
                    <a:cubicBezTo>
                      <a:pt x="40" y="2"/>
                      <a:pt x="40" y="2"/>
                      <a:pt x="40" y="2"/>
                    </a:cubicBezTo>
                    <a:cubicBezTo>
                      <a:pt x="36" y="8"/>
                      <a:pt x="36" y="8"/>
                      <a:pt x="36" y="8"/>
                    </a:cubicBezTo>
                    <a:cubicBezTo>
                      <a:pt x="34" y="7"/>
                      <a:pt x="32" y="7"/>
                      <a:pt x="29" y="7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9" y="9"/>
                      <a:pt x="9" y="9"/>
                      <a:pt x="9" y="9"/>
                    </a:cubicBezTo>
                    <a:cubicBezTo>
                      <a:pt x="12" y="15"/>
                      <a:pt x="12" y="15"/>
                      <a:pt x="12" y="15"/>
                    </a:cubicBezTo>
                    <a:cubicBezTo>
                      <a:pt x="11" y="17"/>
                      <a:pt x="10" y="19"/>
                      <a:pt x="9" y="21"/>
                    </a:cubicBezTo>
                    <a:cubicBezTo>
                      <a:pt x="1" y="20"/>
                      <a:pt x="1" y="20"/>
                      <a:pt x="1" y="20"/>
                    </a:cubicBezTo>
                    <a:cubicBezTo>
                      <a:pt x="0" y="39"/>
                      <a:pt x="0" y="39"/>
                      <a:pt x="0" y="39"/>
                    </a:cubicBezTo>
                    <a:cubicBezTo>
                      <a:pt x="8" y="39"/>
                      <a:pt x="8" y="39"/>
                      <a:pt x="8" y="39"/>
                    </a:cubicBezTo>
                    <a:cubicBezTo>
                      <a:pt x="8" y="40"/>
                      <a:pt x="8" y="41"/>
                      <a:pt x="9" y="42"/>
                    </a:cubicBezTo>
                    <a:cubicBezTo>
                      <a:pt x="9" y="43"/>
                      <a:pt x="10" y="44"/>
                      <a:pt x="11" y="45"/>
                    </a:cubicBezTo>
                    <a:cubicBezTo>
                      <a:pt x="6" y="51"/>
                      <a:pt x="6" y="51"/>
                      <a:pt x="6" y="51"/>
                    </a:cubicBezTo>
                    <a:cubicBezTo>
                      <a:pt x="22" y="61"/>
                      <a:pt x="22" y="61"/>
                      <a:pt x="22" y="61"/>
                    </a:cubicBezTo>
                    <a:cubicBezTo>
                      <a:pt x="26" y="55"/>
                      <a:pt x="26" y="55"/>
                      <a:pt x="26" y="55"/>
                    </a:cubicBezTo>
                    <a:cubicBezTo>
                      <a:pt x="28" y="55"/>
                      <a:pt x="30" y="55"/>
                      <a:pt x="32" y="55"/>
                    </a:cubicBezTo>
                    <a:cubicBezTo>
                      <a:pt x="36" y="62"/>
                      <a:pt x="36" y="62"/>
                      <a:pt x="36" y="62"/>
                    </a:cubicBezTo>
                    <a:cubicBezTo>
                      <a:pt x="53" y="54"/>
                      <a:pt x="53" y="54"/>
                      <a:pt x="53" y="54"/>
                    </a:cubicBezTo>
                    <a:cubicBezTo>
                      <a:pt x="49" y="47"/>
                      <a:pt x="49" y="47"/>
                      <a:pt x="49" y="47"/>
                    </a:cubicBezTo>
                    <a:cubicBezTo>
                      <a:pt x="50" y="45"/>
                      <a:pt x="51" y="44"/>
                      <a:pt x="52" y="42"/>
                    </a:cubicBezTo>
                    <a:close/>
                    <a:moveTo>
                      <a:pt x="35" y="40"/>
                    </a:moveTo>
                    <a:cubicBezTo>
                      <a:pt x="30" y="42"/>
                      <a:pt x="24" y="40"/>
                      <a:pt x="22" y="36"/>
                    </a:cubicBezTo>
                    <a:cubicBezTo>
                      <a:pt x="19" y="31"/>
                      <a:pt x="21" y="25"/>
                      <a:pt x="26" y="22"/>
                    </a:cubicBezTo>
                    <a:cubicBezTo>
                      <a:pt x="31" y="20"/>
                      <a:pt x="37" y="22"/>
                      <a:pt x="40" y="27"/>
                    </a:cubicBezTo>
                    <a:cubicBezTo>
                      <a:pt x="42" y="32"/>
                      <a:pt x="40" y="37"/>
                      <a:pt x="35" y="4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7442" name="Freeform 34"/>
              <p:cNvSpPr>
                <a:spLocks noEditPoints="1"/>
              </p:cNvSpPr>
              <p:nvPr/>
            </p:nvSpPr>
            <p:spPr bwMode="auto">
              <a:xfrm>
                <a:off x="2239" y="2540"/>
                <a:ext cx="65" cy="62"/>
              </a:xfrm>
              <a:custGeom>
                <a:avLst/>
                <a:gdLst>
                  <a:gd name="T0" fmla="*/ 29 w 33"/>
                  <a:gd name="T1" fmla="*/ 16 h 31"/>
                  <a:gd name="T2" fmla="*/ 33 w 33"/>
                  <a:gd name="T3" fmla="*/ 14 h 31"/>
                  <a:gd name="T4" fmla="*/ 29 w 33"/>
                  <a:gd name="T5" fmla="*/ 5 h 31"/>
                  <a:gd name="T6" fmla="*/ 26 w 33"/>
                  <a:gd name="T7" fmla="*/ 7 h 31"/>
                  <a:gd name="T8" fmla="*/ 24 w 33"/>
                  <a:gd name="T9" fmla="*/ 6 h 31"/>
                  <a:gd name="T10" fmla="*/ 23 w 33"/>
                  <a:gd name="T11" fmla="*/ 5 h 31"/>
                  <a:gd name="T12" fmla="*/ 24 w 33"/>
                  <a:gd name="T13" fmla="*/ 1 h 31"/>
                  <a:gd name="T14" fmla="*/ 14 w 33"/>
                  <a:gd name="T15" fmla="*/ 0 h 31"/>
                  <a:gd name="T16" fmla="*/ 14 w 33"/>
                  <a:gd name="T17" fmla="*/ 4 h 31"/>
                  <a:gd name="T18" fmla="*/ 11 w 33"/>
                  <a:gd name="T19" fmla="*/ 5 h 31"/>
                  <a:gd name="T20" fmla="*/ 7 w 33"/>
                  <a:gd name="T21" fmla="*/ 2 h 31"/>
                  <a:gd name="T22" fmla="*/ 2 w 33"/>
                  <a:gd name="T23" fmla="*/ 10 h 31"/>
                  <a:gd name="T24" fmla="*/ 5 w 33"/>
                  <a:gd name="T25" fmla="*/ 12 h 31"/>
                  <a:gd name="T26" fmla="*/ 4 w 33"/>
                  <a:gd name="T27" fmla="*/ 15 h 31"/>
                  <a:gd name="T28" fmla="*/ 0 w 33"/>
                  <a:gd name="T29" fmla="*/ 17 h 31"/>
                  <a:gd name="T30" fmla="*/ 4 w 33"/>
                  <a:gd name="T31" fmla="*/ 26 h 31"/>
                  <a:gd name="T32" fmla="*/ 8 w 33"/>
                  <a:gd name="T33" fmla="*/ 24 h 31"/>
                  <a:gd name="T34" fmla="*/ 9 w 33"/>
                  <a:gd name="T35" fmla="*/ 25 h 31"/>
                  <a:gd name="T36" fmla="*/ 10 w 33"/>
                  <a:gd name="T37" fmla="*/ 26 h 31"/>
                  <a:gd name="T38" fmla="*/ 10 w 33"/>
                  <a:gd name="T39" fmla="*/ 30 h 31"/>
                  <a:gd name="T40" fmla="*/ 19 w 33"/>
                  <a:gd name="T41" fmla="*/ 31 h 31"/>
                  <a:gd name="T42" fmla="*/ 20 w 33"/>
                  <a:gd name="T43" fmla="*/ 27 h 31"/>
                  <a:gd name="T44" fmla="*/ 23 w 33"/>
                  <a:gd name="T45" fmla="*/ 26 h 31"/>
                  <a:gd name="T46" fmla="*/ 26 w 33"/>
                  <a:gd name="T47" fmla="*/ 29 h 31"/>
                  <a:gd name="T48" fmla="*/ 32 w 33"/>
                  <a:gd name="T49" fmla="*/ 21 h 31"/>
                  <a:gd name="T50" fmla="*/ 29 w 33"/>
                  <a:gd name="T51" fmla="*/ 19 h 31"/>
                  <a:gd name="T52" fmla="*/ 29 w 33"/>
                  <a:gd name="T53" fmla="*/ 16 h 31"/>
                  <a:gd name="T54" fmla="*/ 21 w 33"/>
                  <a:gd name="T55" fmla="*/ 18 h 31"/>
                  <a:gd name="T56" fmla="*/ 13 w 33"/>
                  <a:gd name="T57" fmla="*/ 19 h 31"/>
                  <a:gd name="T58" fmla="*/ 12 w 33"/>
                  <a:gd name="T59" fmla="*/ 12 h 31"/>
                  <a:gd name="T60" fmla="*/ 20 w 33"/>
                  <a:gd name="T61" fmla="*/ 11 h 31"/>
                  <a:gd name="T62" fmla="*/ 21 w 33"/>
                  <a:gd name="T63" fmla="*/ 18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3" h="31">
                    <a:moveTo>
                      <a:pt x="29" y="16"/>
                    </a:moveTo>
                    <a:cubicBezTo>
                      <a:pt x="33" y="14"/>
                      <a:pt x="33" y="14"/>
                      <a:pt x="33" y="14"/>
                    </a:cubicBezTo>
                    <a:cubicBezTo>
                      <a:pt x="29" y="5"/>
                      <a:pt x="29" y="5"/>
                      <a:pt x="29" y="5"/>
                    </a:cubicBezTo>
                    <a:cubicBezTo>
                      <a:pt x="26" y="7"/>
                      <a:pt x="26" y="7"/>
                      <a:pt x="26" y="7"/>
                    </a:cubicBezTo>
                    <a:cubicBezTo>
                      <a:pt x="25" y="6"/>
                      <a:pt x="25" y="6"/>
                      <a:pt x="24" y="6"/>
                    </a:cubicBezTo>
                    <a:cubicBezTo>
                      <a:pt x="24" y="5"/>
                      <a:pt x="23" y="5"/>
                      <a:pt x="23" y="5"/>
                    </a:cubicBezTo>
                    <a:cubicBezTo>
                      <a:pt x="24" y="1"/>
                      <a:pt x="24" y="1"/>
                      <a:pt x="24" y="1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4" y="4"/>
                      <a:pt x="14" y="4"/>
                      <a:pt x="14" y="4"/>
                    </a:cubicBezTo>
                    <a:cubicBezTo>
                      <a:pt x="13" y="4"/>
                      <a:pt x="12" y="4"/>
                      <a:pt x="11" y="5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2" y="10"/>
                      <a:pt x="2" y="10"/>
                      <a:pt x="2" y="10"/>
                    </a:cubicBezTo>
                    <a:cubicBezTo>
                      <a:pt x="5" y="12"/>
                      <a:pt x="5" y="12"/>
                      <a:pt x="5" y="12"/>
                    </a:cubicBezTo>
                    <a:cubicBezTo>
                      <a:pt x="4" y="13"/>
                      <a:pt x="4" y="14"/>
                      <a:pt x="4" y="15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4" y="26"/>
                      <a:pt x="4" y="26"/>
                      <a:pt x="4" y="26"/>
                    </a:cubicBezTo>
                    <a:cubicBezTo>
                      <a:pt x="8" y="24"/>
                      <a:pt x="8" y="24"/>
                      <a:pt x="8" y="24"/>
                    </a:cubicBezTo>
                    <a:cubicBezTo>
                      <a:pt x="8" y="24"/>
                      <a:pt x="9" y="25"/>
                      <a:pt x="9" y="25"/>
                    </a:cubicBezTo>
                    <a:cubicBezTo>
                      <a:pt x="10" y="25"/>
                      <a:pt x="10" y="26"/>
                      <a:pt x="10" y="26"/>
                    </a:cubicBezTo>
                    <a:cubicBezTo>
                      <a:pt x="10" y="30"/>
                      <a:pt x="10" y="30"/>
                      <a:pt x="10" y="30"/>
                    </a:cubicBezTo>
                    <a:cubicBezTo>
                      <a:pt x="19" y="31"/>
                      <a:pt x="19" y="31"/>
                      <a:pt x="19" y="31"/>
                    </a:cubicBezTo>
                    <a:cubicBezTo>
                      <a:pt x="20" y="27"/>
                      <a:pt x="20" y="27"/>
                      <a:pt x="20" y="27"/>
                    </a:cubicBezTo>
                    <a:cubicBezTo>
                      <a:pt x="21" y="27"/>
                      <a:pt x="22" y="26"/>
                      <a:pt x="23" y="26"/>
                    </a:cubicBezTo>
                    <a:cubicBezTo>
                      <a:pt x="26" y="29"/>
                      <a:pt x="26" y="29"/>
                      <a:pt x="26" y="29"/>
                    </a:cubicBezTo>
                    <a:cubicBezTo>
                      <a:pt x="32" y="21"/>
                      <a:pt x="32" y="21"/>
                      <a:pt x="32" y="21"/>
                    </a:cubicBezTo>
                    <a:cubicBezTo>
                      <a:pt x="29" y="19"/>
                      <a:pt x="29" y="19"/>
                      <a:pt x="29" y="19"/>
                    </a:cubicBezTo>
                    <a:cubicBezTo>
                      <a:pt x="29" y="18"/>
                      <a:pt x="29" y="17"/>
                      <a:pt x="29" y="16"/>
                    </a:cubicBezTo>
                    <a:close/>
                    <a:moveTo>
                      <a:pt x="21" y="18"/>
                    </a:moveTo>
                    <a:cubicBezTo>
                      <a:pt x="19" y="21"/>
                      <a:pt x="16" y="21"/>
                      <a:pt x="13" y="19"/>
                    </a:cubicBezTo>
                    <a:cubicBezTo>
                      <a:pt x="11" y="18"/>
                      <a:pt x="11" y="15"/>
                      <a:pt x="12" y="12"/>
                    </a:cubicBezTo>
                    <a:cubicBezTo>
                      <a:pt x="14" y="10"/>
                      <a:pt x="17" y="10"/>
                      <a:pt x="20" y="11"/>
                    </a:cubicBezTo>
                    <a:cubicBezTo>
                      <a:pt x="22" y="13"/>
                      <a:pt x="22" y="16"/>
                      <a:pt x="21" y="1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7" name="组合 6"/>
          <p:cNvGrpSpPr/>
          <p:nvPr/>
        </p:nvGrpSpPr>
        <p:grpSpPr>
          <a:xfrm>
            <a:off x="7407275" y="3112135"/>
            <a:ext cx="637540" cy="638810"/>
            <a:chOff x="13252" y="3327"/>
            <a:chExt cx="1004" cy="1006"/>
          </a:xfrm>
        </p:grpSpPr>
        <p:sp>
          <p:nvSpPr>
            <p:cNvPr id="17421" name="Oval 13"/>
            <p:cNvSpPr>
              <a:spLocks noChangeArrowheads="1"/>
            </p:cNvSpPr>
            <p:nvPr/>
          </p:nvSpPr>
          <p:spPr bwMode="auto">
            <a:xfrm>
              <a:off x="13252" y="3327"/>
              <a:ext cx="1004" cy="1006"/>
            </a:xfrm>
            <a:prstGeom prst="ellipse">
              <a:avLst/>
            </a:prstGeom>
            <a:solidFill>
              <a:srgbClr val="E94B52"/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grpSp>
          <p:nvGrpSpPr>
            <p:cNvPr id="17449" name="Group 41"/>
            <p:cNvGrpSpPr/>
            <p:nvPr/>
          </p:nvGrpSpPr>
          <p:grpSpPr bwMode="auto">
            <a:xfrm>
              <a:off x="13661" y="3626"/>
              <a:ext cx="187" cy="386"/>
              <a:chOff x="3782" y="1791"/>
              <a:chExt cx="76" cy="156"/>
            </a:xfrm>
          </p:grpSpPr>
          <p:sp>
            <p:nvSpPr>
              <p:cNvPr id="17443" name="Freeform 35"/>
              <p:cNvSpPr/>
              <p:nvPr/>
            </p:nvSpPr>
            <p:spPr bwMode="auto">
              <a:xfrm>
                <a:off x="3798" y="1791"/>
                <a:ext cx="44" cy="102"/>
              </a:xfrm>
              <a:custGeom>
                <a:avLst/>
                <a:gdLst>
                  <a:gd name="T0" fmla="*/ 22 w 22"/>
                  <a:gd name="T1" fmla="*/ 10 h 51"/>
                  <a:gd name="T2" fmla="*/ 11 w 22"/>
                  <a:gd name="T3" fmla="*/ 0 h 51"/>
                  <a:gd name="T4" fmla="*/ 11 w 22"/>
                  <a:gd name="T5" fmla="*/ 0 h 51"/>
                  <a:gd name="T6" fmla="*/ 0 w 22"/>
                  <a:gd name="T7" fmla="*/ 10 h 51"/>
                  <a:gd name="T8" fmla="*/ 0 w 22"/>
                  <a:gd name="T9" fmla="*/ 40 h 51"/>
                  <a:gd name="T10" fmla="*/ 11 w 22"/>
                  <a:gd name="T11" fmla="*/ 51 h 51"/>
                  <a:gd name="T12" fmla="*/ 11 w 22"/>
                  <a:gd name="T13" fmla="*/ 51 h 51"/>
                  <a:gd name="T14" fmla="*/ 22 w 22"/>
                  <a:gd name="T15" fmla="*/ 40 h 51"/>
                  <a:gd name="T16" fmla="*/ 22 w 22"/>
                  <a:gd name="T17" fmla="*/ 1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2" h="51">
                    <a:moveTo>
                      <a:pt x="22" y="10"/>
                    </a:moveTo>
                    <a:cubicBezTo>
                      <a:pt x="22" y="4"/>
                      <a:pt x="17" y="0"/>
                      <a:pt x="11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5" y="0"/>
                      <a:pt x="0" y="4"/>
                      <a:pt x="0" y="10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0" y="46"/>
                      <a:pt x="5" y="51"/>
                      <a:pt x="11" y="51"/>
                    </a:cubicBezTo>
                    <a:cubicBezTo>
                      <a:pt x="11" y="51"/>
                      <a:pt x="11" y="51"/>
                      <a:pt x="11" y="51"/>
                    </a:cubicBezTo>
                    <a:cubicBezTo>
                      <a:pt x="17" y="51"/>
                      <a:pt x="22" y="46"/>
                      <a:pt x="22" y="40"/>
                    </a:cubicBezTo>
                    <a:lnTo>
                      <a:pt x="22" y="1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7444" name="Freeform 36"/>
              <p:cNvSpPr/>
              <p:nvPr/>
            </p:nvSpPr>
            <p:spPr bwMode="auto">
              <a:xfrm>
                <a:off x="3782" y="1871"/>
                <a:ext cx="76" cy="76"/>
              </a:xfrm>
              <a:custGeom>
                <a:avLst/>
                <a:gdLst>
                  <a:gd name="T0" fmla="*/ 38 w 38"/>
                  <a:gd name="T1" fmla="*/ 0 h 38"/>
                  <a:gd name="T2" fmla="*/ 38 w 38"/>
                  <a:gd name="T3" fmla="*/ 0 h 38"/>
                  <a:gd name="T4" fmla="*/ 34 w 38"/>
                  <a:gd name="T5" fmla="*/ 0 h 38"/>
                  <a:gd name="T6" fmla="*/ 34 w 38"/>
                  <a:gd name="T7" fmla="*/ 0 h 38"/>
                  <a:gd name="T8" fmla="*/ 19 w 38"/>
                  <a:gd name="T9" fmla="*/ 15 h 38"/>
                  <a:gd name="T10" fmla="*/ 4 w 38"/>
                  <a:gd name="T11" fmla="*/ 0 h 38"/>
                  <a:gd name="T12" fmla="*/ 4 w 38"/>
                  <a:gd name="T13" fmla="*/ 0 h 38"/>
                  <a:gd name="T14" fmla="*/ 0 w 38"/>
                  <a:gd name="T15" fmla="*/ 0 h 38"/>
                  <a:gd name="T16" fmla="*/ 0 w 38"/>
                  <a:gd name="T17" fmla="*/ 0 h 38"/>
                  <a:gd name="T18" fmla="*/ 17 w 38"/>
                  <a:gd name="T19" fmla="*/ 19 h 38"/>
                  <a:gd name="T20" fmla="*/ 17 w 38"/>
                  <a:gd name="T21" fmla="*/ 32 h 38"/>
                  <a:gd name="T22" fmla="*/ 7 w 38"/>
                  <a:gd name="T23" fmla="*/ 38 h 38"/>
                  <a:gd name="T24" fmla="*/ 30 w 38"/>
                  <a:gd name="T25" fmla="*/ 38 h 38"/>
                  <a:gd name="T26" fmla="*/ 21 w 38"/>
                  <a:gd name="T27" fmla="*/ 32 h 38"/>
                  <a:gd name="T28" fmla="*/ 21 w 38"/>
                  <a:gd name="T29" fmla="*/ 19 h 38"/>
                  <a:gd name="T30" fmla="*/ 38 w 38"/>
                  <a:gd name="T31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8" h="38">
                    <a:moveTo>
                      <a:pt x="38" y="0"/>
                    </a:moveTo>
                    <a:cubicBezTo>
                      <a:pt x="38" y="0"/>
                      <a:pt x="38" y="0"/>
                      <a:pt x="38" y="0"/>
                    </a:cubicBezTo>
                    <a:cubicBezTo>
                      <a:pt x="34" y="0"/>
                      <a:pt x="34" y="0"/>
                      <a:pt x="34" y="0"/>
                    </a:cubicBezTo>
                    <a:cubicBezTo>
                      <a:pt x="34" y="0"/>
                      <a:pt x="34" y="0"/>
                      <a:pt x="34" y="0"/>
                    </a:cubicBezTo>
                    <a:cubicBezTo>
                      <a:pt x="34" y="9"/>
                      <a:pt x="27" y="15"/>
                      <a:pt x="19" y="15"/>
                    </a:cubicBezTo>
                    <a:cubicBezTo>
                      <a:pt x="11" y="15"/>
                      <a:pt x="4" y="9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0"/>
                      <a:pt x="7" y="18"/>
                      <a:pt x="17" y="19"/>
                    </a:cubicBezTo>
                    <a:cubicBezTo>
                      <a:pt x="17" y="32"/>
                      <a:pt x="17" y="32"/>
                      <a:pt x="17" y="32"/>
                    </a:cubicBezTo>
                    <a:cubicBezTo>
                      <a:pt x="11" y="32"/>
                      <a:pt x="7" y="35"/>
                      <a:pt x="7" y="38"/>
                    </a:cubicBezTo>
                    <a:cubicBezTo>
                      <a:pt x="30" y="38"/>
                      <a:pt x="30" y="38"/>
                      <a:pt x="30" y="38"/>
                    </a:cubicBezTo>
                    <a:cubicBezTo>
                      <a:pt x="30" y="35"/>
                      <a:pt x="26" y="32"/>
                      <a:pt x="21" y="32"/>
                    </a:cubicBezTo>
                    <a:cubicBezTo>
                      <a:pt x="21" y="19"/>
                      <a:pt x="21" y="19"/>
                      <a:pt x="21" y="19"/>
                    </a:cubicBezTo>
                    <a:cubicBezTo>
                      <a:pt x="31" y="18"/>
                      <a:pt x="38" y="10"/>
                      <a:pt x="38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</p:grpSp>
      <p:sp>
        <p:nvSpPr>
          <p:cNvPr id="17452" name="Rectangle 44"/>
          <p:cNvSpPr>
            <a:spLocks noChangeArrowheads="1"/>
          </p:cNvSpPr>
          <p:nvPr/>
        </p:nvSpPr>
        <p:spPr bwMode="auto">
          <a:xfrm>
            <a:off x="554990" y="1340485"/>
            <a:ext cx="3009900" cy="10972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r">
              <a:lnSpc>
                <a:spcPct val="150000"/>
              </a:lnSpc>
            </a:pPr>
            <a:r>
              <a:rPr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Remember what should be remembered, and forget what should be forgotten.Alter what is changeable, and accept what is unchangeable.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17453" name="Rectangle 45"/>
          <p:cNvSpPr>
            <a:spLocks noChangeArrowheads="1"/>
          </p:cNvSpPr>
          <p:nvPr/>
        </p:nvSpPr>
        <p:spPr bwMode="auto">
          <a:xfrm>
            <a:off x="554990" y="4241800"/>
            <a:ext cx="3009900" cy="10972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r">
              <a:lnSpc>
                <a:spcPct val="150000"/>
              </a:lnSpc>
            </a:pPr>
            <a:r>
              <a:rPr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Remember what should be remembered, and forget what should be forgotten.Alter what is changeable, and accept what is unchangeable.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17454" name="Rectangle 46"/>
          <p:cNvSpPr>
            <a:spLocks noChangeArrowheads="1"/>
          </p:cNvSpPr>
          <p:nvPr/>
        </p:nvSpPr>
        <p:spPr bwMode="auto">
          <a:xfrm>
            <a:off x="8533765" y="1330325"/>
            <a:ext cx="2978150" cy="10972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l">
              <a:lnSpc>
                <a:spcPct val="150000"/>
              </a:lnSpc>
            </a:pPr>
            <a:r>
              <a:rPr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Remember what should be remembered, and forget what should be forgotten.Alter what is changeable, and accept what is unchangeable.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17455" name="Rectangle 47"/>
          <p:cNvSpPr>
            <a:spLocks noChangeArrowheads="1"/>
          </p:cNvSpPr>
          <p:nvPr/>
        </p:nvSpPr>
        <p:spPr bwMode="auto">
          <a:xfrm>
            <a:off x="8533765" y="4166870"/>
            <a:ext cx="2978785" cy="10972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l">
              <a:lnSpc>
                <a:spcPct val="150000"/>
              </a:lnSpc>
            </a:pPr>
            <a:r>
              <a:rPr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Remember what should be remembered, and forget what should be forgotten.Alter what is changeable, and accept what is unchangeable.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  <a:latin typeface="微软雅黑 Light" pitchFamily="34" charset="-122"/>
              <a:ea typeface="微软雅黑 Light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4913630" y="2237105"/>
            <a:ext cx="2376170" cy="2377440"/>
            <a:chOff x="7738" y="3547"/>
            <a:chExt cx="3742" cy="3744"/>
          </a:xfrm>
        </p:grpSpPr>
        <p:grpSp>
          <p:nvGrpSpPr>
            <p:cNvPr id="17456" name="Group 48"/>
            <p:cNvGrpSpPr/>
            <p:nvPr/>
          </p:nvGrpSpPr>
          <p:grpSpPr bwMode="auto">
            <a:xfrm>
              <a:off x="8564" y="4544"/>
              <a:ext cx="2093" cy="1721"/>
              <a:chOff x="2508" y="1534"/>
              <a:chExt cx="747" cy="614"/>
            </a:xfrm>
            <a:solidFill>
              <a:schemeClr val="bg1">
                <a:lumMod val="85000"/>
              </a:schemeClr>
            </a:solidFill>
          </p:grpSpPr>
          <p:sp>
            <p:nvSpPr>
              <p:cNvPr id="17445" name="Freeform 37"/>
              <p:cNvSpPr/>
              <p:nvPr/>
            </p:nvSpPr>
            <p:spPr bwMode="auto">
              <a:xfrm>
                <a:off x="2669" y="1670"/>
                <a:ext cx="424" cy="478"/>
              </a:xfrm>
              <a:custGeom>
                <a:avLst/>
                <a:gdLst>
                  <a:gd name="T0" fmla="*/ 213 w 213"/>
                  <a:gd name="T1" fmla="*/ 106 h 240"/>
                  <a:gd name="T2" fmla="*/ 205 w 213"/>
                  <a:gd name="T3" fmla="*/ 88 h 240"/>
                  <a:gd name="T4" fmla="*/ 125 w 213"/>
                  <a:gd name="T5" fmla="*/ 10 h 240"/>
                  <a:gd name="T6" fmla="*/ 88 w 213"/>
                  <a:gd name="T7" fmla="*/ 10 h 240"/>
                  <a:gd name="T8" fmla="*/ 8 w 213"/>
                  <a:gd name="T9" fmla="*/ 88 h 240"/>
                  <a:gd name="T10" fmla="*/ 0 w 213"/>
                  <a:gd name="T11" fmla="*/ 106 h 240"/>
                  <a:gd name="T12" fmla="*/ 0 w 213"/>
                  <a:gd name="T13" fmla="*/ 106 h 240"/>
                  <a:gd name="T14" fmla="*/ 0 w 213"/>
                  <a:gd name="T15" fmla="*/ 208 h 240"/>
                  <a:gd name="T16" fmla="*/ 33 w 213"/>
                  <a:gd name="T17" fmla="*/ 240 h 240"/>
                  <a:gd name="T18" fmla="*/ 62 w 213"/>
                  <a:gd name="T19" fmla="*/ 240 h 240"/>
                  <a:gd name="T20" fmla="*/ 62 w 213"/>
                  <a:gd name="T21" fmla="*/ 165 h 240"/>
                  <a:gd name="T22" fmla="*/ 96 w 213"/>
                  <a:gd name="T23" fmla="*/ 132 h 240"/>
                  <a:gd name="T24" fmla="*/ 119 w 213"/>
                  <a:gd name="T25" fmla="*/ 132 h 240"/>
                  <a:gd name="T26" fmla="*/ 153 w 213"/>
                  <a:gd name="T27" fmla="*/ 165 h 240"/>
                  <a:gd name="T28" fmla="*/ 153 w 213"/>
                  <a:gd name="T29" fmla="*/ 240 h 240"/>
                  <a:gd name="T30" fmla="*/ 180 w 213"/>
                  <a:gd name="T31" fmla="*/ 240 h 240"/>
                  <a:gd name="T32" fmla="*/ 213 w 213"/>
                  <a:gd name="T33" fmla="*/ 208 h 240"/>
                  <a:gd name="T34" fmla="*/ 213 w 213"/>
                  <a:gd name="T35" fmla="*/ 106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13" h="240">
                    <a:moveTo>
                      <a:pt x="213" y="106"/>
                    </a:moveTo>
                    <a:cubicBezTo>
                      <a:pt x="213" y="99"/>
                      <a:pt x="210" y="93"/>
                      <a:pt x="205" y="88"/>
                    </a:cubicBezTo>
                    <a:cubicBezTo>
                      <a:pt x="125" y="10"/>
                      <a:pt x="125" y="10"/>
                      <a:pt x="125" y="10"/>
                    </a:cubicBezTo>
                    <a:cubicBezTo>
                      <a:pt x="115" y="0"/>
                      <a:pt x="98" y="0"/>
                      <a:pt x="88" y="10"/>
                    </a:cubicBezTo>
                    <a:cubicBezTo>
                      <a:pt x="8" y="88"/>
                      <a:pt x="8" y="88"/>
                      <a:pt x="8" y="88"/>
                    </a:cubicBezTo>
                    <a:cubicBezTo>
                      <a:pt x="3" y="93"/>
                      <a:pt x="0" y="99"/>
                      <a:pt x="0" y="106"/>
                    </a:cubicBezTo>
                    <a:cubicBezTo>
                      <a:pt x="0" y="106"/>
                      <a:pt x="0" y="106"/>
                      <a:pt x="0" y="106"/>
                    </a:cubicBezTo>
                    <a:cubicBezTo>
                      <a:pt x="0" y="208"/>
                      <a:pt x="0" y="208"/>
                      <a:pt x="0" y="208"/>
                    </a:cubicBezTo>
                    <a:cubicBezTo>
                      <a:pt x="0" y="226"/>
                      <a:pt x="15" y="240"/>
                      <a:pt x="33" y="240"/>
                    </a:cubicBezTo>
                    <a:cubicBezTo>
                      <a:pt x="62" y="240"/>
                      <a:pt x="62" y="240"/>
                      <a:pt x="62" y="240"/>
                    </a:cubicBezTo>
                    <a:cubicBezTo>
                      <a:pt x="62" y="165"/>
                      <a:pt x="62" y="165"/>
                      <a:pt x="62" y="165"/>
                    </a:cubicBezTo>
                    <a:cubicBezTo>
                      <a:pt x="62" y="147"/>
                      <a:pt x="77" y="132"/>
                      <a:pt x="96" y="132"/>
                    </a:cubicBezTo>
                    <a:cubicBezTo>
                      <a:pt x="119" y="132"/>
                      <a:pt x="119" y="132"/>
                      <a:pt x="119" y="132"/>
                    </a:cubicBezTo>
                    <a:cubicBezTo>
                      <a:pt x="138" y="132"/>
                      <a:pt x="153" y="147"/>
                      <a:pt x="153" y="165"/>
                    </a:cubicBezTo>
                    <a:cubicBezTo>
                      <a:pt x="153" y="240"/>
                      <a:pt x="153" y="240"/>
                      <a:pt x="153" y="240"/>
                    </a:cubicBezTo>
                    <a:cubicBezTo>
                      <a:pt x="180" y="240"/>
                      <a:pt x="180" y="240"/>
                      <a:pt x="180" y="240"/>
                    </a:cubicBezTo>
                    <a:cubicBezTo>
                      <a:pt x="198" y="240"/>
                      <a:pt x="213" y="226"/>
                      <a:pt x="213" y="208"/>
                    </a:cubicBezTo>
                    <a:cubicBezTo>
                      <a:pt x="213" y="106"/>
                      <a:pt x="213" y="106"/>
                      <a:pt x="213" y="106"/>
                    </a:cubicBezTo>
                    <a:close/>
                  </a:path>
                </a:pathLst>
              </a:custGeom>
              <a:solidFill>
                <a:srgbClr val="E94B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7446" name="Freeform 38"/>
              <p:cNvSpPr/>
              <p:nvPr/>
            </p:nvSpPr>
            <p:spPr bwMode="auto">
              <a:xfrm>
                <a:off x="2508" y="1534"/>
                <a:ext cx="747" cy="339"/>
              </a:xfrm>
              <a:custGeom>
                <a:avLst/>
                <a:gdLst>
                  <a:gd name="T0" fmla="*/ 345 w 375"/>
                  <a:gd name="T1" fmla="*/ 141 h 170"/>
                  <a:gd name="T2" fmla="*/ 216 w 375"/>
                  <a:gd name="T3" fmla="*/ 15 h 170"/>
                  <a:gd name="T4" fmla="*/ 203 w 375"/>
                  <a:gd name="T5" fmla="*/ 7 h 170"/>
                  <a:gd name="T6" fmla="*/ 187 w 375"/>
                  <a:gd name="T7" fmla="*/ 4 h 170"/>
                  <a:gd name="T8" fmla="*/ 172 w 375"/>
                  <a:gd name="T9" fmla="*/ 7 h 170"/>
                  <a:gd name="T10" fmla="*/ 158 w 375"/>
                  <a:gd name="T11" fmla="*/ 15 h 170"/>
                  <a:gd name="T12" fmla="*/ 133 w 375"/>
                  <a:gd name="T13" fmla="*/ 40 h 170"/>
                  <a:gd name="T14" fmla="*/ 133 w 375"/>
                  <a:gd name="T15" fmla="*/ 9 h 170"/>
                  <a:gd name="T16" fmla="*/ 124 w 375"/>
                  <a:gd name="T17" fmla="*/ 0 h 170"/>
                  <a:gd name="T18" fmla="*/ 107 w 375"/>
                  <a:gd name="T19" fmla="*/ 0 h 170"/>
                  <a:gd name="T20" fmla="*/ 97 w 375"/>
                  <a:gd name="T21" fmla="*/ 9 h 170"/>
                  <a:gd name="T22" fmla="*/ 97 w 375"/>
                  <a:gd name="T23" fmla="*/ 71 h 170"/>
                  <a:gd name="T24" fmla="*/ 98 w 375"/>
                  <a:gd name="T25" fmla="*/ 74 h 170"/>
                  <a:gd name="T26" fmla="*/ 27 w 375"/>
                  <a:gd name="T27" fmla="*/ 143 h 170"/>
                  <a:gd name="T28" fmla="*/ 27 w 375"/>
                  <a:gd name="T29" fmla="*/ 143 h 170"/>
                  <a:gd name="T30" fmla="*/ 0 w 375"/>
                  <a:gd name="T31" fmla="*/ 170 h 170"/>
                  <a:gd name="T32" fmla="*/ 50 w 375"/>
                  <a:gd name="T33" fmla="*/ 170 h 170"/>
                  <a:gd name="T34" fmla="*/ 183 w 375"/>
                  <a:gd name="T35" fmla="*/ 40 h 170"/>
                  <a:gd name="T36" fmla="*/ 185 w 375"/>
                  <a:gd name="T37" fmla="*/ 38 h 170"/>
                  <a:gd name="T38" fmla="*/ 187 w 375"/>
                  <a:gd name="T39" fmla="*/ 38 h 170"/>
                  <a:gd name="T40" fmla="*/ 190 w 375"/>
                  <a:gd name="T41" fmla="*/ 38 h 170"/>
                  <a:gd name="T42" fmla="*/ 192 w 375"/>
                  <a:gd name="T43" fmla="*/ 40 h 170"/>
                  <a:gd name="T44" fmla="*/ 320 w 375"/>
                  <a:gd name="T45" fmla="*/ 165 h 170"/>
                  <a:gd name="T46" fmla="*/ 325 w 375"/>
                  <a:gd name="T47" fmla="*/ 170 h 170"/>
                  <a:gd name="T48" fmla="*/ 375 w 375"/>
                  <a:gd name="T49" fmla="*/ 170 h 170"/>
                  <a:gd name="T50" fmla="*/ 345 w 375"/>
                  <a:gd name="T51" fmla="*/ 141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375" h="170">
                    <a:moveTo>
                      <a:pt x="345" y="141"/>
                    </a:moveTo>
                    <a:cubicBezTo>
                      <a:pt x="216" y="15"/>
                      <a:pt x="216" y="15"/>
                      <a:pt x="216" y="15"/>
                    </a:cubicBezTo>
                    <a:cubicBezTo>
                      <a:pt x="212" y="11"/>
                      <a:pt x="208" y="8"/>
                      <a:pt x="203" y="7"/>
                    </a:cubicBezTo>
                    <a:cubicBezTo>
                      <a:pt x="198" y="5"/>
                      <a:pt x="193" y="4"/>
                      <a:pt x="187" y="4"/>
                    </a:cubicBezTo>
                    <a:cubicBezTo>
                      <a:pt x="182" y="4"/>
                      <a:pt x="177" y="5"/>
                      <a:pt x="172" y="7"/>
                    </a:cubicBezTo>
                    <a:cubicBezTo>
                      <a:pt x="167" y="8"/>
                      <a:pt x="162" y="11"/>
                      <a:pt x="158" y="15"/>
                    </a:cubicBezTo>
                    <a:cubicBezTo>
                      <a:pt x="133" y="40"/>
                      <a:pt x="133" y="40"/>
                      <a:pt x="133" y="40"/>
                    </a:cubicBezTo>
                    <a:cubicBezTo>
                      <a:pt x="133" y="9"/>
                      <a:pt x="133" y="9"/>
                      <a:pt x="133" y="9"/>
                    </a:cubicBezTo>
                    <a:cubicBezTo>
                      <a:pt x="133" y="4"/>
                      <a:pt x="129" y="0"/>
                      <a:pt x="124" y="0"/>
                    </a:cubicBezTo>
                    <a:cubicBezTo>
                      <a:pt x="107" y="0"/>
                      <a:pt x="107" y="0"/>
                      <a:pt x="107" y="0"/>
                    </a:cubicBezTo>
                    <a:cubicBezTo>
                      <a:pt x="102" y="0"/>
                      <a:pt x="97" y="4"/>
                      <a:pt x="97" y="9"/>
                    </a:cubicBezTo>
                    <a:cubicBezTo>
                      <a:pt x="97" y="71"/>
                      <a:pt x="97" y="71"/>
                      <a:pt x="97" y="71"/>
                    </a:cubicBezTo>
                    <a:cubicBezTo>
                      <a:pt x="97" y="72"/>
                      <a:pt x="98" y="73"/>
                      <a:pt x="98" y="74"/>
                    </a:cubicBezTo>
                    <a:cubicBezTo>
                      <a:pt x="27" y="143"/>
                      <a:pt x="27" y="143"/>
                      <a:pt x="27" y="143"/>
                    </a:cubicBezTo>
                    <a:cubicBezTo>
                      <a:pt x="27" y="143"/>
                      <a:pt x="27" y="143"/>
                      <a:pt x="27" y="143"/>
                    </a:cubicBezTo>
                    <a:cubicBezTo>
                      <a:pt x="0" y="170"/>
                      <a:pt x="0" y="170"/>
                      <a:pt x="0" y="170"/>
                    </a:cubicBezTo>
                    <a:cubicBezTo>
                      <a:pt x="50" y="170"/>
                      <a:pt x="50" y="170"/>
                      <a:pt x="50" y="170"/>
                    </a:cubicBezTo>
                    <a:cubicBezTo>
                      <a:pt x="183" y="40"/>
                      <a:pt x="183" y="40"/>
                      <a:pt x="183" y="40"/>
                    </a:cubicBezTo>
                    <a:cubicBezTo>
                      <a:pt x="184" y="39"/>
                      <a:pt x="184" y="39"/>
                      <a:pt x="185" y="38"/>
                    </a:cubicBezTo>
                    <a:cubicBezTo>
                      <a:pt x="186" y="38"/>
                      <a:pt x="187" y="38"/>
                      <a:pt x="187" y="38"/>
                    </a:cubicBezTo>
                    <a:cubicBezTo>
                      <a:pt x="188" y="38"/>
                      <a:pt x="189" y="38"/>
                      <a:pt x="190" y="38"/>
                    </a:cubicBezTo>
                    <a:cubicBezTo>
                      <a:pt x="190" y="39"/>
                      <a:pt x="191" y="39"/>
                      <a:pt x="192" y="40"/>
                    </a:cubicBezTo>
                    <a:cubicBezTo>
                      <a:pt x="320" y="165"/>
                      <a:pt x="320" y="165"/>
                      <a:pt x="320" y="165"/>
                    </a:cubicBezTo>
                    <a:cubicBezTo>
                      <a:pt x="325" y="170"/>
                      <a:pt x="325" y="170"/>
                      <a:pt x="325" y="170"/>
                    </a:cubicBezTo>
                    <a:cubicBezTo>
                      <a:pt x="375" y="170"/>
                      <a:pt x="375" y="170"/>
                      <a:pt x="375" y="170"/>
                    </a:cubicBezTo>
                    <a:lnTo>
                      <a:pt x="345" y="141"/>
                    </a:lnTo>
                    <a:close/>
                  </a:path>
                </a:pathLst>
              </a:custGeom>
              <a:solidFill>
                <a:srgbClr val="E94B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17416" name="Freeform 8"/>
            <p:cNvSpPr>
              <a:spLocks noEditPoints="1"/>
            </p:cNvSpPr>
            <p:nvPr/>
          </p:nvSpPr>
          <p:spPr bwMode="auto">
            <a:xfrm>
              <a:off x="7738" y="3547"/>
              <a:ext cx="3742" cy="3744"/>
            </a:xfrm>
            <a:custGeom>
              <a:avLst/>
              <a:gdLst>
                <a:gd name="T0" fmla="*/ 296 w 592"/>
                <a:gd name="T1" fmla="*/ 0 h 593"/>
                <a:gd name="T2" fmla="*/ 0 w 592"/>
                <a:gd name="T3" fmla="*/ 297 h 593"/>
                <a:gd name="T4" fmla="*/ 296 w 592"/>
                <a:gd name="T5" fmla="*/ 593 h 593"/>
                <a:gd name="T6" fmla="*/ 592 w 592"/>
                <a:gd name="T7" fmla="*/ 297 h 593"/>
                <a:gd name="T8" fmla="*/ 296 w 592"/>
                <a:gd name="T9" fmla="*/ 0 h 593"/>
                <a:gd name="T10" fmla="*/ 296 w 592"/>
                <a:gd name="T11" fmla="*/ 561 h 593"/>
                <a:gd name="T12" fmla="*/ 32 w 592"/>
                <a:gd name="T13" fmla="*/ 297 h 593"/>
                <a:gd name="T14" fmla="*/ 296 w 592"/>
                <a:gd name="T15" fmla="*/ 32 h 593"/>
                <a:gd name="T16" fmla="*/ 560 w 592"/>
                <a:gd name="T17" fmla="*/ 297 h 593"/>
                <a:gd name="T18" fmla="*/ 296 w 592"/>
                <a:gd name="T19" fmla="*/ 561 h 5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92" h="593">
                  <a:moveTo>
                    <a:pt x="296" y="0"/>
                  </a:moveTo>
                  <a:cubicBezTo>
                    <a:pt x="132" y="0"/>
                    <a:pt x="0" y="133"/>
                    <a:pt x="0" y="297"/>
                  </a:cubicBezTo>
                  <a:cubicBezTo>
                    <a:pt x="0" y="460"/>
                    <a:pt x="132" y="593"/>
                    <a:pt x="296" y="593"/>
                  </a:cubicBezTo>
                  <a:cubicBezTo>
                    <a:pt x="460" y="593"/>
                    <a:pt x="592" y="460"/>
                    <a:pt x="592" y="297"/>
                  </a:cubicBezTo>
                  <a:cubicBezTo>
                    <a:pt x="592" y="133"/>
                    <a:pt x="460" y="0"/>
                    <a:pt x="296" y="0"/>
                  </a:cubicBezTo>
                  <a:close/>
                  <a:moveTo>
                    <a:pt x="296" y="561"/>
                  </a:moveTo>
                  <a:cubicBezTo>
                    <a:pt x="150" y="561"/>
                    <a:pt x="32" y="443"/>
                    <a:pt x="32" y="297"/>
                  </a:cubicBezTo>
                  <a:cubicBezTo>
                    <a:pt x="32" y="151"/>
                    <a:pt x="150" y="32"/>
                    <a:pt x="296" y="32"/>
                  </a:cubicBezTo>
                  <a:cubicBezTo>
                    <a:pt x="442" y="32"/>
                    <a:pt x="560" y="151"/>
                    <a:pt x="560" y="297"/>
                  </a:cubicBezTo>
                  <a:cubicBezTo>
                    <a:pt x="560" y="443"/>
                    <a:pt x="442" y="561"/>
                    <a:pt x="296" y="561"/>
                  </a:cubicBezTo>
                  <a:close/>
                </a:path>
              </a:pathLst>
            </a:custGeom>
            <a:solidFill>
              <a:srgbClr val="E94B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51533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74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4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4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74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74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74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74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74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74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74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74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74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74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74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74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74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74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74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74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74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74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74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745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174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74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74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74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174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74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74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745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174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26" grpId="0" animBg="1"/>
      <p:bldP spid="17427" grpId="0" animBg="1"/>
      <p:bldP spid="17428" grpId="0" animBg="1"/>
      <p:bldP spid="17429" grpId="0" animBg="1"/>
      <p:bldP spid="17452" grpId="0"/>
      <p:bldP spid="17453" grpId="0"/>
      <p:bldP spid="17454" grpId="0"/>
      <p:bldP spid="17455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矩形 35"/>
          <p:cNvSpPr/>
          <p:nvPr/>
        </p:nvSpPr>
        <p:spPr>
          <a:xfrm>
            <a:off x="192405" y="272415"/>
            <a:ext cx="11805285" cy="6326505"/>
          </a:xfrm>
          <a:prstGeom prst="rect">
            <a:avLst/>
          </a:prstGeom>
          <a:noFill/>
          <a:ln w="31750">
            <a:solidFill>
              <a:srgbClr val="E94B5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矩形 36"/>
          <p:cNvSpPr/>
          <p:nvPr/>
        </p:nvSpPr>
        <p:spPr>
          <a:xfrm>
            <a:off x="334010" y="399415"/>
            <a:ext cx="11523345" cy="6050915"/>
          </a:xfrm>
          <a:prstGeom prst="rect">
            <a:avLst/>
          </a:prstGeom>
          <a:noFill/>
          <a:ln w="12700" cmpd="sng">
            <a:solidFill>
              <a:srgbClr val="E94B52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881" y="-497733"/>
            <a:ext cx="12066181" cy="6583136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2190"/>
          <a:stretch/>
        </p:blipFill>
        <p:spPr>
          <a:xfrm rot="10800000" flipV="1">
            <a:off x="-13070" y="4823551"/>
            <a:ext cx="12218132" cy="2044759"/>
          </a:xfrm>
          <a:prstGeom prst="rect">
            <a:avLst/>
          </a:prstGeom>
        </p:spPr>
      </p:pic>
      <p:sp>
        <p:nvSpPr>
          <p:cNvPr id="15" name="TextBox 71"/>
          <p:cNvSpPr txBox="1"/>
          <p:nvPr/>
        </p:nvSpPr>
        <p:spPr>
          <a:xfrm>
            <a:off x="8989457" y="2937827"/>
            <a:ext cx="1592103" cy="1846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" dirty="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【</a:t>
            </a:r>
            <a:r>
              <a:rPr lang="zh-CN" altLang="en-US" sz="600" dirty="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教育说课</a:t>
            </a:r>
            <a:r>
              <a:rPr lang="en-US" altLang="zh-CN" sz="600" dirty="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】 【</a:t>
            </a:r>
            <a:r>
              <a:rPr lang="zh-CN" altLang="en-US" sz="600" dirty="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年终总结</a:t>
            </a:r>
            <a:r>
              <a:rPr lang="en-US" altLang="zh-CN" sz="600" dirty="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】【</a:t>
            </a:r>
            <a:r>
              <a:rPr lang="zh-CN" altLang="en-US" sz="600" dirty="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新年计划</a:t>
            </a:r>
            <a:r>
              <a:rPr lang="en-US" altLang="zh-CN" sz="600" dirty="0" smtClean="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】</a:t>
            </a:r>
            <a:endParaRPr lang="zh-CN" altLang="en-US" sz="600" dirty="0">
              <a:solidFill>
                <a:srgbClr val="40404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" name="TextBox 11"/>
          <p:cNvSpPr txBox="1"/>
          <p:nvPr/>
        </p:nvSpPr>
        <p:spPr>
          <a:xfrm flipH="1">
            <a:off x="7368427" y="1087661"/>
            <a:ext cx="1292662" cy="150063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3600" b="1" spc="6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您的收看</a:t>
            </a:r>
            <a:endParaRPr lang="id-ID" sz="3600" b="1" spc="6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8383550" y="655302"/>
            <a:ext cx="1954381" cy="2138533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1500" spc="300" dirty="0" smtClean="0">
                <a:latin typeface="华文中宋" panose="02010600040101010101" pitchFamily="2" charset="-122"/>
                <a:ea typeface="华文中宋" panose="02010600040101010101" pitchFamily="2" charset="-122"/>
                <a:sym typeface="微软雅黑" pitchFamily="34" charset="-122"/>
              </a:rPr>
              <a:t>感</a:t>
            </a:r>
            <a:endParaRPr lang="zh-CN" altLang="en-US" sz="11500" spc="300" dirty="0">
              <a:latin typeface="华文中宋" panose="02010600040101010101" pitchFamily="2" charset="-122"/>
              <a:ea typeface="华文中宋" panose="02010600040101010101" pitchFamily="2" charset="-122"/>
              <a:sym typeface="微软雅黑" pitchFamily="34" charset="-122"/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888D41A8-9D93-4318-A4AA-C788D3AD64BA}"/>
              </a:ext>
            </a:extLst>
          </p:cNvPr>
          <p:cNvSpPr txBox="1"/>
          <p:nvPr/>
        </p:nvSpPr>
        <p:spPr>
          <a:xfrm>
            <a:off x="8600569" y="2454428"/>
            <a:ext cx="523220" cy="222287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kumimoji="1"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Microsoft YaHei" charset="0"/>
                <a:ea typeface="Microsoft YaHei" charset="0"/>
                <a:cs typeface="Microsoft YaHei" charset="0"/>
              </a:rPr>
              <a:t>Please click here to modify the text for example </a:t>
            </a:r>
            <a:r>
              <a:rPr kumimoji="1" lang="en-US" altLang="zh-CN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Microsoft YaHei" charset="0"/>
                <a:ea typeface="Microsoft YaHei" charset="0"/>
                <a:cs typeface="Microsoft YaHei" charset="0"/>
              </a:rPr>
              <a:t>The </a:t>
            </a:r>
            <a:endParaRPr kumimoji="1" lang="zh-CN" altLang="en-US" sz="1100" dirty="0">
              <a:solidFill>
                <a:schemeClr val="tx1">
                  <a:lumMod val="75000"/>
                  <a:lumOff val="25000"/>
                </a:schemeClr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888D41A8-9D93-4318-A4AA-C788D3AD64BA}"/>
              </a:ext>
            </a:extLst>
          </p:cNvPr>
          <p:cNvSpPr txBox="1"/>
          <p:nvPr/>
        </p:nvSpPr>
        <p:spPr>
          <a:xfrm>
            <a:off x="9012359" y="2667615"/>
            <a:ext cx="1778246" cy="307777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kumimoji="1"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Microsoft YaHei" charset="0"/>
                <a:ea typeface="Microsoft YaHei" charset="0"/>
                <a:cs typeface="Microsoft YaHei" charset="0"/>
              </a:rPr>
              <a:t>完整通用</a:t>
            </a:r>
            <a:r>
              <a:rPr kumimoji="1"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Microsoft YaHei" charset="0"/>
                <a:ea typeface="Microsoft YaHei" charset="0"/>
                <a:cs typeface="Microsoft YaHei" charset="0"/>
              </a:rPr>
              <a:t>PPT</a:t>
            </a:r>
            <a:r>
              <a:rPr kumimoji="1"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Microsoft YaHei" charset="0"/>
                <a:ea typeface="Microsoft YaHei" charset="0"/>
                <a:cs typeface="Microsoft YaHei" charset="0"/>
              </a:rPr>
              <a:t>模板</a:t>
            </a:r>
            <a:endParaRPr kumimoji="1"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9166494" y="3212355"/>
            <a:ext cx="449534" cy="1241807"/>
            <a:chOff x="2960942" y="2749223"/>
            <a:chExt cx="449534" cy="1241807"/>
          </a:xfrm>
        </p:grpSpPr>
        <p:sp>
          <p:nvSpPr>
            <p:cNvPr id="29" name="椭圆 28"/>
            <p:cNvSpPr/>
            <p:nvPr/>
          </p:nvSpPr>
          <p:spPr>
            <a:xfrm>
              <a:off x="3002231" y="2749223"/>
              <a:ext cx="385471" cy="385471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888D41A8-9D93-4318-A4AA-C788D3AD64BA}"/>
                </a:ext>
              </a:extLst>
            </p:cNvPr>
            <p:cNvSpPr txBox="1"/>
            <p:nvPr/>
          </p:nvSpPr>
          <p:spPr>
            <a:xfrm>
              <a:off x="2979588" y="2786149"/>
              <a:ext cx="430887" cy="304528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kumimoji="1" lang="zh-CN" altLang="en-US" sz="1600" dirty="0" smtClean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手</a:t>
              </a:r>
              <a:endParaRPr kumimoji="1" lang="zh-CN" altLang="en-US" sz="16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  <p:sp>
          <p:nvSpPr>
            <p:cNvPr id="31" name="椭圆 30"/>
            <p:cNvSpPr/>
            <p:nvPr/>
          </p:nvSpPr>
          <p:spPr>
            <a:xfrm>
              <a:off x="3002231" y="3177391"/>
              <a:ext cx="385471" cy="385471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888D41A8-9D93-4318-A4AA-C788D3AD64BA}"/>
                </a:ext>
              </a:extLst>
            </p:cNvPr>
            <p:cNvSpPr txBox="1"/>
            <p:nvPr/>
          </p:nvSpPr>
          <p:spPr>
            <a:xfrm>
              <a:off x="2979589" y="3199555"/>
              <a:ext cx="430887" cy="304528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kumimoji="1" lang="zh-CN" altLang="en-US" sz="1600" dirty="0" smtClean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绘</a:t>
              </a:r>
              <a:endParaRPr kumimoji="1" lang="zh-CN" altLang="en-US" sz="16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  <p:sp>
          <p:nvSpPr>
            <p:cNvPr id="33" name="椭圆 32"/>
            <p:cNvSpPr/>
            <p:nvPr/>
          </p:nvSpPr>
          <p:spPr>
            <a:xfrm>
              <a:off x="3002231" y="3605559"/>
              <a:ext cx="385471" cy="385471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888D41A8-9D93-4318-A4AA-C788D3AD64BA}"/>
                </a:ext>
              </a:extLst>
            </p:cNvPr>
            <p:cNvSpPr txBox="1"/>
            <p:nvPr/>
          </p:nvSpPr>
          <p:spPr>
            <a:xfrm>
              <a:off x="2960942" y="3617979"/>
              <a:ext cx="430887" cy="304528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kumimoji="1" lang="zh-CN" altLang="en-US" sz="1600" dirty="0" smtClean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风</a:t>
              </a:r>
              <a:endParaRPr kumimoji="1" lang="zh-CN" altLang="en-US" sz="16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</p:grpSp>
      <p:sp>
        <p:nvSpPr>
          <p:cNvPr id="35" name="矩形 34"/>
          <p:cNvSpPr/>
          <p:nvPr/>
        </p:nvSpPr>
        <p:spPr>
          <a:xfrm>
            <a:off x="7013761" y="1979009"/>
            <a:ext cx="1954381" cy="868026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1500" spc="300" dirty="0" smtClean="0">
                <a:latin typeface="华文中宋" panose="02010600040101010101" pitchFamily="2" charset="-122"/>
                <a:ea typeface="华文中宋" panose="02010600040101010101" pitchFamily="2" charset="-122"/>
                <a:sym typeface="微软雅黑" pitchFamily="34" charset="-122"/>
              </a:rPr>
              <a:t>谢</a:t>
            </a:r>
            <a:endParaRPr lang="zh-CN" altLang="en-US" sz="11500" spc="300" dirty="0">
              <a:latin typeface="华文中宋" panose="02010600040101010101" pitchFamily="2" charset="-122"/>
              <a:ea typeface="华文中宋" panose="02010600040101010101" pitchFamily="2" charset="-122"/>
              <a:sym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358617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9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0" dur="227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78" decel="50000" autoRev="1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250"/>
                            </p:stCondLst>
                            <p:childTnLst>
                              <p:par>
                                <p:cTn id="4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750"/>
                            </p:stCondLst>
                            <p:childTnLst>
                              <p:par>
                                <p:cTn id="4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750"/>
                            </p:stCondLst>
                            <p:childTnLst>
                              <p:par>
                                <p:cTn id="5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24" grpId="0"/>
      <p:bldP spid="25" grpId="0"/>
      <p:bldP spid="26" grpId="0"/>
      <p:bldP spid="27" grpId="0"/>
      <p:bldP spid="3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074085">
            <a:off x="1066396" y="2256879"/>
            <a:ext cx="3010295" cy="2335988"/>
          </a:xfrm>
          <a:prstGeom prst="rect">
            <a:avLst/>
          </a:prstGeom>
        </p:spPr>
      </p:pic>
      <p:sp>
        <p:nvSpPr>
          <p:cNvPr id="24" name="矩形 23"/>
          <p:cNvSpPr/>
          <p:nvPr/>
        </p:nvSpPr>
        <p:spPr>
          <a:xfrm>
            <a:off x="192405" y="272415"/>
            <a:ext cx="11805285" cy="6326505"/>
          </a:xfrm>
          <a:prstGeom prst="rect">
            <a:avLst/>
          </a:prstGeom>
          <a:noFill/>
          <a:ln w="31750">
            <a:solidFill>
              <a:srgbClr val="E94B5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334010" y="399415"/>
            <a:ext cx="11523345" cy="6050915"/>
          </a:xfrm>
          <a:prstGeom prst="rect">
            <a:avLst/>
          </a:prstGeom>
          <a:noFill/>
          <a:ln w="12700" cmpd="sng">
            <a:solidFill>
              <a:srgbClr val="E94B52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梯形 11"/>
          <p:cNvSpPr/>
          <p:nvPr/>
        </p:nvSpPr>
        <p:spPr>
          <a:xfrm rot="5400000">
            <a:off x="3187824" y="2281215"/>
            <a:ext cx="1666384" cy="2316018"/>
          </a:xfrm>
          <a:prstGeom prst="trapezoid">
            <a:avLst>
              <a:gd name="adj" fmla="val 0"/>
            </a:avLst>
          </a:prstGeom>
          <a:solidFill>
            <a:srgbClr val="E94B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2863007" y="2606032"/>
            <a:ext cx="2316018" cy="1680380"/>
          </a:xfrm>
          <a:prstGeom prst="rect">
            <a:avLst/>
          </a:prstGeom>
          <a:noFill/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01</a:t>
            </a:r>
            <a:endParaRPr lang="zh-CN" altLang="en-US" sz="1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5413486" y="2551318"/>
            <a:ext cx="4415851" cy="1781986"/>
            <a:chOff x="4738331" y="2715772"/>
            <a:chExt cx="4415851" cy="1781986"/>
          </a:xfrm>
        </p:grpSpPr>
        <p:sp>
          <p:nvSpPr>
            <p:cNvPr id="17" name="矩形 16"/>
            <p:cNvSpPr/>
            <p:nvPr/>
          </p:nvSpPr>
          <p:spPr>
            <a:xfrm>
              <a:off x="4738331" y="2715772"/>
              <a:ext cx="4339650" cy="92333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kumimoji="1" lang="zh-CN" altLang="en-US" sz="5400" b="1" dirty="0">
                  <a:solidFill>
                    <a:srgbClr val="EF8174"/>
                  </a:solidFill>
                  <a:latin typeface="微软雅黑" pitchFamily="34" charset="-122"/>
                  <a:ea typeface="微软雅黑" pitchFamily="34" charset="-122"/>
                </a:rPr>
                <a:t>加入你的标题</a:t>
              </a:r>
            </a:p>
          </p:txBody>
        </p:sp>
        <p:sp>
          <p:nvSpPr>
            <p:cNvPr id="23" name="矩形 22"/>
            <p:cNvSpPr/>
            <p:nvPr/>
          </p:nvSpPr>
          <p:spPr>
            <a:xfrm>
              <a:off x="4814531" y="3605398"/>
              <a:ext cx="4339651" cy="89236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333" dirty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点击此处添加文本内容，如关键词、部分简单介绍等。点击此处添加文本内容，如关键词、部分简单介绍等。点击此处添加文本内容，如关键词、部分简单介绍等。</a:t>
              </a:r>
              <a:endParaRPr lang="en-US" altLang="zh-CN" sz="1333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49157" y="3720993"/>
            <a:ext cx="2200548" cy="1707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07155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1183640" y="1896745"/>
            <a:ext cx="2606675" cy="3630295"/>
          </a:xfrm>
          <a:prstGeom prst="rect">
            <a:avLst/>
          </a:prstGeom>
          <a:noFill/>
          <a:ln w="25400">
            <a:solidFill>
              <a:srgbClr val="E94B5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999615" y="1239520"/>
            <a:ext cx="975995" cy="1315085"/>
          </a:xfrm>
          <a:prstGeom prst="rect">
            <a:avLst/>
          </a:prstGeom>
          <a:solidFill>
            <a:srgbClr val="FFFB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792345" y="1896745"/>
            <a:ext cx="2606675" cy="3630295"/>
          </a:xfrm>
          <a:prstGeom prst="rect">
            <a:avLst/>
          </a:prstGeom>
          <a:noFill/>
          <a:ln w="25400">
            <a:solidFill>
              <a:srgbClr val="E94B5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608320" y="1239520"/>
            <a:ext cx="975995" cy="1315085"/>
          </a:xfrm>
          <a:prstGeom prst="rect">
            <a:avLst/>
          </a:prstGeom>
          <a:solidFill>
            <a:srgbClr val="FFFB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401050" y="1896745"/>
            <a:ext cx="2606675" cy="3630295"/>
          </a:xfrm>
          <a:prstGeom prst="rect">
            <a:avLst/>
          </a:prstGeom>
          <a:noFill/>
          <a:ln w="25400">
            <a:solidFill>
              <a:srgbClr val="E94B5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9217025" y="1239520"/>
            <a:ext cx="975995" cy="1315085"/>
          </a:xfrm>
          <a:prstGeom prst="rect">
            <a:avLst/>
          </a:prstGeom>
          <a:solidFill>
            <a:srgbClr val="FFFB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5"/>
          <p:cNvSpPr txBox="1"/>
          <p:nvPr/>
        </p:nvSpPr>
        <p:spPr>
          <a:xfrm>
            <a:off x="2076267" y="1556501"/>
            <a:ext cx="898820" cy="678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3600" b="1">
                <a:solidFill>
                  <a:srgbClr val="E94B52"/>
                </a:solidFill>
                <a:latin typeface="微软雅黑" panose="020B0503020204020204" charset="-122"/>
                <a:ea typeface="微软雅黑" panose="020B0503020204020204" charset="-122"/>
              </a:rPr>
              <a:t>01</a:t>
            </a:r>
            <a:endParaRPr lang="en-US" altLang="zh-CN" sz="3600" b="1" dirty="0">
              <a:solidFill>
                <a:srgbClr val="E94B52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5608120" y="1556501"/>
            <a:ext cx="898820" cy="678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3600" b="1">
                <a:solidFill>
                  <a:srgbClr val="E94B52"/>
                </a:solidFill>
                <a:latin typeface="微软雅黑" panose="020B0503020204020204" charset="-122"/>
                <a:ea typeface="微软雅黑" panose="020B0503020204020204" charset="-122"/>
              </a:rPr>
              <a:t>02</a:t>
            </a:r>
            <a:endParaRPr lang="en-US" altLang="zh-CN" sz="3600" b="1" dirty="0">
              <a:solidFill>
                <a:srgbClr val="E94B52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9255383" y="1556501"/>
            <a:ext cx="898820" cy="678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3600" b="1">
                <a:solidFill>
                  <a:srgbClr val="E94B52"/>
                </a:solidFill>
                <a:latin typeface="微软雅黑" panose="020B0503020204020204" charset="-122"/>
                <a:ea typeface="微软雅黑" panose="020B0503020204020204" charset="-122"/>
              </a:rPr>
              <a:t>03</a:t>
            </a:r>
            <a:endParaRPr lang="en-US" altLang="zh-CN" sz="3600" b="1" dirty="0">
              <a:solidFill>
                <a:srgbClr val="E94B52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1687567" y="2373191"/>
            <a:ext cx="1599279" cy="1599279"/>
            <a:chOff x="1687567" y="2418911"/>
            <a:chExt cx="1599279" cy="1599279"/>
          </a:xfrm>
        </p:grpSpPr>
        <p:sp>
          <p:nvSpPr>
            <p:cNvPr id="4" name="椭圆 3"/>
            <p:cNvSpPr/>
            <p:nvPr/>
          </p:nvSpPr>
          <p:spPr>
            <a:xfrm>
              <a:off x="1687567" y="2418911"/>
              <a:ext cx="1599279" cy="1599279"/>
            </a:xfrm>
            <a:prstGeom prst="ellipse">
              <a:avLst/>
            </a:prstGeom>
            <a:solidFill>
              <a:srgbClr val="E94B5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Freeform 22"/>
            <p:cNvSpPr>
              <a:spLocks noEditPoints="1"/>
            </p:cNvSpPr>
            <p:nvPr/>
          </p:nvSpPr>
          <p:spPr bwMode="auto">
            <a:xfrm>
              <a:off x="2167235" y="2895946"/>
              <a:ext cx="639943" cy="645208"/>
            </a:xfrm>
            <a:custGeom>
              <a:avLst/>
              <a:gdLst>
                <a:gd name="T0" fmla="*/ 62 w 183"/>
                <a:gd name="T1" fmla="*/ 89 h 183"/>
                <a:gd name="T2" fmla="*/ 27 w 183"/>
                <a:gd name="T3" fmla="*/ 144 h 183"/>
                <a:gd name="T4" fmla="*/ 152 w 183"/>
                <a:gd name="T5" fmla="*/ 148 h 183"/>
                <a:gd name="T6" fmla="*/ 154 w 183"/>
                <a:gd name="T7" fmla="*/ 147 h 183"/>
                <a:gd name="T8" fmla="*/ 108 w 183"/>
                <a:gd name="T9" fmla="*/ 69 h 183"/>
                <a:gd name="T10" fmla="*/ 101 w 183"/>
                <a:gd name="T11" fmla="*/ 69 h 183"/>
                <a:gd name="T12" fmla="*/ 69 w 183"/>
                <a:gd name="T13" fmla="*/ 89 h 183"/>
                <a:gd name="T14" fmla="*/ 82 w 183"/>
                <a:gd name="T15" fmla="*/ 113 h 183"/>
                <a:gd name="T16" fmla="*/ 105 w 183"/>
                <a:gd name="T17" fmla="*/ 79 h 183"/>
                <a:gd name="T18" fmla="*/ 39 w 183"/>
                <a:gd name="T19" fmla="*/ 139 h 183"/>
                <a:gd name="T20" fmla="*/ 75 w 183"/>
                <a:gd name="T21" fmla="*/ 113 h 183"/>
                <a:gd name="T22" fmla="*/ 38 w 183"/>
                <a:gd name="T23" fmla="*/ 53 h 183"/>
                <a:gd name="T24" fmla="*/ 55 w 183"/>
                <a:gd name="T25" fmla="*/ 70 h 183"/>
                <a:gd name="T26" fmla="*/ 55 w 183"/>
                <a:gd name="T27" fmla="*/ 36 h 183"/>
                <a:gd name="T28" fmla="*/ 64 w 183"/>
                <a:gd name="T29" fmla="*/ 53 h 183"/>
                <a:gd name="T30" fmla="*/ 55 w 183"/>
                <a:gd name="T31" fmla="*/ 61 h 183"/>
                <a:gd name="T32" fmla="*/ 55 w 183"/>
                <a:gd name="T33" fmla="*/ 44 h 183"/>
                <a:gd name="T34" fmla="*/ 176 w 183"/>
                <a:gd name="T35" fmla="*/ 127 h 183"/>
                <a:gd name="T36" fmla="*/ 169 w 183"/>
                <a:gd name="T37" fmla="*/ 134 h 183"/>
                <a:gd name="T38" fmla="*/ 134 w 183"/>
                <a:gd name="T39" fmla="*/ 169 h 183"/>
                <a:gd name="T40" fmla="*/ 134 w 183"/>
                <a:gd name="T41" fmla="*/ 183 h 183"/>
                <a:gd name="T42" fmla="*/ 176 w 183"/>
                <a:gd name="T43" fmla="*/ 183 h 183"/>
                <a:gd name="T44" fmla="*/ 183 w 183"/>
                <a:gd name="T45" fmla="*/ 134 h 183"/>
                <a:gd name="T46" fmla="*/ 49 w 183"/>
                <a:gd name="T47" fmla="*/ 169 h 183"/>
                <a:gd name="T48" fmla="*/ 14 w 183"/>
                <a:gd name="T49" fmla="*/ 169 h 183"/>
                <a:gd name="T50" fmla="*/ 7 w 183"/>
                <a:gd name="T51" fmla="*/ 127 h 183"/>
                <a:gd name="T52" fmla="*/ 0 w 183"/>
                <a:gd name="T53" fmla="*/ 176 h 183"/>
                <a:gd name="T54" fmla="*/ 7 w 183"/>
                <a:gd name="T55" fmla="*/ 183 h 183"/>
                <a:gd name="T56" fmla="*/ 56 w 183"/>
                <a:gd name="T57" fmla="*/ 176 h 183"/>
                <a:gd name="T58" fmla="*/ 7 w 183"/>
                <a:gd name="T59" fmla="*/ 56 h 183"/>
                <a:gd name="T60" fmla="*/ 14 w 183"/>
                <a:gd name="T61" fmla="*/ 49 h 183"/>
                <a:gd name="T62" fmla="*/ 49 w 183"/>
                <a:gd name="T63" fmla="*/ 14 h 183"/>
                <a:gd name="T64" fmla="*/ 49 w 183"/>
                <a:gd name="T65" fmla="*/ 0 h 183"/>
                <a:gd name="T66" fmla="*/ 7 w 183"/>
                <a:gd name="T67" fmla="*/ 0 h 183"/>
                <a:gd name="T68" fmla="*/ 0 w 183"/>
                <a:gd name="T69" fmla="*/ 49 h 183"/>
                <a:gd name="T70" fmla="*/ 176 w 183"/>
                <a:gd name="T71" fmla="*/ 0 h 183"/>
                <a:gd name="T72" fmla="*/ 134 w 183"/>
                <a:gd name="T73" fmla="*/ 0 h 183"/>
                <a:gd name="T74" fmla="*/ 134 w 183"/>
                <a:gd name="T75" fmla="*/ 14 h 183"/>
                <a:gd name="T76" fmla="*/ 169 w 183"/>
                <a:gd name="T77" fmla="*/ 49 h 183"/>
                <a:gd name="T78" fmla="*/ 183 w 183"/>
                <a:gd name="T79" fmla="*/ 49 h 183"/>
                <a:gd name="T80" fmla="*/ 183 w 183"/>
                <a:gd name="T81" fmla="*/ 7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83" h="183">
                  <a:moveTo>
                    <a:pt x="68" y="87"/>
                  </a:moveTo>
                  <a:cubicBezTo>
                    <a:pt x="66" y="86"/>
                    <a:pt x="63" y="87"/>
                    <a:pt x="62" y="89"/>
                  </a:cubicBezTo>
                  <a:cubicBezTo>
                    <a:pt x="28" y="141"/>
                    <a:pt x="28" y="141"/>
                    <a:pt x="28" y="141"/>
                  </a:cubicBezTo>
                  <a:cubicBezTo>
                    <a:pt x="27" y="142"/>
                    <a:pt x="27" y="143"/>
                    <a:pt x="27" y="144"/>
                  </a:cubicBezTo>
                  <a:cubicBezTo>
                    <a:pt x="27" y="146"/>
                    <a:pt x="29" y="148"/>
                    <a:pt x="31" y="148"/>
                  </a:cubicBezTo>
                  <a:cubicBezTo>
                    <a:pt x="152" y="148"/>
                    <a:pt x="152" y="148"/>
                    <a:pt x="152" y="148"/>
                  </a:cubicBezTo>
                  <a:cubicBezTo>
                    <a:pt x="152" y="148"/>
                    <a:pt x="152" y="148"/>
                    <a:pt x="152" y="148"/>
                  </a:cubicBezTo>
                  <a:cubicBezTo>
                    <a:pt x="153" y="148"/>
                    <a:pt x="153" y="148"/>
                    <a:pt x="154" y="147"/>
                  </a:cubicBezTo>
                  <a:cubicBezTo>
                    <a:pt x="156" y="146"/>
                    <a:pt x="157" y="143"/>
                    <a:pt x="155" y="141"/>
                  </a:cubicBezTo>
                  <a:cubicBezTo>
                    <a:pt x="108" y="69"/>
                    <a:pt x="108" y="69"/>
                    <a:pt x="108" y="69"/>
                  </a:cubicBezTo>
                  <a:cubicBezTo>
                    <a:pt x="108" y="68"/>
                    <a:pt x="107" y="68"/>
                    <a:pt x="107" y="67"/>
                  </a:cubicBezTo>
                  <a:cubicBezTo>
                    <a:pt x="105" y="66"/>
                    <a:pt x="102" y="67"/>
                    <a:pt x="101" y="69"/>
                  </a:cubicBezTo>
                  <a:cubicBezTo>
                    <a:pt x="79" y="103"/>
                    <a:pt x="79" y="103"/>
                    <a:pt x="79" y="103"/>
                  </a:cubicBezTo>
                  <a:cubicBezTo>
                    <a:pt x="69" y="89"/>
                    <a:pt x="69" y="89"/>
                    <a:pt x="69" y="89"/>
                  </a:cubicBezTo>
                  <a:cubicBezTo>
                    <a:pt x="69" y="88"/>
                    <a:pt x="68" y="88"/>
                    <a:pt x="68" y="87"/>
                  </a:cubicBezTo>
                  <a:close/>
                  <a:moveTo>
                    <a:pt x="82" y="113"/>
                  </a:moveTo>
                  <a:cubicBezTo>
                    <a:pt x="82" y="113"/>
                    <a:pt x="82" y="113"/>
                    <a:pt x="82" y="113"/>
                  </a:cubicBezTo>
                  <a:cubicBezTo>
                    <a:pt x="105" y="79"/>
                    <a:pt x="105" y="79"/>
                    <a:pt x="105" y="79"/>
                  </a:cubicBezTo>
                  <a:cubicBezTo>
                    <a:pt x="144" y="139"/>
                    <a:pt x="144" y="139"/>
                    <a:pt x="144" y="139"/>
                  </a:cubicBezTo>
                  <a:cubicBezTo>
                    <a:pt x="39" y="139"/>
                    <a:pt x="39" y="139"/>
                    <a:pt x="39" y="139"/>
                  </a:cubicBezTo>
                  <a:cubicBezTo>
                    <a:pt x="65" y="99"/>
                    <a:pt x="65" y="99"/>
                    <a:pt x="65" y="99"/>
                  </a:cubicBezTo>
                  <a:cubicBezTo>
                    <a:pt x="75" y="113"/>
                    <a:pt x="75" y="113"/>
                    <a:pt x="75" y="113"/>
                  </a:cubicBezTo>
                  <a:cubicBezTo>
                    <a:pt x="77" y="116"/>
                    <a:pt x="80" y="116"/>
                    <a:pt x="82" y="113"/>
                  </a:cubicBezTo>
                  <a:close/>
                  <a:moveTo>
                    <a:pt x="38" y="53"/>
                  </a:moveTo>
                  <a:cubicBezTo>
                    <a:pt x="38" y="53"/>
                    <a:pt x="38" y="53"/>
                    <a:pt x="38" y="53"/>
                  </a:cubicBezTo>
                  <a:cubicBezTo>
                    <a:pt x="38" y="62"/>
                    <a:pt x="46" y="70"/>
                    <a:pt x="55" y="70"/>
                  </a:cubicBezTo>
                  <a:cubicBezTo>
                    <a:pt x="65" y="70"/>
                    <a:pt x="72" y="62"/>
                    <a:pt x="72" y="53"/>
                  </a:cubicBezTo>
                  <a:cubicBezTo>
                    <a:pt x="72" y="43"/>
                    <a:pt x="65" y="36"/>
                    <a:pt x="55" y="36"/>
                  </a:cubicBezTo>
                  <a:cubicBezTo>
                    <a:pt x="46" y="36"/>
                    <a:pt x="38" y="43"/>
                    <a:pt x="38" y="53"/>
                  </a:cubicBezTo>
                  <a:close/>
                  <a:moveTo>
                    <a:pt x="64" y="53"/>
                  </a:moveTo>
                  <a:cubicBezTo>
                    <a:pt x="64" y="53"/>
                    <a:pt x="64" y="53"/>
                    <a:pt x="64" y="53"/>
                  </a:cubicBezTo>
                  <a:cubicBezTo>
                    <a:pt x="64" y="57"/>
                    <a:pt x="60" y="61"/>
                    <a:pt x="55" y="61"/>
                  </a:cubicBezTo>
                  <a:cubicBezTo>
                    <a:pt x="51" y="61"/>
                    <a:pt x="47" y="57"/>
                    <a:pt x="47" y="53"/>
                  </a:cubicBezTo>
                  <a:cubicBezTo>
                    <a:pt x="47" y="48"/>
                    <a:pt x="51" y="44"/>
                    <a:pt x="55" y="44"/>
                  </a:cubicBezTo>
                  <a:cubicBezTo>
                    <a:pt x="60" y="44"/>
                    <a:pt x="64" y="48"/>
                    <a:pt x="64" y="53"/>
                  </a:cubicBezTo>
                  <a:close/>
                  <a:moveTo>
                    <a:pt x="176" y="127"/>
                  </a:moveTo>
                  <a:cubicBezTo>
                    <a:pt x="176" y="127"/>
                    <a:pt x="176" y="127"/>
                    <a:pt x="176" y="127"/>
                  </a:cubicBezTo>
                  <a:cubicBezTo>
                    <a:pt x="172" y="127"/>
                    <a:pt x="169" y="130"/>
                    <a:pt x="169" y="134"/>
                  </a:cubicBezTo>
                  <a:cubicBezTo>
                    <a:pt x="169" y="169"/>
                    <a:pt x="169" y="169"/>
                    <a:pt x="169" y="169"/>
                  </a:cubicBezTo>
                  <a:cubicBezTo>
                    <a:pt x="134" y="169"/>
                    <a:pt x="134" y="169"/>
                    <a:pt x="134" y="169"/>
                  </a:cubicBezTo>
                  <a:cubicBezTo>
                    <a:pt x="130" y="169"/>
                    <a:pt x="127" y="172"/>
                    <a:pt x="127" y="176"/>
                  </a:cubicBezTo>
                  <a:cubicBezTo>
                    <a:pt x="127" y="180"/>
                    <a:pt x="130" y="183"/>
                    <a:pt x="134" y="183"/>
                  </a:cubicBezTo>
                  <a:cubicBezTo>
                    <a:pt x="176" y="183"/>
                    <a:pt x="176" y="183"/>
                    <a:pt x="176" y="183"/>
                  </a:cubicBezTo>
                  <a:cubicBezTo>
                    <a:pt x="176" y="183"/>
                    <a:pt x="176" y="183"/>
                    <a:pt x="176" y="183"/>
                  </a:cubicBezTo>
                  <a:cubicBezTo>
                    <a:pt x="180" y="183"/>
                    <a:pt x="183" y="180"/>
                    <a:pt x="183" y="176"/>
                  </a:cubicBezTo>
                  <a:cubicBezTo>
                    <a:pt x="183" y="134"/>
                    <a:pt x="183" y="134"/>
                    <a:pt x="183" y="134"/>
                  </a:cubicBezTo>
                  <a:cubicBezTo>
                    <a:pt x="183" y="130"/>
                    <a:pt x="180" y="127"/>
                    <a:pt x="176" y="127"/>
                  </a:cubicBezTo>
                  <a:close/>
                  <a:moveTo>
                    <a:pt x="49" y="169"/>
                  </a:moveTo>
                  <a:cubicBezTo>
                    <a:pt x="49" y="169"/>
                    <a:pt x="49" y="169"/>
                    <a:pt x="49" y="169"/>
                  </a:cubicBezTo>
                  <a:cubicBezTo>
                    <a:pt x="14" y="169"/>
                    <a:pt x="14" y="169"/>
                    <a:pt x="14" y="169"/>
                  </a:cubicBezTo>
                  <a:cubicBezTo>
                    <a:pt x="14" y="134"/>
                    <a:pt x="14" y="134"/>
                    <a:pt x="14" y="134"/>
                  </a:cubicBezTo>
                  <a:cubicBezTo>
                    <a:pt x="14" y="130"/>
                    <a:pt x="11" y="127"/>
                    <a:pt x="7" y="127"/>
                  </a:cubicBezTo>
                  <a:cubicBezTo>
                    <a:pt x="3" y="127"/>
                    <a:pt x="0" y="130"/>
                    <a:pt x="0" y="134"/>
                  </a:cubicBezTo>
                  <a:cubicBezTo>
                    <a:pt x="0" y="176"/>
                    <a:pt x="0" y="176"/>
                    <a:pt x="0" y="176"/>
                  </a:cubicBezTo>
                  <a:cubicBezTo>
                    <a:pt x="0" y="176"/>
                    <a:pt x="0" y="176"/>
                    <a:pt x="0" y="176"/>
                  </a:cubicBezTo>
                  <a:cubicBezTo>
                    <a:pt x="0" y="180"/>
                    <a:pt x="3" y="183"/>
                    <a:pt x="7" y="183"/>
                  </a:cubicBezTo>
                  <a:cubicBezTo>
                    <a:pt x="49" y="183"/>
                    <a:pt x="49" y="183"/>
                    <a:pt x="49" y="183"/>
                  </a:cubicBezTo>
                  <a:cubicBezTo>
                    <a:pt x="53" y="183"/>
                    <a:pt x="56" y="180"/>
                    <a:pt x="56" y="176"/>
                  </a:cubicBezTo>
                  <a:cubicBezTo>
                    <a:pt x="56" y="172"/>
                    <a:pt x="53" y="169"/>
                    <a:pt x="49" y="169"/>
                  </a:cubicBezTo>
                  <a:close/>
                  <a:moveTo>
                    <a:pt x="7" y="56"/>
                  </a:moveTo>
                  <a:cubicBezTo>
                    <a:pt x="7" y="56"/>
                    <a:pt x="7" y="56"/>
                    <a:pt x="7" y="56"/>
                  </a:cubicBezTo>
                  <a:cubicBezTo>
                    <a:pt x="11" y="56"/>
                    <a:pt x="14" y="53"/>
                    <a:pt x="14" y="49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49" y="14"/>
                    <a:pt x="49" y="14"/>
                    <a:pt x="49" y="14"/>
                  </a:cubicBezTo>
                  <a:cubicBezTo>
                    <a:pt x="53" y="14"/>
                    <a:pt x="56" y="11"/>
                    <a:pt x="56" y="7"/>
                  </a:cubicBezTo>
                  <a:cubicBezTo>
                    <a:pt x="56" y="3"/>
                    <a:pt x="53" y="0"/>
                    <a:pt x="49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53"/>
                    <a:pt x="3" y="56"/>
                    <a:pt x="7" y="56"/>
                  </a:cubicBezTo>
                  <a:close/>
                  <a:moveTo>
                    <a:pt x="176" y="0"/>
                  </a:moveTo>
                  <a:cubicBezTo>
                    <a:pt x="176" y="0"/>
                    <a:pt x="176" y="0"/>
                    <a:pt x="176" y="0"/>
                  </a:cubicBezTo>
                  <a:cubicBezTo>
                    <a:pt x="134" y="0"/>
                    <a:pt x="134" y="0"/>
                    <a:pt x="134" y="0"/>
                  </a:cubicBezTo>
                  <a:cubicBezTo>
                    <a:pt x="130" y="0"/>
                    <a:pt x="127" y="3"/>
                    <a:pt x="127" y="7"/>
                  </a:cubicBezTo>
                  <a:cubicBezTo>
                    <a:pt x="127" y="11"/>
                    <a:pt x="130" y="14"/>
                    <a:pt x="134" y="14"/>
                  </a:cubicBezTo>
                  <a:cubicBezTo>
                    <a:pt x="169" y="14"/>
                    <a:pt x="169" y="14"/>
                    <a:pt x="169" y="14"/>
                  </a:cubicBezTo>
                  <a:cubicBezTo>
                    <a:pt x="169" y="49"/>
                    <a:pt x="169" y="49"/>
                    <a:pt x="169" y="49"/>
                  </a:cubicBezTo>
                  <a:cubicBezTo>
                    <a:pt x="169" y="53"/>
                    <a:pt x="172" y="56"/>
                    <a:pt x="176" y="56"/>
                  </a:cubicBezTo>
                  <a:cubicBezTo>
                    <a:pt x="180" y="56"/>
                    <a:pt x="183" y="53"/>
                    <a:pt x="183" y="49"/>
                  </a:cubicBezTo>
                  <a:cubicBezTo>
                    <a:pt x="183" y="7"/>
                    <a:pt x="183" y="7"/>
                    <a:pt x="183" y="7"/>
                  </a:cubicBezTo>
                  <a:cubicBezTo>
                    <a:pt x="183" y="7"/>
                    <a:pt x="183" y="7"/>
                    <a:pt x="183" y="7"/>
                  </a:cubicBezTo>
                  <a:cubicBezTo>
                    <a:pt x="183" y="3"/>
                    <a:pt x="180" y="0"/>
                    <a:pt x="17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8905153" y="2373191"/>
            <a:ext cx="1599279" cy="1599279"/>
            <a:chOff x="8905153" y="2418911"/>
            <a:chExt cx="1599279" cy="1599279"/>
          </a:xfrm>
        </p:grpSpPr>
        <p:sp>
          <p:nvSpPr>
            <p:cNvPr id="15" name="椭圆 14"/>
            <p:cNvSpPr/>
            <p:nvPr/>
          </p:nvSpPr>
          <p:spPr>
            <a:xfrm>
              <a:off x="8905153" y="2418911"/>
              <a:ext cx="1599279" cy="1599279"/>
            </a:xfrm>
            <a:prstGeom prst="ellipse">
              <a:avLst/>
            </a:prstGeom>
            <a:solidFill>
              <a:srgbClr val="E94B5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Freeform 26"/>
            <p:cNvSpPr>
              <a:spLocks noEditPoints="1"/>
            </p:cNvSpPr>
            <p:nvPr/>
          </p:nvSpPr>
          <p:spPr bwMode="auto">
            <a:xfrm>
              <a:off x="9401940" y="2889362"/>
              <a:ext cx="605705" cy="658376"/>
            </a:xfrm>
            <a:custGeom>
              <a:avLst/>
              <a:gdLst>
                <a:gd name="T0" fmla="*/ 82 w 173"/>
                <a:gd name="T1" fmla="*/ 21 h 188"/>
                <a:gd name="T2" fmla="*/ 80 w 173"/>
                <a:gd name="T3" fmla="*/ 2 h 188"/>
                <a:gd name="T4" fmla="*/ 63 w 173"/>
                <a:gd name="T5" fmla="*/ 13 h 188"/>
                <a:gd name="T6" fmla="*/ 51 w 173"/>
                <a:gd name="T7" fmla="*/ 25 h 188"/>
                <a:gd name="T8" fmla="*/ 63 w 173"/>
                <a:gd name="T9" fmla="*/ 43 h 188"/>
                <a:gd name="T10" fmla="*/ 77 w 173"/>
                <a:gd name="T11" fmla="*/ 55 h 188"/>
                <a:gd name="T12" fmla="*/ 82 w 173"/>
                <a:gd name="T13" fmla="*/ 35 h 188"/>
                <a:gd name="T14" fmla="*/ 159 w 173"/>
                <a:gd name="T15" fmla="*/ 153 h 188"/>
                <a:gd name="T16" fmla="*/ 138 w 173"/>
                <a:gd name="T17" fmla="*/ 160 h 188"/>
                <a:gd name="T18" fmla="*/ 166 w 173"/>
                <a:gd name="T19" fmla="*/ 167 h 188"/>
                <a:gd name="T20" fmla="*/ 173 w 173"/>
                <a:gd name="T21" fmla="*/ 28 h 188"/>
                <a:gd name="T22" fmla="*/ 73 w 173"/>
                <a:gd name="T23" fmla="*/ 41 h 188"/>
                <a:gd name="T24" fmla="*/ 60 w 173"/>
                <a:gd name="T25" fmla="*/ 28 h 188"/>
                <a:gd name="T26" fmla="*/ 73 w 173"/>
                <a:gd name="T27" fmla="*/ 41 h 188"/>
                <a:gd name="T28" fmla="*/ 86 w 173"/>
                <a:gd name="T29" fmla="*/ 82 h 188"/>
                <a:gd name="T30" fmla="*/ 76 w 173"/>
                <a:gd name="T31" fmla="*/ 86 h 188"/>
                <a:gd name="T32" fmla="*/ 76 w 173"/>
                <a:gd name="T33" fmla="*/ 107 h 188"/>
                <a:gd name="T34" fmla="*/ 97 w 173"/>
                <a:gd name="T35" fmla="*/ 107 h 188"/>
                <a:gd name="T36" fmla="*/ 97 w 173"/>
                <a:gd name="T37" fmla="*/ 86 h 188"/>
                <a:gd name="T38" fmla="*/ 91 w 173"/>
                <a:gd name="T39" fmla="*/ 101 h 188"/>
                <a:gd name="T40" fmla="*/ 86 w 173"/>
                <a:gd name="T41" fmla="*/ 103 h 188"/>
                <a:gd name="T42" fmla="*/ 80 w 173"/>
                <a:gd name="T43" fmla="*/ 96 h 188"/>
                <a:gd name="T44" fmla="*/ 82 w 173"/>
                <a:gd name="T45" fmla="*/ 92 h 188"/>
                <a:gd name="T46" fmla="*/ 91 w 173"/>
                <a:gd name="T47" fmla="*/ 92 h 188"/>
                <a:gd name="T48" fmla="*/ 91 w 173"/>
                <a:gd name="T49" fmla="*/ 101 h 188"/>
                <a:gd name="T50" fmla="*/ 116 w 173"/>
                <a:gd name="T51" fmla="*/ 122 h 188"/>
                <a:gd name="T52" fmla="*/ 121 w 173"/>
                <a:gd name="T53" fmla="*/ 80 h 188"/>
                <a:gd name="T54" fmla="*/ 105 w 173"/>
                <a:gd name="T55" fmla="*/ 76 h 188"/>
                <a:gd name="T56" fmla="*/ 99 w 173"/>
                <a:gd name="T57" fmla="*/ 66 h 188"/>
                <a:gd name="T58" fmla="*/ 70 w 173"/>
                <a:gd name="T59" fmla="*/ 69 h 188"/>
                <a:gd name="T60" fmla="*/ 57 w 173"/>
                <a:gd name="T61" fmla="*/ 76 h 188"/>
                <a:gd name="T62" fmla="*/ 52 w 173"/>
                <a:gd name="T63" fmla="*/ 118 h 188"/>
                <a:gd name="T64" fmla="*/ 116 w 173"/>
                <a:gd name="T65" fmla="*/ 122 h 188"/>
                <a:gd name="T66" fmla="*/ 61 w 173"/>
                <a:gd name="T67" fmla="*/ 84 h 188"/>
                <a:gd name="T68" fmla="*/ 76 w 173"/>
                <a:gd name="T69" fmla="*/ 81 h 188"/>
                <a:gd name="T70" fmla="*/ 96 w 173"/>
                <a:gd name="T71" fmla="*/ 75 h 188"/>
                <a:gd name="T72" fmla="*/ 102 w 173"/>
                <a:gd name="T73" fmla="*/ 84 h 188"/>
                <a:gd name="T74" fmla="*/ 112 w 173"/>
                <a:gd name="T75" fmla="*/ 114 h 188"/>
                <a:gd name="T76" fmla="*/ 61 w 173"/>
                <a:gd name="T77" fmla="*/ 84 h 188"/>
                <a:gd name="T78" fmla="*/ 99 w 173"/>
                <a:gd name="T79" fmla="*/ 134 h 188"/>
                <a:gd name="T80" fmla="*/ 92 w 173"/>
                <a:gd name="T81" fmla="*/ 137 h 188"/>
                <a:gd name="T82" fmla="*/ 14 w 173"/>
                <a:gd name="T83" fmla="*/ 153 h 188"/>
                <a:gd name="T84" fmla="*/ 28 w 173"/>
                <a:gd name="T85" fmla="*/ 35 h 188"/>
                <a:gd name="T86" fmla="*/ 28 w 173"/>
                <a:gd name="T87" fmla="*/ 21 h 188"/>
                <a:gd name="T88" fmla="*/ 0 w 173"/>
                <a:gd name="T89" fmla="*/ 28 h 188"/>
                <a:gd name="T90" fmla="*/ 7 w 173"/>
                <a:gd name="T91" fmla="*/ 167 h 188"/>
                <a:gd name="T92" fmla="*/ 92 w 173"/>
                <a:gd name="T93" fmla="*/ 184 h 188"/>
                <a:gd name="T94" fmla="*/ 99 w 173"/>
                <a:gd name="T95" fmla="*/ 187 h 188"/>
                <a:gd name="T96" fmla="*/ 122 w 173"/>
                <a:gd name="T97" fmla="*/ 163 h 188"/>
                <a:gd name="T98" fmla="*/ 122 w 173"/>
                <a:gd name="T99" fmla="*/ 157 h 188"/>
                <a:gd name="T100" fmla="*/ 100 w 173"/>
                <a:gd name="T101" fmla="*/ 173 h 188"/>
                <a:gd name="T102" fmla="*/ 100 w 173"/>
                <a:gd name="T103" fmla="*/ 147 h 188"/>
                <a:gd name="T104" fmla="*/ 100 w 173"/>
                <a:gd name="T105" fmla="*/ 173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73" h="188">
                  <a:moveTo>
                    <a:pt x="166" y="21"/>
                  </a:moveTo>
                  <a:cubicBezTo>
                    <a:pt x="82" y="21"/>
                    <a:pt x="82" y="21"/>
                    <a:pt x="82" y="21"/>
                  </a:cubicBezTo>
                  <a:cubicBezTo>
                    <a:pt x="82" y="4"/>
                    <a:pt x="82" y="4"/>
                    <a:pt x="82" y="4"/>
                  </a:cubicBezTo>
                  <a:cubicBezTo>
                    <a:pt x="81" y="3"/>
                    <a:pt x="81" y="2"/>
                    <a:pt x="80" y="2"/>
                  </a:cubicBezTo>
                  <a:cubicBezTo>
                    <a:pt x="79" y="0"/>
                    <a:pt x="76" y="0"/>
                    <a:pt x="74" y="2"/>
                  </a:cubicBezTo>
                  <a:cubicBezTo>
                    <a:pt x="63" y="13"/>
                    <a:pt x="63" y="13"/>
                    <a:pt x="63" y="13"/>
                  </a:cubicBezTo>
                  <a:cubicBezTo>
                    <a:pt x="51" y="25"/>
                    <a:pt x="51" y="25"/>
                    <a:pt x="51" y="25"/>
                  </a:cubicBezTo>
                  <a:cubicBezTo>
                    <a:pt x="51" y="25"/>
                    <a:pt x="51" y="25"/>
                    <a:pt x="51" y="25"/>
                  </a:cubicBezTo>
                  <a:cubicBezTo>
                    <a:pt x="49" y="27"/>
                    <a:pt x="49" y="29"/>
                    <a:pt x="51" y="31"/>
                  </a:cubicBezTo>
                  <a:cubicBezTo>
                    <a:pt x="63" y="43"/>
                    <a:pt x="63" y="43"/>
                    <a:pt x="63" y="43"/>
                  </a:cubicBezTo>
                  <a:cubicBezTo>
                    <a:pt x="74" y="54"/>
                    <a:pt x="74" y="54"/>
                    <a:pt x="74" y="54"/>
                  </a:cubicBezTo>
                  <a:cubicBezTo>
                    <a:pt x="75" y="55"/>
                    <a:pt x="76" y="55"/>
                    <a:pt x="77" y="55"/>
                  </a:cubicBezTo>
                  <a:cubicBezTo>
                    <a:pt x="80" y="55"/>
                    <a:pt x="81" y="54"/>
                    <a:pt x="82" y="51"/>
                  </a:cubicBezTo>
                  <a:cubicBezTo>
                    <a:pt x="82" y="35"/>
                    <a:pt x="82" y="35"/>
                    <a:pt x="82" y="35"/>
                  </a:cubicBezTo>
                  <a:cubicBezTo>
                    <a:pt x="159" y="35"/>
                    <a:pt x="159" y="35"/>
                    <a:pt x="159" y="35"/>
                  </a:cubicBezTo>
                  <a:cubicBezTo>
                    <a:pt x="159" y="153"/>
                    <a:pt x="159" y="153"/>
                    <a:pt x="159" y="153"/>
                  </a:cubicBezTo>
                  <a:cubicBezTo>
                    <a:pt x="145" y="153"/>
                    <a:pt x="145" y="153"/>
                    <a:pt x="145" y="153"/>
                  </a:cubicBezTo>
                  <a:cubicBezTo>
                    <a:pt x="141" y="153"/>
                    <a:pt x="138" y="156"/>
                    <a:pt x="138" y="160"/>
                  </a:cubicBezTo>
                  <a:cubicBezTo>
                    <a:pt x="138" y="164"/>
                    <a:pt x="141" y="167"/>
                    <a:pt x="145" y="167"/>
                  </a:cubicBezTo>
                  <a:cubicBezTo>
                    <a:pt x="166" y="167"/>
                    <a:pt x="166" y="167"/>
                    <a:pt x="166" y="167"/>
                  </a:cubicBezTo>
                  <a:cubicBezTo>
                    <a:pt x="170" y="167"/>
                    <a:pt x="173" y="164"/>
                    <a:pt x="173" y="160"/>
                  </a:cubicBezTo>
                  <a:cubicBezTo>
                    <a:pt x="173" y="28"/>
                    <a:pt x="173" y="28"/>
                    <a:pt x="173" y="28"/>
                  </a:cubicBezTo>
                  <a:cubicBezTo>
                    <a:pt x="173" y="24"/>
                    <a:pt x="170" y="21"/>
                    <a:pt x="166" y="21"/>
                  </a:cubicBezTo>
                  <a:close/>
                  <a:moveTo>
                    <a:pt x="73" y="41"/>
                  </a:moveTo>
                  <a:cubicBezTo>
                    <a:pt x="73" y="41"/>
                    <a:pt x="73" y="41"/>
                    <a:pt x="73" y="41"/>
                  </a:cubicBezTo>
                  <a:cubicBezTo>
                    <a:pt x="60" y="28"/>
                    <a:pt x="60" y="28"/>
                    <a:pt x="60" y="28"/>
                  </a:cubicBezTo>
                  <a:cubicBezTo>
                    <a:pt x="64" y="24"/>
                    <a:pt x="69" y="19"/>
                    <a:pt x="73" y="15"/>
                  </a:cubicBezTo>
                  <a:cubicBezTo>
                    <a:pt x="73" y="41"/>
                    <a:pt x="73" y="41"/>
                    <a:pt x="73" y="41"/>
                  </a:cubicBezTo>
                  <a:close/>
                  <a:moveTo>
                    <a:pt x="86" y="82"/>
                  </a:moveTo>
                  <a:cubicBezTo>
                    <a:pt x="86" y="82"/>
                    <a:pt x="86" y="82"/>
                    <a:pt x="86" y="82"/>
                  </a:cubicBezTo>
                  <a:cubicBezTo>
                    <a:pt x="82" y="82"/>
                    <a:pt x="79" y="83"/>
                    <a:pt x="76" y="86"/>
                  </a:cubicBezTo>
                  <a:cubicBezTo>
                    <a:pt x="76" y="86"/>
                    <a:pt x="76" y="86"/>
                    <a:pt x="76" y="86"/>
                  </a:cubicBezTo>
                  <a:cubicBezTo>
                    <a:pt x="73" y="89"/>
                    <a:pt x="72" y="92"/>
                    <a:pt x="72" y="96"/>
                  </a:cubicBezTo>
                  <a:cubicBezTo>
                    <a:pt x="72" y="100"/>
                    <a:pt x="73" y="104"/>
                    <a:pt x="76" y="107"/>
                  </a:cubicBezTo>
                  <a:cubicBezTo>
                    <a:pt x="79" y="110"/>
                    <a:pt x="82" y="111"/>
                    <a:pt x="86" y="111"/>
                  </a:cubicBezTo>
                  <a:cubicBezTo>
                    <a:pt x="91" y="111"/>
                    <a:pt x="94" y="110"/>
                    <a:pt x="97" y="107"/>
                  </a:cubicBezTo>
                  <a:cubicBezTo>
                    <a:pt x="100" y="104"/>
                    <a:pt x="101" y="100"/>
                    <a:pt x="101" y="96"/>
                  </a:cubicBezTo>
                  <a:cubicBezTo>
                    <a:pt x="101" y="92"/>
                    <a:pt x="100" y="89"/>
                    <a:pt x="97" y="86"/>
                  </a:cubicBezTo>
                  <a:cubicBezTo>
                    <a:pt x="94" y="83"/>
                    <a:pt x="91" y="82"/>
                    <a:pt x="86" y="82"/>
                  </a:cubicBezTo>
                  <a:close/>
                  <a:moveTo>
                    <a:pt x="91" y="101"/>
                  </a:moveTo>
                  <a:cubicBezTo>
                    <a:pt x="91" y="101"/>
                    <a:pt x="91" y="101"/>
                    <a:pt x="91" y="101"/>
                  </a:cubicBezTo>
                  <a:cubicBezTo>
                    <a:pt x="90" y="102"/>
                    <a:pt x="88" y="103"/>
                    <a:pt x="86" y="103"/>
                  </a:cubicBezTo>
                  <a:cubicBezTo>
                    <a:pt x="85" y="103"/>
                    <a:pt x="83" y="102"/>
                    <a:pt x="82" y="101"/>
                  </a:cubicBezTo>
                  <a:cubicBezTo>
                    <a:pt x="81" y="100"/>
                    <a:pt x="80" y="98"/>
                    <a:pt x="80" y="96"/>
                  </a:cubicBezTo>
                  <a:cubicBezTo>
                    <a:pt x="80" y="95"/>
                    <a:pt x="81" y="93"/>
                    <a:pt x="82" y="92"/>
                  </a:cubicBezTo>
                  <a:cubicBezTo>
                    <a:pt x="82" y="92"/>
                    <a:pt x="82" y="92"/>
                    <a:pt x="82" y="92"/>
                  </a:cubicBezTo>
                  <a:cubicBezTo>
                    <a:pt x="83" y="91"/>
                    <a:pt x="85" y="90"/>
                    <a:pt x="86" y="90"/>
                  </a:cubicBezTo>
                  <a:cubicBezTo>
                    <a:pt x="88" y="90"/>
                    <a:pt x="90" y="91"/>
                    <a:pt x="91" y="92"/>
                  </a:cubicBezTo>
                  <a:cubicBezTo>
                    <a:pt x="92" y="93"/>
                    <a:pt x="93" y="95"/>
                    <a:pt x="93" y="96"/>
                  </a:cubicBezTo>
                  <a:cubicBezTo>
                    <a:pt x="93" y="98"/>
                    <a:pt x="92" y="100"/>
                    <a:pt x="91" y="101"/>
                  </a:cubicBezTo>
                  <a:close/>
                  <a:moveTo>
                    <a:pt x="116" y="122"/>
                  </a:moveTo>
                  <a:cubicBezTo>
                    <a:pt x="116" y="122"/>
                    <a:pt x="116" y="122"/>
                    <a:pt x="116" y="122"/>
                  </a:cubicBezTo>
                  <a:cubicBezTo>
                    <a:pt x="119" y="122"/>
                    <a:pt x="121" y="120"/>
                    <a:pt x="121" y="118"/>
                  </a:cubicBezTo>
                  <a:cubicBezTo>
                    <a:pt x="121" y="80"/>
                    <a:pt x="121" y="80"/>
                    <a:pt x="121" y="80"/>
                  </a:cubicBezTo>
                  <a:cubicBezTo>
                    <a:pt x="121" y="77"/>
                    <a:pt x="119" y="76"/>
                    <a:pt x="116" y="76"/>
                  </a:cubicBezTo>
                  <a:cubicBezTo>
                    <a:pt x="105" y="76"/>
                    <a:pt x="105" y="76"/>
                    <a:pt x="105" y="76"/>
                  </a:cubicBezTo>
                  <a:cubicBezTo>
                    <a:pt x="103" y="70"/>
                    <a:pt x="103" y="70"/>
                    <a:pt x="103" y="70"/>
                  </a:cubicBezTo>
                  <a:cubicBezTo>
                    <a:pt x="102" y="68"/>
                    <a:pt x="101" y="66"/>
                    <a:pt x="99" y="66"/>
                  </a:cubicBezTo>
                  <a:cubicBezTo>
                    <a:pt x="74" y="66"/>
                    <a:pt x="74" y="66"/>
                    <a:pt x="74" y="66"/>
                  </a:cubicBezTo>
                  <a:cubicBezTo>
                    <a:pt x="72" y="66"/>
                    <a:pt x="71" y="67"/>
                    <a:pt x="70" y="69"/>
                  </a:cubicBezTo>
                  <a:cubicBezTo>
                    <a:pt x="68" y="76"/>
                    <a:pt x="68" y="76"/>
                    <a:pt x="68" y="76"/>
                  </a:cubicBezTo>
                  <a:cubicBezTo>
                    <a:pt x="57" y="76"/>
                    <a:pt x="57" y="76"/>
                    <a:pt x="57" y="76"/>
                  </a:cubicBezTo>
                  <a:cubicBezTo>
                    <a:pt x="54" y="76"/>
                    <a:pt x="52" y="77"/>
                    <a:pt x="52" y="80"/>
                  </a:cubicBezTo>
                  <a:cubicBezTo>
                    <a:pt x="52" y="118"/>
                    <a:pt x="52" y="118"/>
                    <a:pt x="52" y="118"/>
                  </a:cubicBezTo>
                  <a:cubicBezTo>
                    <a:pt x="52" y="120"/>
                    <a:pt x="54" y="122"/>
                    <a:pt x="57" y="122"/>
                  </a:cubicBezTo>
                  <a:cubicBezTo>
                    <a:pt x="116" y="122"/>
                    <a:pt x="116" y="122"/>
                    <a:pt x="116" y="122"/>
                  </a:cubicBezTo>
                  <a:close/>
                  <a:moveTo>
                    <a:pt x="61" y="84"/>
                  </a:moveTo>
                  <a:cubicBezTo>
                    <a:pt x="61" y="84"/>
                    <a:pt x="61" y="84"/>
                    <a:pt x="61" y="84"/>
                  </a:cubicBezTo>
                  <a:cubicBezTo>
                    <a:pt x="71" y="84"/>
                    <a:pt x="71" y="84"/>
                    <a:pt x="71" y="84"/>
                  </a:cubicBezTo>
                  <a:cubicBezTo>
                    <a:pt x="73" y="84"/>
                    <a:pt x="75" y="82"/>
                    <a:pt x="76" y="81"/>
                  </a:cubicBezTo>
                  <a:cubicBezTo>
                    <a:pt x="77" y="75"/>
                    <a:pt x="77" y="75"/>
                    <a:pt x="77" y="75"/>
                  </a:cubicBezTo>
                  <a:cubicBezTo>
                    <a:pt x="96" y="75"/>
                    <a:pt x="96" y="75"/>
                    <a:pt x="96" y="75"/>
                  </a:cubicBezTo>
                  <a:cubicBezTo>
                    <a:pt x="98" y="81"/>
                    <a:pt x="98" y="81"/>
                    <a:pt x="98" y="81"/>
                  </a:cubicBezTo>
                  <a:cubicBezTo>
                    <a:pt x="98" y="83"/>
                    <a:pt x="100" y="84"/>
                    <a:pt x="102" y="84"/>
                  </a:cubicBezTo>
                  <a:cubicBezTo>
                    <a:pt x="112" y="84"/>
                    <a:pt x="112" y="84"/>
                    <a:pt x="112" y="84"/>
                  </a:cubicBezTo>
                  <a:cubicBezTo>
                    <a:pt x="112" y="114"/>
                    <a:pt x="112" y="114"/>
                    <a:pt x="112" y="114"/>
                  </a:cubicBezTo>
                  <a:cubicBezTo>
                    <a:pt x="61" y="114"/>
                    <a:pt x="61" y="114"/>
                    <a:pt x="61" y="114"/>
                  </a:cubicBezTo>
                  <a:cubicBezTo>
                    <a:pt x="61" y="84"/>
                    <a:pt x="61" y="84"/>
                    <a:pt x="61" y="84"/>
                  </a:cubicBezTo>
                  <a:close/>
                  <a:moveTo>
                    <a:pt x="99" y="134"/>
                  </a:moveTo>
                  <a:cubicBezTo>
                    <a:pt x="99" y="134"/>
                    <a:pt x="99" y="134"/>
                    <a:pt x="99" y="134"/>
                  </a:cubicBezTo>
                  <a:cubicBezTo>
                    <a:pt x="98" y="133"/>
                    <a:pt x="97" y="133"/>
                    <a:pt x="96" y="133"/>
                  </a:cubicBezTo>
                  <a:cubicBezTo>
                    <a:pt x="93" y="133"/>
                    <a:pt x="92" y="135"/>
                    <a:pt x="92" y="137"/>
                  </a:cubicBezTo>
                  <a:cubicBezTo>
                    <a:pt x="92" y="153"/>
                    <a:pt x="92" y="153"/>
                    <a:pt x="92" y="153"/>
                  </a:cubicBezTo>
                  <a:cubicBezTo>
                    <a:pt x="14" y="153"/>
                    <a:pt x="14" y="153"/>
                    <a:pt x="14" y="153"/>
                  </a:cubicBezTo>
                  <a:cubicBezTo>
                    <a:pt x="14" y="35"/>
                    <a:pt x="14" y="35"/>
                    <a:pt x="14" y="35"/>
                  </a:cubicBezTo>
                  <a:cubicBezTo>
                    <a:pt x="28" y="35"/>
                    <a:pt x="28" y="35"/>
                    <a:pt x="28" y="35"/>
                  </a:cubicBezTo>
                  <a:cubicBezTo>
                    <a:pt x="32" y="35"/>
                    <a:pt x="35" y="32"/>
                    <a:pt x="35" y="28"/>
                  </a:cubicBezTo>
                  <a:cubicBezTo>
                    <a:pt x="35" y="24"/>
                    <a:pt x="32" y="21"/>
                    <a:pt x="28" y="21"/>
                  </a:cubicBezTo>
                  <a:cubicBezTo>
                    <a:pt x="7" y="21"/>
                    <a:pt x="7" y="21"/>
                    <a:pt x="7" y="21"/>
                  </a:cubicBezTo>
                  <a:cubicBezTo>
                    <a:pt x="3" y="21"/>
                    <a:pt x="0" y="24"/>
                    <a:pt x="0" y="28"/>
                  </a:cubicBezTo>
                  <a:cubicBezTo>
                    <a:pt x="0" y="160"/>
                    <a:pt x="0" y="160"/>
                    <a:pt x="0" y="160"/>
                  </a:cubicBezTo>
                  <a:cubicBezTo>
                    <a:pt x="0" y="164"/>
                    <a:pt x="3" y="167"/>
                    <a:pt x="7" y="167"/>
                  </a:cubicBezTo>
                  <a:cubicBezTo>
                    <a:pt x="92" y="167"/>
                    <a:pt x="92" y="167"/>
                    <a:pt x="92" y="167"/>
                  </a:cubicBezTo>
                  <a:cubicBezTo>
                    <a:pt x="92" y="184"/>
                    <a:pt x="92" y="184"/>
                    <a:pt x="92" y="184"/>
                  </a:cubicBezTo>
                  <a:cubicBezTo>
                    <a:pt x="92" y="185"/>
                    <a:pt x="92" y="186"/>
                    <a:pt x="93" y="187"/>
                  </a:cubicBezTo>
                  <a:cubicBezTo>
                    <a:pt x="94" y="188"/>
                    <a:pt x="97" y="188"/>
                    <a:pt x="99" y="187"/>
                  </a:cubicBezTo>
                  <a:cubicBezTo>
                    <a:pt x="110" y="175"/>
                    <a:pt x="110" y="175"/>
                    <a:pt x="110" y="175"/>
                  </a:cubicBezTo>
                  <a:cubicBezTo>
                    <a:pt x="122" y="163"/>
                    <a:pt x="122" y="163"/>
                    <a:pt x="122" y="163"/>
                  </a:cubicBezTo>
                  <a:cubicBezTo>
                    <a:pt x="122" y="163"/>
                    <a:pt x="122" y="163"/>
                    <a:pt x="122" y="163"/>
                  </a:cubicBezTo>
                  <a:cubicBezTo>
                    <a:pt x="124" y="162"/>
                    <a:pt x="124" y="159"/>
                    <a:pt x="122" y="157"/>
                  </a:cubicBezTo>
                  <a:cubicBezTo>
                    <a:pt x="99" y="134"/>
                    <a:pt x="99" y="134"/>
                    <a:pt x="99" y="134"/>
                  </a:cubicBezTo>
                  <a:close/>
                  <a:moveTo>
                    <a:pt x="100" y="173"/>
                  </a:moveTo>
                  <a:cubicBezTo>
                    <a:pt x="100" y="173"/>
                    <a:pt x="100" y="173"/>
                    <a:pt x="100" y="173"/>
                  </a:cubicBezTo>
                  <a:cubicBezTo>
                    <a:pt x="100" y="147"/>
                    <a:pt x="100" y="147"/>
                    <a:pt x="100" y="147"/>
                  </a:cubicBezTo>
                  <a:cubicBezTo>
                    <a:pt x="113" y="160"/>
                    <a:pt x="113" y="160"/>
                    <a:pt x="113" y="160"/>
                  </a:cubicBezTo>
                  <a:cubicBezTo>
                    <a:pt x="109" y="165"/>
                    <a:pt x="104" y="169"/>
                    <a:pt x="100" y="17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5296360" y="2373191"/>
            <a:ext cx="1599279" cy="1599279"/>
            <a:chOff x="5296360" y="2418911"/>
            <a:chExt cx="1599279" cy="1599279"/>
          </a:xfrm>
        </p:grpSpPr>
        <p:sp>
          <p:nvSpPr>
            <p:cNvPr id="24" name="椭圆 23"/>
            <p:cNvSpPr/>
            <p:nvPr/>
          </p:nvSpPr>
          <p:spPr>
            <a:xfrm>
              <a:off x="5296360" y="2418911"/>
              <a:ext cx="1599279" cy="1599279"/>
            </a:xfrm>
            <a:prstGeom prst="ellipse">
              <a:avLst/>
            </a:prstGeom>
            <a:solidFill>
              <a:srgbClr val="E94B5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Freeform 31"/>
            <p:cNvSpPr>
              <a:spLocks noEditPoints="1"/>
            </p:cNvSpPr>
            <p:nvPr/>
          </p:nvSpPr>
          <p:spPr bwMode="auto">
            <a:xfrm>
              <a:off x="5773395" y="2943349"/>
              <a:ext cx="645208" cy="550402"/>
            </a:xfrm>
            <a:custGeom>
              <a:avLst/>
              <a:gdLst>
                <a:gd name="T0" fmla="*/ 137 w 184"/>
                <a:gd name="T1" fmla="*/ 103 h 157"/>
                <a:gd name="T2" fmla="*/ 137 w 184"/>
                <a:gd name="T3" fmla="*/ 8 h 157"/>
                <a:gd name="T4" fmla="*/ 130 w 184"/>
                <a:gd name="T5" fmla="*/ 0 h 157"/>
                <a:gd name="T6" fmla="*/ 7 w 184"/>
                <a:gd name="T7" fmla="*/ 0 h 157"/>
                <a:gd name="T8" fmla="*/ 0 w 184"/>
                <a:gd name="T9" fmla="*/ 8 h 157"/>
                <a:gd name="T10" fmla="*/ 0 w 184"/>
                <a:gd name="T11" fmla="*/ 103 h 157"/>
                <a:gd name="T12" fmla="*/ 7 w 184"/>
                <a:gd name="T13" fmla="*/ 110 h 157"/>
                <a:gd name="T14" fmla="*/ 130 w 184"/>
                <a:gd name="T15" fmla="*/ 110 h 157"/>
                <a:gd name="T16" fmla="*/ 137 w 184"/>
                <a:gd name="T17" fmla="*/ 103 h 157"/>
                <a:gd name="T18" fmla="*/ 123 w 184"/>
                <a:gd name="T19" fmla="*/ 96 h 157"/>
                <a:gd name="T20" fmla="*/ 123 w 184"/>
                <a:gd name="T21" fmla="*/ 96 h 157"/>
                <a:gd name="T22" fmla="*/ 14 w 184"/>
                <a:gd name="T23" fmla="*/ 96 h 157"/>
                <a:gd name="T24" fmla="*/ 14 w 184"/>
                <a:gd name="T25" fmla="*/ 15 h 157"/>
                <a:gd name="T26" fmla="*/ 123 w 184"/>
                <a:gd name="T27" fmla="*/ 15 h 157"/>
                <a:gd name="T28" fmla="*/ 123 w 184"/>
                <a:gd name="T29" fmla="*/ 96 h 157"/>
                <a:gd name="T30" fmla="*/ 177 w 184"/>
                <a:gd name="T31" fmla="*/ 47 h 157"/>
                <a:gd name="T32" fmla="*/ 177 w 184"/>
                <a:gd name="T33" fmla="*/ 47 h 157"/>
                <a:gd name="T34" fmla="*/ 170 w 184"/>
                <a:gd name="T35" fmla="*/ 54 h 157"/>
                <a:gd name="T36" fmla="*/ 170 w 184"/>
                <a:gd name="T37" fmla="*/ 143 h 157"/>
                <a:gd name="T38" fmla="*/ 54 w 184"/>
                <a:gd name="T39" fmla="*/ 143 h 157"/>
                <a:gd name="T40" fmla="*/ 47 w 184"/>
                <a:gd name="T41" fmla="*/ 150 h 157"/>
                <a:gd name="T42" fmla="*/ 54 w 184"/>
                <a:gd name="T43" fmla="*/ 157 h 157"/>
                <a:gd name="T44" fmla="*/ 176 w 184"/>
                <a:gd name="T45" fmla="*/ 157 h 157"/>
                <a:gd name="T46" fmla="*/ 177 w 184"/>
                <a:gd name="T47" fmla="*/ 157 h 157"/>
                <a:gd name="T48" fmla="*/ 184 w 184"/>
                <a:gd name="T49" fmla="*/ 150 h 157"/>
                <a:gd name="T50" fmla="*/ 184 w 184"/>
                <a:gd name="T51" fmla="*/ 54 h 157"/>
                <a:gd name="T52" fmla="*/ 177 w 184"/>
                <a:gd name="T53" fmla="*/ 47 h 157"/>
                <a:gd name="T54" fmla="*/ 153 w 184"/>
                <a:gd name="T55" fmla="*/ 133 h 157"/>
                <a:gd name="T56" fmla="*/ 153 w 184"/>
                <a:gd name="T57" fmla="*/ 133 h 157"/>
                <a:gd name="T58" fmla="*/ 160 w 184"/>
                <a:gd name="T59" fmla="*/ 126 h 157"/>
                <a:gd name="T60" fmla="*/ 160 w 184"/>
                <a:gd name="T61" fmla="*/ 31 h 157"/>
                <a:gd name="T62" fmla="*/ 153 w 184"/>
                <a:gd name="T63" fmla="*/ 24 h 157"/>
                <a:gd name="T64" fmla="*/ 146 w 184"/>
                <a:gd name="T65" fmla="*/ 31 h 157"/>
                <a:gd name="T66" fmla="*/ 146 w 184"/>
                <a:gd name="T67" fmla="*/ 119 h 157"/>
                <a:gd name="T68" fmla="*/ 31 w 184"/>
                <a:gd name="T69" fmla="*/ 119 h 157"/>
                <a:gd name="T70" fmla="*/ 24 w 184"/>
                <a:gd name="T71" fmla="*/ 126 h 157"/>
                <a:gd name="T72" fmla="*/ 31 w 184"/>
                <a:gd name="T73" fmla="*/ 133 h 157"/>
                <a:gd name="T74" fmla="*/ 153 w 184"/>
                <a:gd name="T75" fmla="*/ 133 h 157"/>
                <a:gd name="T76" fmla="*/ 153 w 184"/>
                <a:gd name="T77" fmla="*/ 133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84" h="157">
                  <a:moveTo>
                    <a:pt x="137" y="103"/>
                  </a:moveTo>
                  <a:cubicBezTo>
                    <a:pt x="137" y="8"/>
                    <a:pt x="137" y="8"/>
                    <a:pt x="137" y="8"/>
                  </a:cubicBezTo>
                  <a:cubicBezTo>
                    <a:pt x="137" y="4"/>
                    <a:pt x="134" y="0"/>
                    <a:pt x="130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4"/>
                    <a:pt x="0" y="8"/>
                  </a:cubicBezTo>
                  <a:cubicBezTo>
                    <a:pt x="0" y="103"/>
                    <a:pt x="0" y="103"/>
                    <a:pt x="0" y="103"/>
                  </a:cubicBezTo>
                  <a:cubicBezTo>
                    <a:pt x="0" y="107"/>
                    <a:pt x="3" y="110"/>
                    <a:pt x="7" y="110"/>
                  </a:cubicBezTo>
                  <a:cubicBezTo>
                    <a:pt x="130" y="110"/>
                    <a:pt x="130" y="110"/>
                    <a:pt x="130" y="110"/>
                  </a:cubicBezTo>
                  <a:cubicBezTo>
                    <a:pt x="134" y="110"/>
                    <a:pt x="137" y="107"/>
                    <a:pt x="137" y="103"/>
                  </a:cubicBezTo>
                  <a:close/>
                  <a:moveTo>
                    <a:pt x="123" y="96"/>
                  </a:moveTo>
                  <a:cubicBezTo>
                    <a:pt x="123" y="96"/>
                    <a:pt x="123" y="96"/>
                    <a:pt x="123" y="96"/>
                  </a:cubicBezTo>
                  <a:cubicBezTo>
                    <a:pt x="14" y="96"/>
                    <a:pt x="14" y="96"/>
                    <a:pt x="14" y="96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23" y="15"/>
                    <a:pt x="123" y="15"/>
                    <a:pt x="123" y="15"/>
                  </a:cubicBezTo>
                  <a:cubicBezTo>
                    <a:pt x="123" y="96"/>
                    <a:pt x="123" y="96"/>
                    <a:pt x="123" y="96"/>
                  </a:cubicBezTo>
                  <a:close/>
                  <a:moveTo>
                    <a:pt x="177" y="47"/>
                  </a:moveTo>
                  <a:cubicBezTo>
                    <a:pt x="177" y="47"/>
                    <a:pt x="177" y="47"/>
                    <a:pt x="177" y="47"/>
                  </a:cubicBezTo>
                  <a:cubicBezTo>
                    <a:pt x="173" y="47"/>
                    <a:pt x="170" y="51"/>
                    <a:pt x="170" y="54"/>
                  </a:cubicBezTo>
                  <a:cubicBezTo>
                    <a:pt x="170" y="143"/>
                    <a:pt x="170" y="143"/>
                    <a:pt x="170" y="143"/>
                  </a:cubicBezTo>
                  <a:cubicBezTo>
                    <a:pt x="54" y="143"/>
                    <a:pt x="54" y="143"/>
                    <a:pt x="54" y="143"/>
                  </a:cubicBezTo>
                  <a:cubicBezTo>
                    <a:pt x="50" y="143"/>
                    <a:pt x="47" y="146"/>
                    <a:pt x="47" y="150"/>
                  </a:cubicBezTo>
                  <a:cubicBezTo>
                    <a:pt x="47" y="154"/>
                    <a:pt x="50" y="157"/>
                    <a:pt x="54" y="157"/>
                  </a:cubicBezTo>
                  <a:cubicBezTo>
                    <a:pt x="176" y="157"/>
                    <a:pt x="176" y="157"/>
                    <a:pt x="176" y="157"/>
                  </a:cubicBezTo>
                  <a:cubicBezTo>
                    <a:pt x="177" y="157"/>
                    <a:pt x="177" y="157"/>
                    <a:pt x="177" y="157"/>
                  </a:cubicBezTo>
                  <a:cubicBezTo>
                    <a:pt x="181" y="157"/>
                    <a:pt x="184" y="154"/>
                    <a:pt x="184" y="150"/>
                  </a:cubicBezTo>
                  <a:cubicBezTo>
                    <a:pt x="184" y="54"/>
                    <a:pt x="184" y="54"/>
                    <a:pt x="184" y="54"/>
                  </a:cubicBezTo>
                  <a:cubicBezTo>
                    <a:pt x="184" y="51"/>
                    <a:pt x="181" y="47"/>
                    <a:pt x="177" y="47"/>
                  </a:cubicBezTo>
                  <a:close/>
                  <a:moveTo>
                    <a:pt x="153" y="133"/>
                  </a:moveTo>
                  <a:cubicBezTo>
                    <a:pt x="153" y="133"/>
                    <a:pt x="153" y="133"/>
                    <a:pt x="153" y="133"/>
                  </a:cubicBezTo>
                  <a:cubicBezTo>
                    <a:pt x="157" y="133"/>
                    <a:pt x="160" y="130"/>
                    <a:pt x="160" y="126"/>
                  </a:cubicBezTo>
                  <a:cubicBezTo>
                    <a:pt x="160" y="31"/>
                    <a:pt x="160" y="31"/>
                    <a:pt x="160" y="31"/>
                  </a:cubicBezTo>
                  <a:cubicBezTo>
                    <a:pt x="160" y="27"/>
                    <a:pt x="157" y="24"/>
                    <a:pt x="153" y="24"/>
                  </a:cubicBezTo>
                  <a:cubicBezTo>
                    <a:pt x="149" y="24"/>
                    <a:pt x="146" y="27"/>
                    <a:pt x="146" y="31"/>
                  </a:cubicBezTo>
                  <a:cubicBezTo>
                    <a:pt x="146" y="119"/>
                    <a:pt x="146" y="119"/>
                    <a:pt x="146" y="119"/>
                  </a:cubicBezTo>
                  <a:cubicBezTo>
                    <a:pt x="31" y="119"/>
                    <a:pt x="31" y="119"/>
                    <a:pt x="31" y="119"/>
                  </a:cubicBezTo>
                  <a:cubicBezTo>
                    <a:pt x="27" y="119"/>
                    <a:pt x="24" y="122"/>
                    <a:pt x="24" y="126"/>
                  </a:cubicBezTo>
                  <a:cubicBezTo>
                    <a:pt x="24" y="130"/>
                    <a:pt x="27" y="133"/>
                    <a:pt x="31" y="133"/>
                  </a:cubicBezTo>
                  <a:cubicBezTo>
                    <a:pt x="153" y="133"/>
                    <a:pt x="153" y="133"/>
                    <a:pt x="153" y="133"/>
                  </a:cubicBezTo>
                  <a:cubicBezTo>
                    <a:pt x="153" y="133"/>
                    <a:pt x="153" y="133"/>
                    <a:pt x="153" y="13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1323339" y="4111251"/>
            <a:ext cx="2327733" cy="1266503"/>
            <a:chOff x="4608063" y="4726146"/>
            <a:chExt cx="2327733" cy="1266503"/>
          </a:xfrm>
        </p:grpSpPr>
        <p:sp>
          <p:nvSpPr>
            <p:cNvPr id="30" name="文本框 29"/>
            <p:cNvSpPr txBox="1"/>
            <p:nvPr/>
          </p:nvSpPr>
          <p:spPr>
            <a:xfrm>
              <a:off x="4877665" y="4726146"/>
              <a:ext cx="1762007" cy="3194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400" b="1">
                  <a:solidFill>
                    <a:srgbClr val="E94B52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单击此处输入标题</a:t>
              </a:r>
              <a:endParaRPr lang="zh-CN" altLang="en-US" sz="2000" dirty="0">
                <a:solidFill>
                  <a:srgbClr val="006A6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1" name="矩形 30"/>
            <p:cNvSpPr/>
            <p:nvPr/>
          </p:nvSpPr>
          <p:spPr>
            <a:xfrm>
              <a:off x="4608063" y="5078249"/>
              <a:ext cx="2327733" cy="91440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When a cigarette falls in love with a match,it is destined to be hurt.</a:t>
              </a:r>
              <a:endParaRPr lang="zh-CN" altLang="en-US" sz="1200" dirty="0">
                <a:solidFill>
                  <a:srgbClr val="006A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4893663" y="4111251"/>
            <a:ext cx="2327733" cy="1266503"/>
            <a:chOff x="4608063" y="4726146"/>
            <a:chExt cx="2327733" cy="1266503"/>
          </a:xfrm>
        </p:grpSpPr>
        <p:sp>
          <p:nvSpPr>
            <p:cNvPr id="33" name="文本框 32"/>
            <p:cNvSpPr txBox="1"/>
            <p:nvPr/>
          </p:nvSpPr>
          <p:spPr>
            <a:xfrm>
              <a:off x="4877665" y="4726146"/>
              <a:ext cx="1762007" cy="3194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400" b="1">
                  <a:solidFill>
                    <a:srgbClr val="E94B52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单击此处输入标题</a:t>
              </a:r>
              <a:endParaRPr lang="zh-CN" altLang="en-US" sz="2000" dirty="0">
                <a:solidFill>
                  <a:srgbClr val="006A6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4" name="矩形 33"/>
            <p:cNvSpPr/>
            <p:nvPr/>
          </p:nvSpPr>
          <p:spPr>
            <a:xfrm>
              <a:off x="4608063" y="5078249"/>
              <a:ext cx="2327733" cy="91440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When a cigarette falls in love with a match,it is destined to be hurt.</a:t>
              </a:r>
              <a:endParaRPr lang="zh-CN" altLang="en-US" sz="1200" dirty="0">
                <a:solidFill>
                  <a:srgbClr val="006A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8540925" y="4111251"/>
            <a:ext cx="2327733" cy="1266503"/>
            <a:chOff x="4608063" y="4726146"/>
            <a:chExt cx="2327733" cy="1266503"/>
          </a:xfrm>
        </p:grpSpPr>
        <p:sp>
          <p:nvSpPr>
            <p:cNvPr id="36" name="文本框 35"/>
            <p:cNvSpPr txBox="1"/>
            <p:nvPr/>
          </p:nvSpPr>
          <p:spPr>
            <a:xfrm>
              <a:off x="4877665" y="4726146"/>
              <a:ext cx="1762007" cy="3194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400" b="1">
                  <a:solidFill>
                    <a:srgbClr val="E94B52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单击此处输入标题</a:t>
              </a:r>
              <a:endParaRPr lang="zh-CN" altLang="en-US" sz="2000" dirty="0">
                <a:solidFill>
                  <a:srgbClr val="006A6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7" name="矩形 36"/>
            <p:cNvSpPr/>
            <p:nvPr/>
          </p:nvSpPr>
          <p:spPr>
            <a:xfrm>
              <a:off x="4608063" y="5078249"/>
              <a:ext cx="2327733" cy="91440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When a cigarette falls in love with a match,it is destined to be hurt.</a:t>
              </a:r>
              <a:endParaRPr lang="zh-CN" altLang="en-US" sz="1200" dirty="0">
                <a:solidFill>
                  <a:srgbClr val="006A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273591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6" presetClass="entr" presetSubtype="2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6" presetClass="entr" presetSubtype="2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6" presetClass="entr" presetSubtype="2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10" grpId="0" animBg="1"/>
      <p:bldP spid="11" grpId="0" animBg="1"/>
      <p:bldP spid="13" grpId="0" animBg="1"/>
      <p:bldP spid="14" grpId="0" animBg="1"/>
      <p:bldP spid="16" grpId="0"/>
      <p:bldP spid="16" grpId="1"/>
      <p:bldP spid="17" grpId="0"/>
      <p:bldP spid="17" grpId="1"/>
      <p:bldP spid="18" grpId="0"/>
      <p:bldP spid="18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3773078" y="1306983"/>
            <a:ext cx="451821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简约通用模板</a:t>
            </a:r>
            <a:endParaRPr lang="zh-CN" altLang="en-US" sz="2400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686295" y="1835344"/>
            <a:ext cx="8899618" cy="13857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200000"/>
              </a:lnSpc>
            </a:pP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楷体" pitchFamily="49" charset="-122"/>
                <a:ea typeface="楷体" pitchFamily="49" charset="-122"/>
                <a:cs typeface="+mn-ea"/>
                <a:sym typeface="+mn-lt"/>
              </a:rPr>
              <a:t>单击此处输入文本内容，单击此处输入文本内容，单击此处输入文本内容，单击此处输入文本内容，单击此处输入文本内容，单击此处输入文本内容，单击此处输入文本内容，单击此处输入文本内容，单击此处输入文本内容，单击此处输入文本内容，单击此处输入文本内容，单击此处输入文本内容</a:t>
            </a:r>
          </a:p>
          <a:p>
            <a:pPr algn="ctr">
              <a:lnSpc>
                <a:spcPct val="200000"/>
              </a:lnSpc>
            </a:pPr>
            <a:endParaRPr lang="zh-CN" altLang="en-US" sz="1100" dirty="0">
              <a:solidFill>
                <a:schemeClr val="tx1">
                  <a:lumMod val="65000"/>
                  <a:lumOff val="35000"/>
                </a:schemeClr>
              </a:solidFill>
              <a:latin typeface="楷体" pitchFamily="49" charset="-122"/>
              <a:ea typeface="楷体" pitchFamily="49" charset="-122"/>
              <a:cs typeface="+mn-ea"/>
              <a:sym typeface="+mn-lt"/>
            </a:endParaRPr>
          </a:p>
        </p:txBody>
      </p:sp>
      <p:pic>
        <p:nvPicPr>
          <p:cNvPr id="2" name="图片占位符 1"/>
          <p:cNvPicPr>
            <a:picLocks noGrp="1" noChangeAspect="1"/>
          </p:cNvPicPr>
          <p:nvPr>
            <p:ph type="pic" sz="quarter" idx="13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218" b="14218"/>
          <a:stretch>
            <a:fillRect/>
          </a:stretch>
        </p:blipFill>
        <p:spPr/>
      </p:pic>
      <p:pic>
        <p:nvPicPr>
          <p:cNvPr id="4" name="图片占位符 3"/>
          <p:cNvPicPr>
            <a:picLocks noGrp="1" noChangeAspect="1"/>
          </p:cNvPicPr>
          <p:nvPr>
            <p:ph type="pic" sz="quarter" idx="14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594" b="21594"/>
          <a:stretch>
            <a:fillRect/>
          </a:stretch>
        </p:blipFill>
        <p:spPr/>
      </p:pic>
      <p:pic>
        <p:nvPicPr>
          <p:cNvPr id="3" name="图片占位符 2"/>
          <p:cNvPicPr>
            <a:picLocks noGrp="1" noChangeAspect="1"/>
          </p:cNvPicPr>
          <p:nvPr>
            <p:ph type="pic" sz="quarter" idx="20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419" r="15419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7282183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" name="组合 37"/>
          <p:cNvGrpSpPr/>
          <p:nvPr/>
        </p:nvGrpSpPr>
        <p:grpSpPr>
          <a:xfrm>
            <a:off x="2007235" y="2109470"/>
            <a:ext cx="1013460" cy="1380490"/>
            <a:chOff x="4246" y="3753"/>
            <a:chExt cx="1596" cy="2174"/>
          </a:xfrm>
        </p:grpSpPr>
        <p:sp>
          <p:nvSpPr>
            <p:cNvPr id="7" name="MH_SubTitle_1"/>
            <p:cNvSpPr/>
            <p:nvPr>
              <p:custDataLst>
                <p:tags r:id="rId4"/>
              </p:custDataLst>
            </p:nvPr>
          </p:nvSpPr>
          <p:spPr>
            <a:xfrm>
              <a:off x="4246" y="3753"/>
              <a:ext cx="1596" cy="2175"/>
            </a:xfrm>
            <a:custGeom>
              <a:avLst/>
              <a:gdLst>
                <a:gd name="connsiteX0" fmla="*/ 555581 w 1138390"/>
                <a:gd name="connsiteY0" fmla="*/ 138889 h 1550820"/>
                <a:gd name="connsiteX1" fmla="*/ 181310 w 1138390"/>
                <a:gd name="connsiteY1" fmla="*/ 513159 h 1550820"/>
                <a:gd name="connsiteX2" fmla="*/ 555581 w 1138390"/>
                <a:gd name="connsiteY2" fmla="*/ 887431 h 1550820"/>
                <a:gd name="connsiteX3" fmla="*/ 929852 w 1138390"/>
                <a:gd name="connsiteY3" fmla="*/ 513160 h 1550820"/>
                <a:gd name="connsiteX4" fmla="*/ 555581 w 1138390"/>
                <a:gd name="connsiteY4" fmla="*/ 138889 h 1550820"/>
                <a:gd name="connsiteX5" fmla="*/ 586782 w 1138390"/>
                <a:gd name="connsiteY5" fmla="*/ 273 h 1550820"/>
                <a:gd name="connsiteX6" fmla="*/ 983919 w 1138390"/>
                <a:gd name="connsiteY6" fmla="*/ 179343 h 1550820"/>
                <a:gd name="connsiteX7" fmla="*/ 959048 w 1138390"/>
                <a:gd name="connsiteY7" fmla="*/ 983920 h 1550820"/>
                <a:gd name="connsiteX8" fmla="*/ 538851 w 1138390"/>
                <a:gd name="connsiteY8" fmla="*/ 1550820 h 1550820"/>
                <a:gd name="connsiteX9" fmla="*/ 154471 w 1138390"/>
                <a:gd name="connsiteY9" fmla="*/ 959049 h 1550820"/>
                <a:gd name="connsiteX10" fmla="*/ 179342 w 1138390"/>
                <a:gd name="connsiteY10" fmla="*/ 154471 h 1550820"/>
                <a:gd name="connsiteX11" fmla="*/ 586782 w 1138390"/>
                <a:gd name="connsiteY11" fmla="*/ 273 h 15508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138390" h="1550820">
                  <a:moveTo>
                    <a:pt x="555581" y="138889"/>
                  </a:moveTo>
                  <a:cubicBezTo>
                    <a:pt x="348876" y="138889"/>
                    <a:pt x="181310" y="306455"/>
                    <a:pt x="181310" y="513159"/>
                  </a:cubicBezTo>
                  <a:cubicBezTo>
                    <a:pt x="181310" y="719863"/>
                    <a:pt x="348877" y="887431"/>
                    <a:pt x="555581" y="887431"/>
                  </a:cubicBezTo>
                  <a:cubicBezTo>
                    <a:pt x="762285" y="887431"/>
                    <a:pt x="929852" y="719864"/>
                    <a:pt x="929852" y="513160"/>
                  </a:cubicBezTo>
                  <a:cubicBezTo>
                    <a:pt x="929852" y="306456"/>
                    <a:pt x="762285" y="138889"/>
                    <a:pt x="555581" y="138889"/>
                  </a:cubicBezTo>
                  <a:close/>
                  <a:moveTo>
                    <a:pt x="586782" y="273"/>
                  </a:moveTo>
                  <a:cubicBezTo>
                    <a:pt x="732382" y="4774"/>
                    <a:pt x="876265" y="64820"/>
                    <a:pt x="983919" y="179343"/>
                  </a:cubicBezTo>
                  <a:cubicBezTo>
                    <a:pt x="1199229" y="408388"/>
                    <a:pt x="1188094" y="768610"/>
                    <a:pt x="959048" y="983920"/>
                  </a:cubicBezTo>
                  <a:cubicBezTo>
                    <a:pt x="790387" y="1142467"/>
                    <a:pt x="650320" y="1331434"/>
                    <a:pt x="538851" y="1550820"/>
                  </a:cubicBezTo>
                  <a:cubicBezTo>
                    <a:pt x="441145" y="1324968"/>
                    <a:pt x="313018" y="1127711"/>
                    <a:pt x="154471" y="959049"/>
                  </a:cubicBezTo>
                  <a:cubicBezTo>
                    <a:pt x="-60839" y="730003"/>
                    <a:pt x="-49704" y="369781"/>
                    <a:pt x="179342" y="154471"/>
                  </a:cubicBezTo>
                  <a:cubicBezTo>
                    <a:pt x="293864" y="46817"/>
                    <a:pt x="441181" y="-4227"/>
                    <a:pt x="586782" y="273"/>
                  </a:cubicBezTo>
                  <a:close/>
                </a:path>
              </a:pathLst>
            </a:custGeom>
            <a:solidFill>
              <a:srgbClr val="E94B52">
                <a:alpha val="80000"/>
              </a:srgbClr>
            </a:solidFill>
            <a:ln w="285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612000" anchor="ctr">
              <a:normAutofit/>
            </a:bodyPr>
            <a:lstStyle/>
            <a:p>
              <a:pPr algn="ctr">
                <a:defRPr/>
              </a:pPr>
              <a:endParaRPr lang="zh-CN" altLang="en-US" dirty="0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12" name="Freeform 5"/>
            <p:cNvSpPr/>
            <p:nvPr/>
          </p:nvSpPr>
          <p:spPr bwMode="auto">
            <a:xfrm>
              <a:off x="4797" y="4280"/>
              <a:ext cx="449" cy="449"/>
            </a:xfrm>
            <a:custGeom>
              <a:avLst/>
              <a:gdLst>
                <a:gd name="T0" fmla="*/ 184 w 213"/>
                <a:gd name="T1" fmla="*/ 77 h 213"/>
                <a:gd name="T2" fmla="*/ 184 w 213"/>
                <a:gd name="T3" fmla="*/ 10 h 213"/>
                <a:gd name="T4" fmla="*/ 145 w 213"/>
                <a:gd name="T5" fmla="*/ 10 h 213"/>
                <a:gd name="T6" fmla="*/ 145 w 213"/>
                <a:gd name="T7" fmla="*/ 39 h 213"/>
                <a:gd name="T8" fmla="*/ 106 w 213"/>
                <a:gd name="T9" fmla="*/ 0 h 213"/>
                <a:gd name="T10" fmla="*/ 0 w 213"/>
                <a:gd name="T11" fmla="*/ 106 h 213"/>
                <a:gd name="T12" fmla="*/ 19 w 213"/>
                <a:gd name="T13" fmla="*/ 106 h 213"/>
                <a:gd name="T14" fmla="*/ 19 w 213"/>
                <a:gd name="T15" fmla="*/ 213 h 213"/>
                <a:gd name="T16" fmla="*/ 77 w 213"/>
                <a:gd name="T17" fmla="*/ 213 h 213"/>
                <a:gd name="T18" fmla="*/ 77 w 213"/>
                <a:gd name="T19" fmla="*/ 126 h 213"/>
                <a:gd name="T20" fmla="*/ 135 w 213"/>
                <a:gd name="T21" fmla="*/ 126 h 213"/>
                <a:gd name="T22" fmla="*/ 135 w 213"/>
                <a:gd name="T23" fmla="*/ 213 h 213"/>
                <a:gd name="T24" fmla="*/ 193 w 213"/>
                <a:gd name="T25" fmla="*/ 213 h 213"/>
                <a:gd name="T26" fmla="*/ 193 w 213"/>
                <a:gd name="T27" fmla="*/ 106 h 213"/>
                <a:gd name="T28" fmla="*/ 213 w 213"/>
                <a:gd name="T29" fmla="*/ 106 h 213"/>
                <a:gd name="T30" fmla="*/ 184 w 213"/>
                <a:gd name="T31" fmla="*/ 77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13" h="213">
                  <a:moveTo>
                    <a:pt x="184" y="77"/>
                  </a:moveTo>
                  <a:lnTo>
                    <a:pt x="184" y="10"/>
                  </a:lnTo>
                  <a:lnTo>
                    <a:pt x="145" y="10"/>
                  </a:lnTo>
                  <a:lnTo>
                    <a:pt x="145" y="39"/>
                  </a:lnTo>
                  <a:lnTo>
                    <a:pt x="106" y="0"/>
                  </a:lnTo>
                  <a:lnTo>
                    <a:pt x="0" y="106"/>
                  </a:lnTo>
                  <a:lnTo>
                    <a:pt x="19" y="106"/>
                  </a:lnTo>
                  <a:lnTo>
                    <a:pt x="19" y="213"/>
                  </a:lnTo>
                  <a:lnTo>
                    <a:pt x="77" y="213"/>
                  </a:lnTo>
                  <a:lnTo>
                    <a:pt x="77" y="126"/>
                  </a:lnTo>
                  <a:lnTo>
                    <a:pt x="135" y="126"/>
                  </a:lnTo>
                  <a:lnTo>
                    <a:pt x="135" y="213"/>
                  </a:lnTo>
                  <a:lnTo>
                    <a:pt x="193" y="213"/>
                  </a:lnTo>
                  <a:lnTo>
                    <a:pt x="193" y="106"/>
                  </a:lnTo>
                  <a:lnTo>
                    <a:pt x="213" y="106"/>
                  </a:lnTo>
                  <a:lnTo>
                    <a:pt x="184" y="77"/>
                  </a:lnTo>
                  <a:close/>
                </a:path>
              </a:pathLst>
            </a:custGeom>
            <a:solidFill>
              <a:srgbClr val="E94B52">
                <a:alpha val="8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2">
                    <a:lumMod val="25000"/>
                  </a:schemeClr>
                </a:solidFill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4036060" y="1837055"/>
            <a:ext cx="1413510" cy="1926590"/>
            <a:chOff x="7325" y="3607"/>
            <a:chExt cx="2226" cy="3034"/>
          </a:xfrm>
        </p:grpSpPr>
        <p:sp>
          <p:nvSpPr>
            <p:cNvPr id="8" name="MH_SubTitle_2"/>
            <p:cNvSpPr/>
            <p:nvPr>
              <p:custDataLst>
                <p:tags r:id="rId3"/>
              </p:custDataLst>
            </p:nvPr>
          </p:nvSpPr>
          <p:spPr>
            <a:xfrm>
              <a:off x="7325" y="3607"/>
              <a:ext cx="2226" cy="3034"/>
            </a:xfrm>
            <a:custGeom>
              <a:avLst/>
              <a:gdLst>
                <a:gd name="connsiteX0" fmla="*/ 555581 w 1138390"/>
                <a:gd name="connsiteY0" fmla="*/ 138889 h 1550820"/>
                <a:gd name="connsiteX1" fmla="*/ 181310 w 1138390"/>
                <a:gd name="connsiteY1" fmla="*/ 513159 h 1550820"/>
                <a:gd name="connsiteX2" fmla="*/ 555581 w 1138390"/>
                <a:gd name="connsiteY2" fmla="*/ 887431 h 1550820"/>
                <a:gd name="connsiteX3" fmla="*/ 929852 w 1138390"/>
                <a:gd name="connsiteY3" fmla="*/ 513160 h 1550820"/>
                <a:gd name="connsiteX4" fmla="*/ 555581 w 1138390"/>
                <a:gd name="connsiteY4" fmla="*/ 138889 h 1550820"/>
                <a:gd name="connsiteX5" fmla="*/ 586782 w 1138390"/>
                <a:gd name="connsiteY5" fmla="*/ 273 h 1550820"/>
                <a:gd name="connsiteX6" fmla="*/ 983919 w 1138390"/>
                <a:gd name="connsiteY6" fmla="*/ 179343 h 1550820"/>
                <a:gd name="connsiteX7" fmla="*/ 959048 w 1138390"/>
                <a:gd name="connsiteY7" fmla="*/ 983920 h 1550820"/>
                <a:gd name="connsiteX8" fmla="*/ 538851 w 1138390"/>
                <a:gd name="connsiteY8" fmla="*/ 1550820 h 1550820"/>
                <a:gd name="connsiteX9" fmla="*/ 154471 w 1138390"/>
                <a:gd name="connsiteY9" fmla="*/ 959049 h 1550820"/>
                <a:gd name="connsiteX10" fmla="*/ 179342 w 1138390"/>
                <a:gd name="connsiteY10" fmla="*/ 154471 h 1550820"/>
                <a:gd name="connsiteX11" fmla="*/ 586782 w 1138390"/>
                <a:gd name="connsiteY11" fmla="*/ 273 h 15508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138390" h="1550820">
                  <a:moveTo>
                    <a:pt x="555581" y="138889"/>
                  </a:moveTo>
                  <a:cubicBezTo>
                    <a:pt x="348876" y="138889"/>
                    <a:pt x="181310" y="306455"/>
                    <a:pt x="181310" y="513159"/>
                  </a:cubicBezTo>
                  <a:cubicBezTo>
                    <a:pt x="181310" y="719863"/>
                    <a:pt x="348877" y="887431"/>
                    <a:pt x="555581" y="887431"/>
                  </a:cubicBezTo>
                  <a:cubicBezTo>
                    <a:pt x="762285" y="887431"/>
                    <a:pt x="929852" y="719864"/>
                    <a:pt x="929852" y="513160"/>
                  </a:cubicBezTo>
                  <a:cubicBezTo>
                    <a:pt x="929852" y="306456"/>
                    <a:pt x="762285" y="138889"/>
                    <a:pt x="555581" y="138889"/>
                  </a:cubicBezTo>
                  <a:close/>
                  <a:moveTo>
                    <a:pt x="586782" y="273"/>
                  </a:moveTo>
                  <a:cubicBezTo>
                    <a:pt x="732382" y="4774"/>
                    <a:pt x="876265" y="64820"/>
                    <a:pt x="983919" y="179343"/>
                  </a:cubicBezTo>
                  <a:cubicBezTo>
                    <a:pt x="1199229" y="408388"/>
                    <a:pt x="1188094" y="768610"/>
                    <a:pt x="959048" y="983920"/>
                  </a:cubicBezTo>
                  <a:cubicBezTo>
                    <a:pt x="790387" y="1142467"/>
                    <a:pt x="650320" y="1331434"/>
                    <a:pt x="538851" y="1550820"/>
                  </a:cubicBezTo>
                  <a:cubicBezTo>
                    <a:pt x="441145" y="1324968"/>
                    <a:pt x="313018" y="1127711"/>
                    <a:pt x="154471" y="959049"/>
                  </a:cubicBezTo>
                  <a:cubicBezTo>
                    <a:pt x="-60839" y="730003"/>
                    <a:pt x="-49704" y="369781"/>
                    <a:pt x="179342" y="154471"/>
                  </a:cubicBezTo>
                  <a:cubicBezTo>
                    <a:pt x="293864" y="46817"/>
                    <a:pt x="441181" y="-4227"/>
                    <a:pt x="586782" y="273"/>
                  </a:cubicBezTo>
                  <a:close/>
                </a:path>
              </a:pathLst>
            </a:custGeom>
            <a:solidFill>
              <a:srgbClr val="E94B52">
                <a:alpha val="70000"/>
              </a:srgbClr>
            </a:solidFill>
            <a:ln w="285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828000" anchor="ctr">
              <a:normAutofit/>
            </a:bodyPr>
            <a:lstStyle/>
            <a:p>
              <a:pPr algn="ctr">
                <a:defRPr/>
              </a:pPr>
              <a:endParaRPr lang="zh-CN" altLang="en-US" sz="2400" dirty="0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17" name="Freeform 15"/>
            <p:cNvSpPr>
              <a:spLocks noEditPoints="1"/>
            </p:cNvSpPr>
            <p:nvPr/>
          </p:nvSpPr>
          <p:spPr bwMode="auto">
            <a:xfrm>
              <a:off x="8090" y="4280"/>
              <a:ext cx="695" cy="695"/>
            </a:xfrm>
            <a:custGeom>
              <a:avLst/>
              <a:gdLst>
                <a:gd name="T0" fmla="*/ 108 w 132"/>
                <a:gd name="T1" fmla="*/ 0 h 132"/>
                <a:gd name="T2" fmla="*/ 24 w 132"/>
                <a:gd name="T3" fmla="*/ 0 h 132"/>
                <a:gd name="T4" fmla="*/ 0 w 132"/>
                <a:gd name="T5" fmla="*/ 24 h 132"/>
                <a:gd name="T6" fmla="*/ 0 w 132"/>
                <a:gd name="T7" fmla="*/ 108 h 132"/>
                <a:gd name="T8" fmla="*/ 24 w 132"/>
                <a:gd name="T9" fmla="*/ 132 h 132"/>
                <a:gd name="T10" fmla="*/ 108 w 132"/>
                <a:gd name="T11" fmla="*/ 132 h 132"/>
                <a:gd name="T12" fmla="*/ 132 w 132"/>
                <a:gd name="T13" fmla="*/ 108 h 132"/>
                <a:gd name="T14" fmla="*/ 132 w 132"/>
                <a:gd name="T15" fmla="*/ 24 h 132"/>
                <a:gd name="T16" fmla="*/ 108 w 132"/>
                <a:gd name="T17" fmla="*/ 0 h 132"/>
                <a:gd name="T18" fmla="*/ 108 w 132"/>
                <a:gd name="T19" fmla="*/ 78 h 132"/>
                <a:gd name="T20" fmla="*/ 78 w 132"/>
                <a:gd name="T21" fmla="*/ 78 h 132"/>
                <a:gd name="T22" fmla="*/ 78 w 132"/>
                <a:gd name="T23" fmla="*/ 108 h 132"/>
                <a:gd name="T24" fmla="*/ 54 w 132"/>
                <a:gd name="T25" fmla="*/ 108 h 132"/>
                <a:gd name="T26" fmla="*/ 54 w 132"/>
                <a:gd name="T27" fmla="*/ 78 h 132"/>
                <a:gd name="T28" fmla="*/ 24 w 132"/>
                <a:gd name="T29" fmla="*/ 78 h 132"/>
                <a:gd name="T30" fmla="*/ 24 w 132"/>
                <a:gd name="T31" fmla="*/ 54 h 132"/>
                <a:gd name="T32" fmla="*/ 54 w 132"/>
                <a:gd name="T33" fmla="*/ 54 h 132"/>
                <a:gd name="T34" fmla="*/ 54 w 132"/>
                <a:gd name="T35" fmla="*/ 24 h 132"/>
                <a:gd name="T36" fmla="*/ 78 w 132"/>
                <a:gd name="T37" fmla="*/ 24 h 132"/>
                <a:gd name="T38" fmla="*/ 78 w 132"/>
                <a:gd name="T39" fmla="*/ 54 h 132"/>
                <a:gd name="T40" fmla="*/ 108 w 132"/>
                <a:gd name="T41" fmla="*/ 54 h 132"/>
                <a:gd name="T42" fmla="*/ 108 w 132"/>
                <a:gd name="T43" fmla="*/ 78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32" h="132">
                  <a:moveTo>
                    <a:pt x="108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108"/>
                    <a:pt x="0" y="108"/>
                    <a:pt x="0" y="108"/>
                  </a:cubicBezTo>
                  <a:cubicBezTo>
                    <a:pt x="0" y="121"/>
                    <a:pt x="11" y="132"/>
                    <a:pt x="24" y="132"/>
                  </a:cubicBezTo>
                  <a:cubicBezTo>
                    <a:pt x="108" y="132"/>
                    <a:pt x="108" y="132"/>
                    <a:pt x="108" y="132"/>
                  </a:cubicBezTo>
                  <a:cubicBezTo>
                    <a:pt x="121" y="132"/>
                    <a:pt x="132" y="121"/>
                    <a:pt x="132" y="108"/>
                  </a:cubicBezTo>
                  <a:cubicBezTo>
                    <a:pt x="132" y="24"/>
                    <a:pt x="132" y="24"/>
                    <a:pt x="132" y="24"/>
                  </a:cubicBezTo>
                  <a:cubicBezTo>
                    <a:pt x="132" y="11"/>
                    <a:pt x="121" y="0"/>
                    <a:pt x="108" y="0"/>
                  </a:cubicBezTo>
                  <a:moveTo>
                    <a:pt x="108" y="78"/>
                  </a:moveTo>
                  <a:cubicBezTo>
                    <a:pt x="78" y="78"/>
                    <a:pt x="78" y="78"/>
                    <a:pt x="78" y="78"/>
                  </a:cubicBezTo>
                  <a:cubicBezTo>
                    <a:pt x="78" y="108"/>
                    <a:pt x="78" y="108"/>
                    <a:pt x="78" y="108"/>
                  </a:cubicBezTo>
                  <a:cubicBezTo>
                    <a:pt x="54" y="108"/>
                    <a:pt x="54" y="108"/>
                    <a:pt x="54" y="108"/>
                  </a:cubicBezTo>
                  <a:cubicBezTo>
                    <a:pt x="54" y="78"/>
                    <a:pt x="54" y="78"/>
                    <a:pt x="54" y="78"/>
                  </a:cubicBezTo>
                  <a:cubicBezTo>
                    <a:pt x="24" y="78"/>
                    <a:pt x="24" y="78"/>
                    <a:pt x="24" y="78"/>
                  </a:cubicBezTo>
                  <a:cubicBezTo>
                    <a:pt x="24" y="54"/>
                    <a:pt x="24" y="54"/>
                    <a:pt x="24" y="54"/>
                  </a:cubicBezTo>
                  <a:cubicBezTo>
                    <a:pt x="54" y="54"/>
                    <a:pt x="54" y="54"/>
                    <a:pt x="54" y="54"/>
                  </a:cubicBezTo>
                  <a:cubicBezTo>
                    <a:pt x="54" y="24"/>
                    <a:pt x="54" y="24"/>
                    <a:pt x="54" y="24"/>
                  </a:cubicBezTo>
                  <a:cubicBezTo>
                    <a:pt x="78" y="24"/>
                    <a:pt x="78" y="24"/>
                    <a:pt x="78" y="24"/>
                  </a:cubicBezTo>
                  <a:cubicBezTo>
                    <a:pt x="78" y="54"/>
                    <a:pt x="78" y="54"/>
                    <a:pt x="78" y="54"/>
                  </a:cubicBezTo>
                  <a:cubicBezTo>
                    <a:pt x="108" y="54"/>
                    <a:pt x="108" y="54"/>
                    <a:pt x="108" y="54"/>
                  </a:cubicBezTo>
                  <a:lnTo>
                    <a:pt x="108" y="78"/>
                  </a:lnTo>
                  <a:close/>
                </a:path>
              </a:pathLst>
            </a:custGeom>
            <a:solidFill>
              <a:srgbClr val="E94B52">
                <a:alpha val="70000"/>
              </a:srgbClr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2">
                    <a:lumMod val="25000"/>
                  </a:schemeClr>
                </a:solidFill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6235065" y="1541780"/>
            <a:ext cx="1758950" cy="2397760"/>
            <a:chOff x="10454" y="3282"/>
            <a:chExt cx="2770" cy="3776"/>
          </a:xfrm>
        </p:grpSpPr>
        <p:sp>
          <p:nvSpPr>
            <p:cNvPr id="9" name="MH_SubTitle_3"/>
            <p:cNvSpPr/>
            <p:nvPr>
              <p:custDataLst>
                <p:tags r:id="rId2"/>
              </p:custDataLst>
            </p:nvPr>
          </p:nvSpPr>
          <p:spPr>
            <a:xfrm>
              <a:off x="10454" y="3282"/>
              <a:ext cx="2771" cy="3776"/>
            </a:xfrm>
            <a:custGeom>
              <a:avLst/>
              <a:gdLst>
                <a:gd name="connsiteX0" fmla="*/ 555581 w 1138390"/>
                <a:gd name="connsiteY0" fmla="*/ 138889 h 1550820"/>
                <a:gd name="connsiteX1" fmla="*/ 181310 w 1138390"/>
                <a:gd name="connsiteY1" fmla="*/ 513159 h 1550820"/>
                <a:gd name="connsiteX2" fmla="*/ 555581 w 1138390"/>
                <a:gd name="connsiteY2" fmla="*/ 887431 h 1550820"/>
                <a:gd name="connsiteX3" fmla="*/ 929852 w 1138390"/>
                <a:gd name="connsiteY3" fmla="*/ 513160 h 1550820"/>
                <a:gd name="connsiteX4" fmla="*/ 555581 w 1138390"/>
                <a:gd name="connsiteY4" fmla="*/ 138889 h 1550820"/>
                <a:gd name="connsiteX5" fmla="*/ 586782 w 1138390"/>
                <a:gd name="connsiteY5" fmla="*/ 273 h 1550820"/>
                <a:gd name="connsiteX6" fmla="*/ 983919 w 1138390"/>
                <a:gd name="connsiteY6" fmla="*/ 179343 h 1550820"/>
                <a:gd name="connsiteX7" fmla="*/ 959048 w 1138390"/>
                <a:gd name="connsiteY7" fmla="*/ 983920 h 1550820"/>
                <a:gd name="connsiteX8" fmla="*/ 538851 w 1138390"/>
                <a:gd name="connsiteY8" fmla="*/ 1550820 h 1550820"/>
                <a:gd name="connsiteX9" fmla="*/ 154471 w 1138390"/>
                <a:gd name="connsiteY9" fmla="*/ 959049 h 1550820"/>
                <a:gd name="connsiteX10" fmla="*/ 179342 w 1138390"/>
                <a:gd name="connsiteY10" fmla="*/ 154471 h 1550820"/>
                <a:gd name="connsiteX11" fmla="*/ 586782 w 1138390"/>
                <a:gd name="connsiteY11" fmla="*/ 273 h 15508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138390" h="1550820">
                  <a:moveTo>
                    <a:pt x="555581" y="138889"/>
                  </a:moveTo>
                  <a:cubicBezTo>
                    <a:pt x="348876" y="138889"/>
                    <a:pt x="181310" y="306455"/>
                    <a:pt x="181310" y="513159"/>
                  </a:cubicBezTo>
                  <a:cubicBezTo>
                    <a:pt x="181310" y="719863"/>
                    <a:pt x="348877" y="887431"/>
                    <a:pt x="555581" y="887431"/>
                  </a:cubicBezTo>
                  <a:cubicBezTo>
                    <a:pt x="762285" y="887431"/>
                    <a:pt x="929852" y="719864"/>
                    <a:pt x="929852" y="513160"/>
                  </a:cubicBezTo>
                  <a:cubicBezTo>
                    <a:pt x="929852" y="306456"/>
                    <a:pt x="762285" y="138889"/>
                    <a:pt x="555581" y="138889"/>
                  </a:cubicBezTo>
                  <a:close/>
                  <a:moveTo>
                    <a:pt x="586782" y="273"/>
                  </a:moveTo>
                  <a:cubicBezTo>
                    <a:pt x="732382" y="4774"/>
                    <a:pt x="876265" y="64820"/>
                    <a:pt x="983919" y="179343"/>
                  </a:cubicBezTo>
                  <a:cubicBezTo>
                    <a:pt x="1199229" y="408388"/>
                    <a:pt x="1188094" y="768610"/>
                    <a:pt x="959048" y="983920"/>
                  </a:cubicBezTo>
                  <a:cubicBezTo>
                    <a:pt x="790387" y="1142467"/>
                    <a:pt x="650320" y="1331434"/>
                    <a:pt x="538851" y="1550820"/>
                  </a:cubicBezTo>
                  <a:cubicBezTo>
                    <a:pt x="441145" y="1324968"/>
                    <a:pt x="313018" y="1127711"/>
                    <a:pt x="154471" y="959049"/>
                  </a:cubicBezTo>
                  <a:cubicBezTo>
                    <a:pt x="-60839" y="730003"/>
                    <a:pt x="-49704" y="369781"/>
                    <a:pt x="179342" y="154471"/>
                  </a:cubicBezTo>
                  <a:cubicBezTo>
                    <a:pt x="293864" y="46817"/>
                    <a:pt x="441181" y="-4227"/>
                    <a:pt x="586782" y="273"/>
                  </a:cubicBezTo>
                  <a:close/>
                </a:path>
              </a:pathLst>
            </a:custGeom>
            <a:solidFill>
              <a:srgbClr val="E94B52">
                <a:alpha val="60000"/>
              </a:srgbClr>
            </a:solidFill>
            <a:ln w="285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1116000" anchor="ctr">
              <a:normAutofit/>
            </a:bodyPr>
            <a:lstStyle/>
            <a:p>
              <a:pPr algn="ctr">
                <a:defRPr/>
              </a:pPr>
              <a:endParaRPr lang="zh-CN" altLang="en-US" sz="3200" dirty="0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18" name="Freeform 16"/>
            <p:cNvSpPr>
              <a:spLocks noEditPoints="1"/>
            </p:cNvSpPr>
            <p:nvPr/>
          </p:nvSpPr>
          <p:spPr bwMode="auto">
            <a:xfrm>
              <a:off x="11411" y="4080"/>
              <a:ext cx="857" cy="850"/>
            </a:xfrm>
            <a:custGeom>
              <a:avLst/>
              <a:gdLst>
                <a:gd name="T0" fmla="*/ 140 w 145"/>
                <a:gd name="T1" fmla="*/ 124 h 144"/>
                <a:gd name="T2" fmla="*/ 106 w 145"/>
                <a:gd name="T3" fmla="*/ 89 h 144"/>
                <a:gd name="T4" fmla="*/ 105 w 145"/>
                <a:gd name="T5" fmla="*/ 88 h 144"/>
                <a:gd name="T6" fmla="*/ 114 w 145"/>
                <a:gd name="T7" fmla="*/ 57 h 144"/>
                <a:gd name="T8" fmla="*/ 57 w 145"/>
                <a:gd name="T9" fmla="*/ 0 h 144"/>
                <a:gd name="T10" fmla="*/ 0 w 145"/>
                <a:gd name="T11" fmla="*/ 57 h 144"/>
                <a:gd name="T12" fmla="*/ 57 w 145"/>
                <a:gd name="T13" fmla="*/ 114 h 144"/>
                <a:gd name="T14" fmla="*/ 88 w 145"/>
                <a:gd name="T15" fmla="*/ 105 h 144"/>
                <a:gd name="T16" fmla="*/ 89 w 145"/>
                <a:gd name="T17" fmla="*/ 106 h 144"/>
                <a:gd name="T18" fmla="*/ 124 w 145"/>
                <a:gd name="T19" fmla="*/ 140 h 144"/>
                <a:gd name="T20" fmla="*/ 132 w 145"/>
                <a:gd name="T21" fmla="*/ 144 h 144"/>
                <a:gd name="T22" fmla="*/ 140 w 145"/>
                <a:gd name="T23" fmla="*/ 140 h 144"/>
                <a:gd name="T24" fmla="*/ 140 w 145"/>
                <a:gd name="T25" fmla="*/ 124 h 144"/>
                <a:gd name="T26" fmla="*/ 57 w 145"/>
                <a:gd name="T27" fmla="*/ 96 h 144"/>
                <a:gd name="T28" fmla="*/ 18 w 145"/>
                <a:gd name="T29" fmla="*/ 57 h 144"/>
                <a:gd name="T30" fmla="*/ 57 w 145"/>
                <a:gd name="T31" fmla="*/ 18 h 144"/>
                <a:gd name="T32" fmla="*/ 96 w 145"/>
                <a:gd name="T33" fmla="*/ 57 h 144"/>
                <a:gd name="T34" fmla="*/ 57 w 145"/>
                <a:gd name="T35" fmla="*/ 96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45" h="144">
                  <a:moveTo>
                    <a:pt x="140" y="124"/>
                  </a:moveTo>
                  <a:cubicBezTo>
                    <a:pt x="106" y="89"/>
                    <a:pt x="106" y="89"/>
                    <a:pt x="106" y="89"/>
                  </a:cubicBezTo>
                  <a:cubicBezTo>
                    <a:pt x="106" y="89"/>
                    <a:pt x="105" y="88"/>
                    <a:pt x="105" y="88"/>
                  </a:cubicBezTo>
                  <a:cubicBezTo>
                    <a:pt x="111" y="79"/>
                    <a:pt x="114" y="68"/>
                    <a:pt x="114" y="57"/>
                  </a:cubicBezTo>
                  <a:cubicBezTo>
                    <a:pt x="114" y="26"/>
                    <a:pt x="88" y="0"/>
                    <a:pt x="57" y="0"/>
                  </a:cubicBezTo>
                  <a:cubicBezTo>
                    <a:pt x="26" y="0"/>
                    <a:pt x="0" y="26"/>
                    <a:pt x="0" y="57"/>
                  </a:cubicBezTo>
                  <a:cubicBezTo>
                    <a:pt x="0" y="88"/>
                    <a:pt x="26" y="114"/>
                    <a:pt x="57" y="114"/>
                  </a:cubicBezTo>
                  <a:cubicBezTo>
                    <a:pt x="68" y="114"/>
                    <a:pt x="79" y="111"/>
                    <a:pt x="88" y="105"/>
                  </a:cubicBezTo>
                  <a:cubicBezTo>
                    <a:pt x="88" y="105"/>
                    <a:pt x="89" y="106"/>
                    <a:pt x="89" y="106"/>
                  </a:cubicBezTo>
                  <a:cubicBezTo>
                    <a:pt x="124" y="140"/>
                    <a:pt x="124" y="140"/>
                    <a:pt x="124" y="140"/>
                  </a:cubicBezTo>
                  <a:cubicBezTo>
                    <a:pt x="126" y="143"/>
                    <a:pt x="129" y="144"/>
                    <a:pt x="132" y="144"/>
                  </a:cubicBezTo>
                  <a:cubicBezTo>
                    <a:pt x="135" y="144"/>
                    <a:pt x="138" y="143"/>
                    <a:pt x="140" y="140"/>
                  </a:cubicBezTo>
                  <a:cubicBezTo>
                    <a:pt x="145" y="136"/>
                    <a:pt x="145" y="128"/>
                    <a:pt x="140" y="124"/>
                  </a:cubicBezTo>
                  <a:moveTo>
                    <a:pt x="57" y="96"/>
                  </a:moveTo>
                  <a:cubicBezTo>
                    <a:pt x="36" y="96"/>
                    <a:pt x="18" y="78"/>
                    <a:pt x="18" y="57"/>
                  </a:cubicBezTo>
                  <a:cubicBezTo>
                    <a:pt x="18" y="35"/>
                    <a:pt x="36" y="18"/>
                    <a:pt x="57" y="18"/>
                  </a:cubicBezTo>
                  <a:cubicBezTo>
                    <a:pt x="78" y="18"/>
                    <a:pt x="96" y="35"/>
                    <a:pt x="96" y="57"/>
                  </a:cubicBezTo>
                  <a:cubicBezTo>
                    <a:pt x="96" y="78"/>
                    <a:pt x="78" y="96"/>
                    <a:pt x="57" y="96"/>
                  </a:cubicBezTo>
                </a:path>
              </a:pathLst>
            </a:custGeom>
            <a:solidFill>
              <a:srgbClr val="E94B52">
                <a:alpha val="60000"/>
              </a:srgbClr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2">
                    <a:lumMod val="25000"/>
                  </a:schemeClr>
                </a:solidFill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8660130" y="1301750"/>
            <a:ext cx="2059940" cy="2806700"/>
            <a:chOff x="14247" y="3121"/>
            <a:chExt cx="3244" cy="4420"/>
          </a:xfrm>
        </p:grpSpPr>
        <p:sp>
          <p:nvSpPr>
            <p:cNvPr id="2" name="MH_SubTitle_3"/>
            <p:cNvSpPr/>
            <p:nvPr>
              <p:custDataLst>
                <p:tags r:id="rId1"/>
              </p:custDataLst>
            </p:nvPr>
          </p:nvSpPr>
          <p:spPr>
            <a:xfrm>
              <a:off x="14247" y="3121"/>
              <a:ext cx="3244" cy="4420"/>
            </a:xfrm>
            <a:custGeom>
              <a:avLst/>
              <a:gdLst>
                <a:gd name="connsiteX0" fmla="*/ 555581 w 1138390"/>
                <a:gd name="connsiteY0" fmla="*/ 138889 h 1550820"/>
                <a:gd name="connsiteX1" fmla="*/ 181310 w 1138390"/>
                <a:gd name="connsiteY1" fmla="*/ 513159 h 1550820"/>
                <a:gd name="connsiteX2" fmla="*/ 555581 w 1138390"/>
                <a:gd name="connsiteY2" fmla="*/ 887431 h 1550820"/>
                <a:gd name="connsiteX3" fmla="*/ 929852 w 1138390"/>
                <a:gd name="connsiteY3" fmla="*/ 513160 h 1550820"/>
                <a:gd name="connsiteX4" fmla="*/ 555581 w 1138390"/>
                <a:gd name="connsiteY4" fmla="*/ 138889 h 1550820"/>
                <a:gd name="connsiteX5" fmla="*/ 586782 w 1138390"/>
                <a:gd name="connsiteY5" fmla="*/ 273 h 1550820"/>
                <a:gd name="connsiteX6" fmla="*/ 983919 w 1138390"/>
                <a:gd name="connsiteY6" fmla="*/ 179343 h 1550820"/>
                <a:gd name="connsiteX7" fmla="*/ 959048 w 1138390"/>
                <a:gd name="connsiteY7" fmla="*/ 983920 h 1550820"/>
                <a:gd name="connsiteX8" fmla="*/ 538851 w 1138390"/>
                <a:gd name="connsiteY8" fmla="*/ 1550820 h 1550820"/>
                <a:gd name="connsiteX9" fmla="*/ 154471 w 1138390"/>
                <a:gd name="connsiteY9" fmla="*/ 959049 h 1550820"/>
                <a:gd name="connsiteX10" fmla="*/ 179342 w 1138390"/>
                <a:gd name="connsiteY10" fmla="*/ 154471 h 1550820"/>
                <a:gd name="connsiteX11" fmla="*/ 586782 w 1138390"/>
                <a:gd name="connsiteY11" fmla="*/ 273 h 15508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138390" h="1550820">
                  <a:moveTo>
                    <a:pt x="555581" y="138889"/>
                  </a:moveTo>
                  <a:cubicBezTo>
                    <a:pt x="348876" y="138889"/>
                    <a:pt x="181310" y="306455"/>
                    <a:pt x="181310" y="513159"/>
                  </a:cubicBezTo>
                  <a:cubicBezTo>
                    <a:pt x="181310" y="719863"/>
                    <a:pt x="348877" y="887431"/>
                    <a:pt x="555581" y="887431"/>
                  </a:cubicBezTo>
                  <a:cubicBezTo>
                    <a:pt x="762285" y="887431"/>
                    <a:pt x="929852" y="719864"/>
                    <a:pt x="929852" y="513160"/>
                  </a:cubicBezTo>
                  <a:cubicBezTo>
                    <a:pt x="929852" y="306456"/>
                    <a:pt x="762285" y="138889"/>
                    <a:pt x="555581" y="138889"/>
                  </a:cubicBezTo>
                  <a:close/>
                  <a:moveTo>
                    <a:pt x="586782" y="273"/>
                  </a:moveTo>
                  <a:cubicBezTo>
                    <a:pt x="732382" y="4774"/>
                    <a:pt x="876265" y="64820"/>
                    <a:pt x="983919" y="179343"/>
                  </a:cubicBezTo>
                  <a:cubicBezTo>
                    <a:pt x="1199229" y="408388"/>
                    <a:pt x="1188094" y="768610"/>
                    <a:pt x="959048" y="983920"/>
                  </a:cubicBezTo>
                  <a:cubicBezTo>
                    <a:pt x="790387" y="1142467"/>
                    <a:pt x="650320" y="1331434"/>
                    <a:pt x="538851" y="1550820"/>
                  </a:cubicBezTo>
                  <a:cubicBezTo>
                    <a:pt x="441145" y="1324968"/>
                    <a:pt x="313018" y="1127711"/>
                    <a:pt x="154471" y="959049"/>
                  </a:cubicBezTo>
                  <a:cubicBezTo>
                    <a:pt x="-60839" y="730003"/>
                    <a:pt x="-49704" y="369781"/>
                    <a:pt x="179342" y="154471"/>
                  </a:cubicBezTo>
                  <a:cubicBezTo>
                    <a:pt x="293864" y="46817"/>
                    <a:pt x="441181" y="-4227"/>
                    <a:pt x="586782" y="273"/>
                  </a:cubicBezTo>
                  <a:close/>
                </a:path>
              </a:pathLst>
            </a:custGeom>
            <a:solidFill>
              <a:srgbClr val="E94B52">
                <a:alpha val="50000"/>
              </a:srgbClr>
            </a:solidFill>
            <a:ln w="285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1116000" anchor="ctr">
              <a:normAutofit/>
            </a:bodyPr>
            <a:lstStyle/>
            <a:p>
              <a:pPr algn="ctr">
                <a:defRPr/>
              </a:pPr>
              <a:endParaRPr lang="zh-CN" altLang="en-US" sz="3200" dirty="0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4" name="Freeform 17"/>
            <p:cNvSpPr>
              <a:spLocks noEditPoints="1"/>
            </p:cNvSpPr>
            <p:nvPr/>
          </p:nvSpPr>
          <p:spPr bwMode="auto">
            <a:xfrm>
              <a:off x="15390" y="3952"/>
              <a:ext cx="958" cy="1548"/>
            </a:xfrm>
            <a:custGeom>
              <a:avLst/>
              <a:gdLst>
                <a:gd name="T0" fmla="*/ 96 w 96"/>
                <a:gd name="T1" fmla="*/ 48 h 156"/>
                <a:gd name="T2" fmla="*/ 48 w 96"/>
                <a:gd name="T3" fmla="*/ 0 h 156"/>
                <a:gd name="T4" fmla="*/ 0 w 96"/>
                <a:gd name="T5" fmla="*/ 48 h 156"/>
                <a:gd name="T6" fmla="*/ 6 w 96"/>
                <a:gd name="T7" fmla="*/ 72 h 156"/>
                <a:gd name="T8" fmla="*/ 6 w 96"/>
                <a:gd name="T9" fmla="*/ 72 h 156"/>
                <a:gd name="T10" fmla="*/ 48 w 96"/>
                <a:gd name="T11" fmla="*/ 156 h 156"/>
                <a:gd name="T12" fmla="*/ 90 w 96"/>
                <a:gd name="T13" fmla="*/ 72 h 156"/>
                <a:gd name="T14" fmla="*/ 90 w 96"/>
                <a:gd name="T15" fmla="*/ 72 h 156"/>
                <a:gd name="T16" fmla="*/ 96 w 96"/>
                <a:gd name="T17" fmla="*/ 48 h 156"/>
                <a:gd name="T18" fmla="*/ 48 w 96"/>
                <a:gd name="T19" fmla="*/ 72 h 156"/>
                <a:gd name="T20" fmla="*/ 24 w 96"/>
                <a:gd name="T21" fmla="*/ 48 h 156"/>
                <a:gd name="T22" fmla="*/ 48 w 96"/>
                <a:gd name="T23" fmla="*/ 24 h 156"/>
                <a:gd name="T24" fmla="*/ 72 w 96"/>
                <a:gd name="T25" fmla="*/ 48 h 156"/>
                <a:gd name="T26" fmla="*/ 48 w 96"/>
                <a:gd name="T27" fmla="*/ 72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6" h="156">
                  <a:moveTo>
                    <a:pt x="96" y="48"/>
                  </a:moveTo>
                  <a:cubicBezTo>
                    <a:pt x="96" y="21"/>
                    <a:pt x="75" y="0"/>
                    <a:pt x="48" y="0"/>
                  </a:cubicBezTo>
                  <a:cubicBezTo>
                    <a:pt x="21" y="0"/>
                    <a:pt x="0" y="21"/>
                    <a:pt x="0" y="48"/>
                  </a:cubicBezTo>
                  <a:cubicBezTo>
                    <a:pt x="0" y="57"/>
                    <a:pt x="2" y="65"/>
                    <a:pt x="6" y="72"/>
                  </a:cubicBezTo>
                  <a:cubicBezTo>
                    <a:pt x="6" y="72"/>
                    <a:pt x="6" y="72"/>
                    <a:pt x="6" y="72"/>
                  </a:cubicBezTo>
                  <a:cubicBezTo>
                    <a:pt x="48" y="156"/>
                    <a:pt x="48" y="156"/>
                    <a:pt x="48" y="156"/>
                  </a:cubicBezTo>
                  <a:cubicBezTo>
                    <a:pt x="90" y="72"/>
                    <a:pt x="90" y="72"/>
                    <a:pt x="90" y="72"/>
                  </a:cubicBezTo>
                  <a:cubicBezTo>
                    <a:pt x="90" y="72"/>
                    <a:pt x="90" y="72"/>
                    <a:pt x="90" y="72"/>
                  </a:cubicBezTo>
                  <a:cubicBezTo>
                    <a:pt x="94" y="65"/>
                    <a:pt x="96" y="57"/>
                    <a:pt x="96" y="48"/>
                  </a:cubicBezTo>
                  <a:moveTo>
                    <a:pt x="48" y="72"/>
                  </a:moveTo>
                  <a:cubicBezTo>
                    <a:pt x="35" y="72"/>
                    <a:pt x="24" y="61"/>
                    <a:pt x="24" y="48"/>
                  </a:cubicBezTo>
                  <a:cubicBezTo>
                    <a:pt x="24" y="35"/>
                    <a:pt x="35" y="24"/>
                    <a:pt x="48" y="24"/>
                  </a:cubicBezTo>
                  <a:cubicBezTo>
                    <a:pt x="61" y="24"/>
                    <a:pt x="72" y="35"/>
                    <a:pt x="72" y="48"/>
                  </a:cubicBezTo>
                  <a:cubicBezTo>
                    <a:pt x="72" y="61"/>
                    <a:pt x="61" y="72"/>
                    <a:pt x="48" y="72"/>
                  </a:cubicBezTo>
                </a:path>
              </a:pathLst>
            </a:custGeom>
            <a:solidFill>
              <a:srgbClr val="E94B52">
                <a:alpha val="50000"/>
              </a:srgbClr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2">
                    <a:lumMod val="25000"/>
                  </a:schemeClr>
                </a:solidFill>
              </a:endParaRPr>
            </a:p>
          </p:txBody>
        </p:sp>
      </p:grpSp>
      <p:sp>
        <p:nvSpPr>
          <p:cNvPr id="33" name="文本框 32"/>
          <p:cNvSpPr txBox="1"/>
          <p:nvPr/>
        </p:nvSpPr>
        <p:spPr>
          <a:xfrm>
            <a:off x="1373505" y="3620135"/>
            <a:ext cx="2087245" cy="3194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b="1">
                <a:solidFill>
                  <a:srgbClr val="E94B52"/>
                </a:solidFill>
                <a:latin typeface="微软雅黑" panose="020B0503020204020204" charset="-122"/>
                <a:ea typeface="微软雅黑" panose="020B0503020204020204" charset="-122"/>
              </a:rPr>
              <a:t>单击此处输入标题</a:t>
            </a:r>
          </a:p>
        </p:txBody>
      </p:sp>
      <p:sp>
        <p:nvSpPr>
          <p:cNvPr id="34" name="文本框 33"/>
          <p:cNvSpPr txBox="1"/>
          <p:nvPr/>
        </p:nvSpPr>
        <p:spPr>
          <a:xfrm>
            <a:off x="1309370" y="3939540"/>
            <a:ext cx="2214880" cy="914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zh-CN" altLang="en-US" sz="12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When a cigarette falls in love with a match,it is destined to be hurt.</a:t>
            </a:r>
          </a:p>
        </p:txBody>
      </p:sp>
      <p:sp>
        <p:nvSpPr>
          <p:cNvPr id="30" name="文本框 29"/>
          <p:cNvSpPr txBox="1"/>
          <p:nvPr/>
        </p:nvSpPr>
        <p:spPr>
          <a:xfrm>
            <a:off x="3698875" y="3986530"/>
            <a:ext cx="2087245" cy="3194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b="1">
                <a:solidFill>
                  <a:srgbClr val="E94B52"/>
                </a:solidFill>
                <a:latin typeface="微软雅黑" panose="020B0503020204020204" charset="-122"/>
                <a:ea typeface="微软雅黑" panose="020B0503020204020204" charset="-122"/>
              </a:rPr>
              <a:t>单击此处输入标题</a:t>
            </a:r>
          </a:p>
        </p:txBody>
      </p:sp>
      <p:sp>
        <p:nvSpPr>
          <p:cNvPr id="31" name="文本框 30"/>
          <p:cNvSpPr txBox="1"/>
          <p:nvPr/>
        </p:nvSpPr>
        <p:spPr>
          <a:xfrm>
            <a:off x="3635375" y="4305935"/>
            <a:ext cx="2214880" cy="914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zh-CN" altLang="en-US" sz="12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When a cigarette falls in love with a match,it is destined to be hurt.</a:t>
            </a:r>
          </a:p>
        </p:txBody>
      </p:sp>
      <p:sp>
        <p:nvSpPr>
          <p:cNvPr id="32" name="文本框 31"/>
          <p:cNvSpPr txBox="1"/>
          <p:nvPr/>
        </p:nvSpPr>
        <p:spPr>
          <a:xfrm>
            <a:off x="6071235" y="4246245"/>
            <a:ext cx="2087245" cy="3194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b="1">
                <a:solidFill>
                  <a:srgbClr val="E94B52"/>
                </a:solidFill>
                <a:latin typeface="微软雅黑" panose="020B0503020204020204" charset="-122"/>
                <a:ea typeface="微软雅黑" panose="020B0503020204020204" charset="-122"/>
              </a:rPr>
              <a:t>单击此处输入标题</a:t>
            </a:r>
          </a:p>
        </p:txBody>
      </p:sp>
      <p:sp>
        <p:nvSpPr>
          <p:cNvPr id="35" name="文本框 34"/>
          <p:cNvSpPr txBox="1"/>
          <p:nvPr/>
        </p:nvSpPr>
        <p:spPr>
          <a:xfrm>
            <a:off x="6007735" y="4565650"/>
            <a:ext cx="2214880" cy="914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zh-CN" altLang="en-US" sz="12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When a cigarette falls in love with a match,it is destined to be hurt.</a:t>
            </a:r>
          </a:p>
        </p:txBody>
      </p:sp>
      <p:sp>
        <p:nvSpPr>
          <p:cNvPr id="36" name="文本框 35"/>
          <p:cNvSpPr txBox="1"/>
          <p:nvPr/>
        </p:nvSpPr>
        <p:spPr>
          <a:xfrm>
            <a:off x="8592820" y="4352925"/>
            <a:ext cx="2087245" cy="3194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b="1">
                <a:solidFill>
                  <a:srgbClr val="E94B52"/>
                </a:solidFill>
                <a:latin typeface="微软雅黑" panose="020B0503020204020204" charset="-122"/>
                <a:ea typeface="微软雅黑" panose="020B0503020204020204" charset="-122"/>
              </a:rPr>
              <a:t>单击此处输入标题</a:t>
            </a:r>
          </a:p>
        </p:txBody>
      </p:sp>
      <p:sp>
        <p:nvSpPr>
          <p:cNvPr id="37" name="文本框 36"/>
          <p:cNvSpPr txBox="1"/>
          <p:nvPr/>
        </p:nvSpPr>
        <p:spPr>
          <a:xfrm>
            <a:off x="8529320" y="4672330"/>
            <a:ext cx="2214880" cy="914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zh-CN" altLang="en-US" sz="12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When a cigarette falls in love with a match,it is destined to be hurt.</a:t>
            </a:r>
          </a:p>
        </p:txBody>
      </p:sp>
    </p:spTree>
    <p:extLst>
      <p:ext uri="{BB962C8B-B14F-4D97-AF65-F5344CB8AC3E}">
        <p14:creationId xmlns:p14="http://schemas.microsoft.com/office/powerpoint/2010/main" val="4381960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34" grpId="0"/>
      <p:bldP spid="30" grpId="0"/>
      <p:bldP spid="31" grpId="0"/>
      <p:bldP spid="32" grpId="0"/>
      <p:bldP spid="35" grpId="0"/>
      <p:bldP spid="36" grpId="0"/>
      <p:bldP spid="3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菱形 9"/>
          <p:cNvSpPr/>
          <p:nvPr/>
        </p:nvSpPr>
        <p:spPr>
          <a:xfrm>
            <a:off x="2020924" y="2066017"/>
            <a:ext cx="2031609" cy="2031609"/>
          </a:xfrm>
          <a:prstGeom prst="diamond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菱形 15"/>
          <p:cNvSpPr/>
          <p:nvPr/>
        </p:nvSpPr>
        <p:spPr>
          <a:xfrm>
            <a:off x="5395112" y="2057625"/>
            <a:ext cx="2031609" cy="2031609"/>
          </a:xfrm>
          <a:prstGeom prst="diamond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菱形 18"/>
          <p:cNvSpPr/>
          <p:nvPr/>
        </p:nvSpPr>
        <p:spPr>
          <a:xfrm>
            <a:off x="8880807" y="2064442"/>
            <a:ext cx="2031609" cy="2031609"/>
          </a:xfrm>
          <a:prstGeom prst="diamond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PA_文本框 20"/>
          <p:cNvSpPr txBox="1"/>
          <p:nvPr>
            <p:custDataLst>
              <p:tags r:id="rId1"/>
            </p:custDataLst>
          </p:nvPr>
        </p:nvSpPr>
        <p:spPr>
          <a:xfrm>
            <a:off x="2165006" y="4297681"/>
            <a:ext cx="133882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latin typeface="楷体" pitchFamily="49" charset="-122"/>
                <a:cs typeface="Arial" panose="020B0604020202020204" pitchFamily="34" charset="0"/>
              </a:rPr>
              <a:t>Katherine</a:t>
            </a:r>
            <a:endParaRPr lang="zh-CN" altLang="en-US" sz="2000" dirty="0">
              <a:latin typeface="楷体" pitchFamily="49" charset="-122"/>
              <a:cs typeface="Arial" panose="020B0604020202020204" pitchFamily="34" charset="0"/>
            </a:endParaRPr>
          </a:p>
        </p:txBody>
      </p:sp>
      <p:sp>
        <p:nvSpPr>
          <p:cNvPr id="23" name="PA_文本框 22"/>
          <p:cNvSpPr txBox="1"/>
          <p:nvPr>
            <p:custDataLst>
              <p:tags r:id="rId2"/>
            </p:custDataLst>
          </p:nvPr>
        </p:nvSpPr>
        <p:spPr>
          <a:xfrm>
            <a:off x="5732212" y="4281979"/>
            <a:ext cx="95410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latin typeface="楷体" pitchFamily="49" charset="-122"/>
                <a:cs typeface="Arial" panose="020B0604020202020204" pitchFamily="34" charset="0"/>
              </a:rPr>
              <a:t>Smith </a:t>
            </a:r>
            <a:endParaRPr lang="zh-CN" altLang="en-US" sz="2000" b="1" dirty="0">
              <a:latin typeface="楷体" pitchFamily="49" charset="-122"/>
              <a:cs typeface="Arial" panose="020B0604020202020204" pitchFamily="34" charset="0"/>
            </a:endParaRPr>
          </a:p>
        </p:txBody>
      </p:sp>
      <p:sp>
        <p:nvSpPr>
          <p:cNvPr id="24" name="PA_文本框 23"/>
          <p:cNvSpPr txBox="1"/>
          <p:nvPr>
            <p:custDataLst>
              <p:tags r:id="rId3"/>
            </p:custDataLst>
          </p:nvPr>
        </p:nvSpPr>
        <p:spPr>
          <a:xfrm>
            <a:off x="9001262" y="4297681"/>
            <a:ext cx="133882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err="1">
                <a:latin typeface="楷体" pitchFamily="49" charset="-122"/>
                <a:cs typeface="Arial" panose="020B0604020202020204" pitchFamily="34" charset="0"/>
              </a:rPr>
              <a:t>Hamiltion</a:t>
            </a:r>
            <a:endParaRPr lang="zh-CN" altLang="en-US" sz="2000" dirty="0">
              <a:latin typeface="楷体" pitchFamily="49" charset="-122"/>
              <a:cs typeface="Arial" panose="020B0604020202020204" pitchFamily="34" charset="0"/>
            </a:endParaRPr>
          </a:p>
        </p:txBody>
      </p:sp>
      <p:sp>
        <p:nvSpPr>
          <p:cNvPr id="28" name="PA_文本框 27"/>
          <p:cNvSpPr txBox="1"/>
          <p:nvPr>
            <p:custDataLst>
              <p:tags r:id="rId4"/>
            </p:custDataLst>
          </p:nvPr>
        </p:nvSpPr>
        <p:spPr>
          <a:xfrm>
            <a:off x="1658982" y="4693154"/>
            <a:ext cx="2377440" cy="738664"/>
          </a:xfrm>
          <a:prstGeom prst="rect">
            <a:avLst/>
          </a:prstGeom>
          <a:noFill/>
        </p:spPr>
        <p:txBody>
          <a:bodyPr vert="horz" wrap="square" rtlCol="0" anchor="b">
            <a:spAutoFit/>
          </a:bodyPr>
          <a:lstStyle/>
          <a:p>
            <a:pPr algn="ctr"/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楷体" pitchFamily="49" charset="-122"/>
                <a:ea typeface="楷体" pitchFamily="49" charset="-122"/>
                <a:cs typeface="+mn-ea"/>
                <a:sym typeface="+mn-lt"/>
              </a:rPr>
              <a:t>单击此处输入文本内容，单击此处输入文本内容，单击此处输入文本内容，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楷体" pitchFamily="49" charset="-122"/>
              <a:ea typeface="楷体" pitchFamily="49" charset="-122"/>
              <a:cs typeface="Arial" panose="020B0604020202020204" pitchFamily="34" charset="0"/>
            </a:endParaRPr>
          </a:p>
        </p:txBody>
      </p:sp>
      <p:sp>
        <p:nvSpPr>
          <p:cNvPr id="29" name="PA_文本框 28"/>
          <p:cNvSpPr txBox="1"/>
          <p:nvPr>
            <p:custDataLst>
              <p:tags r:id="rId5"/>
            </p:custDataLst>
          </p:nvPr>
        </p:nvSpPr>
        <p:spPr>
          <a:xfrm>
            <a:off x="5095544" y="4758468"/>
            <a:ext cx="2377440" cy="738664"/>
          </a:xfrm>
          <a:prstGeom prst="rect">
            <a:avLst/>
          </a:prstGeom>
          <a:noFill/>
        </p:spPr>
        <p:txBody>
          <a:bodyPr vert="horz" wrap="square" rtlCol="0" anchor="b">
            <a:spAutoFit/>
          </a:bodyPr>
          <a:lstStyle/>
          <a:p>
            <a:pPr algn="ctr"/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楷体" pitchFamily="49" charset="-122"/>
                <a:ea typeface="楷体" pitchFamily="49" charset="-122"/>
                <a:cs typeface="+mn-ea"/>
                <a:sym typeface="+mn-lt"/>
              </a:rPr>
              <a:t>单击此处输入文本内容，单击此处输入文本内容，单击此处输入文本内容，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楷体" pitchFamily="49" charset="-122"/>
              <a:ea typeface="楷体" pitchFamily="49" charset="-122"/>
              <a:cs typeface="Arial" panose="020B0604020202020204" pitchFamily="34" charset="0"/>
            </a:endParaRPr>
          </a:p>
        </p:txBody>
      </p:sp>
      <p:sp>
        <p:nvSpPr>
          <p:cNvPr id="30" name="PA_文本框 29"/>
          <p:cNvSpPr txBox="1"/>
          <p:nvPr>
            <p:custDataLst>
              <p:tags r:id="rId6"/>
            </p:custDataLst>
          </p:nvPr>
        </p:nvSpPr>
        <p:spPr>
          <a:xfrm>
            <a:off x="8427604" y="4797657"/>
            <a:ext cx="2377440" cy="738664"/>
          </a:xfrm>
          <a:prstGeom prst="rect">
            <a:avLst/>
          </a:prstGeom>
          <a:noFill/>
        </p:spPr>
        <p:txBody>
          <a:bodyPr vert="horz" wrap="square" rtlCol="0" anchor="b">
            <a:spAutoFit/>
          </a:bodyPr>
          <a:lstStyle/>
          <a:p>
            <a:pPr algn="ctr"/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楷体" pitchFamily="49" charset="-122"/>
                <a:ea typeface="楷体" pitchFamily="49" charset="-122"/>
                <a:cs typeface="+mn-ea"/>
                <a:sym typeface="+mn-lt"/>
              </a:rPr>
              <a:t>单击此处输入文本内容，单击此处输入文本内容，单击此处输入文本内容，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楷体" pitchFamily="49" charset="-122"/>
              <a:ea typeface="楷体" pitchFamily="49" charset="-122"/>
              <a:cs typeface="Arial" panose="020B0604020202020204" pitchFamily="34" charset="0"/>
            </a:endParaRPr>
          </a:p>
        </p:txBody>
      </p:sp>
      <p:cxnSp>
        <p:nvCxnSpPr>
          <p:cNvPr id="34" name="PA_直接连接符 33"/>
          <p:cNvCxnSpPr/>
          <p:nvPr>
            <p:custDataLst>
              <p:tags r:id="rId7"/>
            </p:custDataLst>
          </p:nvPr>
        </p:nvCxnSpPr>
        <p:spPr>
          <a:xfrm>
            <a:off x="5908463" y="4694273"/>
            <a:ext cx="558324" cy="0"/>
          </a:xfrm>
          <a:prstGeom prst="line">
            <a:avLst/>
          </a:prstGeom>
          <a:ln>
            <a:solidFill>
              <a:srgbClr val="72202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PA_直接连接符 34"/>
          <p:cNvCxnSpPr/>
          <p:nvPr>
            <p:custDataLst>
              <p:tags r:id="rId8"/>
            </p:custDataLst>
          </p:nvPr>
        </p:nvCxnSpPr>
        <p:spPr>
          <a:xfrm>
            <a:off x="2482795" y="4697791"/>
            <a:ext cx="558324" cy="0"/>
          </a:xfrm>
          <a:prstGeom prst="line">
            <a:avLst/>
          </a:prstGeom>
          <a:ln>
            <a:solidFill>
              <a:srgbClr val="72202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PA_直接连接符 35"/>
          <p:cNvCxnSpPr/>
          <p:nvPr>
            <p:custDataLst>
              <p:tags r:id="rId9"/>
            </p:custDataLst>
          </p:nvPr>
        </p:nvCxnSpPr>
        <p:spPr>
          <a:xfrm>
            <a:off x="9333761" y="4697791"/>
            <a:ext cx="558324" cy="0"/>
          </a:xfrm>
          <a:prstGeom prst="line">
            <a:avLst/>
          </a:prstGeom>
          <a:ln>
            <a:solidFill>
              <a:srgbClr val="72202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图片占位符 1"/>
          <p:cNvPicPr>
            <a:picLocks noGrp="1" noChangeAspect="1"/>
          </p:cNvPicPr>
          <p:nvPr>
            <p:ph type="pic" sz="quarter" idx="11"/>
          </p:nvPr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716" r="21716"/>
          <a:stretch>
            <a:fillRect/>
          </a:stretch>
        </p:blipFill>
        <p:spPr/>
      </p:pic>
      <p:pic>
        <p:nvPicPr>
          <p:cNvPr id="3" name="图片占位符 2"/>
          <p:cNvPicPr>
            <a:picLocks noGrp="1" noChangeAspect="1"/>
          </p:cNvPicPr>
          <p:nvPr>
            <p:ph type="pic" sz="quarter" idx="12"/>
          </p:nvPr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573" r="18573"/>
          <a:stretch>
            <a:fillRect/>
          </a:stretch>
        </p:blipFill>
        <p:spPr/>
      </p:pic>
      <p:pic>
        <p:nvPicPr>
          <p:cNvPr id="4" name="图片占位符 3"/>
          <p:cNvPicPr>
            <a:picLocks noGrp="1" noChangeAspect="1"/>
          </p:cNvPicPr>
          <p:nvPr>
            <p:ph type="pic" sz="quarter" idx="13"/>
          </p:nvPr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1" b="281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43591489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ageCurlDouble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3" grpId="0"/>
      <p:bldP spid="24" grpId="0"/>
      <p:bldP spid="28" grpId="0"/>
      <p:bldP spid="29" grpId="0"/>
      <p:bldP spid="3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2349" y="5079400"/>
            <a:ext cx="1164407" cy="124070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2349" y="1814242"/>
            <a:ext cx="756352" cy="115249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6954" y="1812471"/>
            <a:ext cx="882904" cy="90653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6953" y="4584908"/>
            <a:ext cx="1143147" cy="1181697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2213984" y="2086557"/>
            <a:ext cx="3092802" cy="1223412"/>
            <a:chOff x="2246012" y="2019981"/>
            <a:chExt cx="2301122" cy="1223412"/>
          </a:xfrm>
        </p:grpSpPr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2187C9C8-DFEA-439D-B857-1B12FE389266}"/>
                </a:ext>
              </a:extLst>
            </p:cNvPr>
            <p:cNvSpPr txBox="1"/>
            <p:nvPr/>
          </p:nvSpPr>
          <p:spPr>
            <a:xfrm>
              <a:off x="2246012" y="2019981"/>
              <a:ext cx="1719229" cy="369332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请输入你的题目</a:t>
              </a: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BDDA3BB4-3E53-4FE7-ADD2-FE8C46065FD8}"/>
                </a:ext>
              </a:extLst>
            </p:cNvPr>
            <p:cNvSpPr txBox="1"/>
            <p:nvPr/>
          </p:nvSpPr>
          <p:spPr>
            <a:xfrm>
              <a:off x="2246012" y="2389313"/>
              <a:ext cx="2301122" cy="854080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请在此处添加详细描述文本，尽量与标题文本语言风格相符合，语言描述尽标题文本语言风格相符合，语言描述尽量简洁生动。</a:t>
              </a:r>
              <a:r>
                <a:rPr lang="zh-CN" altLang="en-US" sz="11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</a:t>
              </a:r>
              <a:endPara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2433381" y="4909881"/>
            <a:ext cx="3092802" cy="1223412"/>
            <a:chOff x="2246012" y="2019981"/>
            <a:chExt cx="2301122" cy="1223412"/>
          </a:xfrm>
        </p:grpSpPr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2187C9C8-DFEA-439D-B857-1B12FE389266}"/>
                </a:ext>
              </a:extLst>
            </p:cNvPr>
            <p:cNvSpPr txBox="1"/>
            <p:nvPr/>
          </p:nvSpPr>
          <p:spPr>
            <a:xfrm>
              <a:off x="2246012" y="2019981"/>
              <a:ext cx="1719229" cy="369332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请输入你的题目</a:t>
              </a: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BDDA3BB4-3E53-4FE7-ADD2-FE8C46065FD8}"/>
                </a:ext>
              </a:extLst>
            </p:cNvPr>
            <p:cNvSpPr txBox="1"/>
            <p:nvPr/>
          </p:nvSpPr>
          <p:spPr>
            <a:xfrm>
              <a:off x="2246012" y="2389313"/>
              <a:ext cx="2301122" cy="854080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请在此处添加详细描述文本，尽量与标题文本语言风格相符合，语言描述尽标题文本语言风格相符合，语言描述尽量简洁生动。</a:t>
              </a:r>
              <a:r>
                <a:rPr lang="zh-CN" altLang="en-US" sz="11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</a:t>
              </a:r>
              <a:endPara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7660100" y="1743322"/>
            <a:ext cx="3092802" cy="1223412"/>
            <a:chOff x="2246012" y="2019981"/>
            <a:chExt cx="2301122" cy="1223412"/>
          </a:xfrm>
        </p:grpSpPr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2187C9C8-DFEA-439D-B857-1B12FE389266}"/>
                </a:ext>
              </a:extLst>
            </p:cNvPr>
            <p:cNvSpPr txBox="1"/>
            <p:nvPr/>
          </p:nvSpPr>
          <p:spPr>
            <a:xfrm>
              <a:off x="2246012" y="2019981"/>
              <a:ext cx="1719229" cy="369332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请输入你的题目</a:t>
              </a: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BDDA3BB4-3E53-4FE7-ADD2-FE8C46065FD8}"/>
                </a:ext>
              </a:extLst>
            </p:cNvPr>
            <p:cNvSpPr txBox="1"/>
            <p:nvPr/>
          </p:nvSpPr>
          <p:spPr>
            <a:xfrm>
              <a:off x="2246012" y="2389313"/>
              <a:ext cx="2301122" cy="854080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请在此处添加详细描述文本，尽量与标题文本语言风格相符合，语言描述尽标题文本语言风格相符合，语言描述尽量简洁生动。</a:t>
              </a:r>
              <a:r>
                <a:rPr lang="zh-CN" altLang="en-US" sz="11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</a:t>
              </a:r>
              <a:endPara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7879497" y="4566646"/>
            <a:ext cx="3092802" cy="1223412"/>
            <a:chOff x="2246012" y="2019981"/>
            <a:chExt cx="2301122" cy="1223412"/>
          </a:xfrm>
        </p:grpSpPr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2187C9C8-DFEA-439D-B857-1B12FE389266}"/>
                </a:ext>
              </a:extLst>
            </p:cNvPr>
            <p:cNvSpPr txBox="1"/>
            <p:nvPr/>
          </p:nvSpPr>
          <p:spPr>
            <a:xfrm>
              <a:off x="2246012" y="2019981"/>
              <a:ext cx="1719229" cy="369332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请输入你的题目</a:t>
              </a: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BDDA3BB4-3E53-4FE7-ADD2-FE8C46065FD8}"/>
                </a:ext>
              </a:extLst>
            </p:cNvPr>
            <p:cNvSpPr txBox="1"/>
            <p:nvPr/>
          </p:nvSpPr>
          <p:spPr>
            <a:xfrm>
              <a:off x="2246012" y="2389313"/>
              <a:ext cx="2301122" cy="854080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请在此处添加详细描述文本，尽量与标题文本语言风格相符合，语言描述尽标题文本语言风格相符合，语言描述尽量简洁生动。</a:t>
              </a:r>
              <a:r>
                <a:rPr lang="zh-CN" altLang="en-US" sz="11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</a:t>
              </a:r>
              <a:endPara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8" name="文本框 27"/>
          <p:cNvSpPr txBox="1"/>
          <p:nvPr/>
        </p:nvSpPr>
        <p:spPr>
          <a:xfrm>
            <a:off x="4236858" y="511024"/>
            <a:ext cx="30312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</a:t>
            </a: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请输入标题名称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166074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413" name="组合 4"/>
          <p:cNvGrpSpPr/>
          <p:nvPr/>
        </p:nvGrpSpPr>
        <p:grpSpPr bwMode="auto">
          <a:xfrm>
            <a:off x="4245293" y="1932940"/>
            <a:ext cx="3703637" cy="3686175"/>
            <a:chOff x="0" y="0"/>
            <a:chExt cx="3478201" cy="3489505"/>
          </a:xfrm>
          <a:solidFill>
            <a:srgbClr val="E94B52"/>
          </a:solidFill>
        </p:grpSpPr>
        <p:grpSp>
          <p:nvGrpSpPr>
            <p:cNvPr id="15382" name="组合 5"/>
            <p:cNvGrpSpPr/>
            <p:nvPr/>
          </p:nvGrpSpPr>
          <p:grpSpPr bwMode="auto">
            <a:xfrm>
              <a:off x="0" y="0"/>
              <a:ext cx="3478201" cy="3489505"/>
              <a:chOff x="0" y="0"/>
              <a:chExt cx="4670716" cy="4567596"/>
            </a:xfrm>
            <a:grpFill/>
          </p:grpSpPr>
          <p:sp>
            <p:nvSpPr>
              <p:cNvPr id="15388" name="任意多边形 11"/>
              <p:cNvSpPr/>
              <p:nvPr/>
            </p:nvSpPr>
            <p:spPr bwMode="auto">
              <a:xfrm rot="5213487">
                <a:off x="2391157" y="2216793"/>
                <a:ext cx="2385637" cy="2173474"/>
              </a:xfrm>
              <a:custGeom>
                <a:avLst/>
                <a:gdLst>
                  <a:gd name="T0" fmla="*/ 0 w 2385637"/>
                  <a:gd name="T1" fmla="*/ 297380 h 2173474"/>
                  <a:gd name="T2" fmla="*/ 354401 w 2385637"/>
                  <a:gd name="T3" fmla="*/ 12686 h 2173474"/>
                  <a:gd name="T4" fmla="*/ 354414 w 2385637"/>
                  <a:gd name="T5" fmla="*/ 12446 h 2173474"/>
                  <a:gd name="T6" fmla="*/ 354668 w 2385637"/>
                  <a:gd name="T7" fmla="*/ 12471 h 2173474"/>
                  <a:gd name="T8" fmla="*/ 370193 w 2385637"/>
                  <a:gd name="T9" fmla="*/ 0 h 2173474"/>
                  <a:gd name="T10" fmla="*/ 369437 w 2385637"/>
                  <a:gd name="T11" fmla="*/ 13924 h 2173474"/>
                  <a:gd name="T12" fmla="*/ 434657 w 2385637"/>
                  <a:gd name="T13" fmla="*/ 20339 h 2173474"/>
                  <a:gd name="T14" fmla="*/ 2385439 w 2385637"/>
                  <a:gd name="T15" fmla="*/ 2148492 h 2173474"/>
                  <a:gd name="T16" fmla="*/ 2385637 w 2385637"/>
                  <a:gd name="T17" fmla="*/ 2173474 h 2173474"/>
                  <a:gd name="T18" fmla="*/ 2369869 w 2385637"/>
                  <a:gd name="T19" fmla="*/ 2172618 h 2173474"/>
                  <a:gd name="T20" fmla="*/ 2086456 w 2385637"/>
                  <a:gd name="T21" fmla="*/ 1772471 h 2173474"/>
                  <a:gd name="T22" fmla="*/ 1761374 w 2385637"/>
                  <a:gd name="T23" fmla="*/ 2139572 h 2173474"/>
                  <a:gd name="T24" fmla="*/ 1759067 w 2385637"/>
                  <a:gd name="T25" fmla="*/ 2139447 h 2173474"/>
                  <a:gd name="T26" fmla="*/ 1746088 w 2385637"/>
                  <a:gd name="T27" fmla="*/ 2020129 h 2173474"/>
                  <a:gd name="T28" fmla="*/ 333387 w 2385637"/>
                  <a:gd name="T29" fmla="*/ 634638 h 2173474"/>
                  <a:gd name="T30" fmla="*/ 320690 w 2385637"/>
                  <a:gd name="T31" fmla="*/ 633429 h 2173474"/>
                  <a:gd name="T32" fmla="*/ 321485 w 2385637"/>
                  <a:gd name="T33" fmla="*/ 618780 h 2173474"/>
                  <a:gd name="T34" fmla="*/ 0 w 2385637"/>
                  <a:gd name="T35" fmla="*/ 297380 h 2173474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0" t="0" r="r" b="b"/>
                <a:pathLst>
                  <a:path w="2385637" h="2173474">
                    <a:moveTo>
                      <a:pt x="0" y="297380"/>
                    </a:moveTo>
                    <a:lnTo>
                      <a:pt x="354401" y="12686"/>
                    </a:lnTo>
                    <a:lnTo>
                      <a:pt x="354414" y="12446"/>
                    </a:lnTo>
                    <a:lnTo>
                      <a:pt x="354668" y="12471"/>
                    </a:lnTo>
                    <a:lnTo>
                      <a:pt x="370193" y="0"/>
                    </a:lnTo>
                    <a:lnTo>
                      <a:pt x="369437" y="13924"/>
                    </a:lnTo>
                    <a:lnTo>
                      <a:pt x="434657" y="20339"/>
                    </a:lnTo>
                    <a:cubicBezTo>
                      <a:pt x="1505641" y="177108"/>
                      <a:pt x="2322340" y="1069218"/>
                      <a:pt x="2385439" y="2148492"/>
                    </a:cubicBezTo>
                    <a:lnTo>
                      <a:pt x="2385637" y="2173474"/>
                    </a:lnTo>
                    <a:lnTo>
                      <a:pt x="2369869" y="2172618"/>
                    </a:lnTo>
                    <a:lnTo>
                      <a:pt x="2086456" y="1772471"/>
                    </a:lnTo>
                    <a:lnTo>
                      <a:pt x="1761374" y="2139572"/>
                    </a:lnTo>
                    <a:lnTo>
                      <a:pt x="1759067" y="2139447"/>
                    </a:lnTo>
                    <a:lnTo>
                      <a:pt x="1746088" y="2020129"/>
                    </a:lnTo>
                    <a:cubicBezTo>
                      <a:pt x="1632095" y="1306710"/>
                      <a:pt x="1062674" y="736717"/>
                      <a:pt x="333387" y="634638"/>
                    </a:cubicBezTo>
                    <a:lnTo>
                      <a:pt x="320690" y="633429"/>
                    </a:lnTo>
                    <a:lnTo>
                      <a:pt x="321485" y="618780"/>
                    </a:lnTo>
                    <a:lnTo>
                      <a:pt x="0" y="29738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  <p:sp>
            <p:nvSpPr>
              <p:cNvPr id="15389" name="任意多边形 12"/>
              <p:cNvSpPr/>
              <p:nvPr/>
            </p:nvSpPr>
            <p:spPr bwMode="auto">
              <a:xfrm rot="-5612919">
                <a:off x="6770" y="62297"/>
                <a:ext cx="2356590" cy="2370130"/>
              </a:xfrm>
              <a:custGeom>
                <a:avLst/>
                <a:gdLst>
                  <a:gd name="T0" fmla="*/ 2354513 w 2356590"/>
                  <a:gd name="T1" fmla="*/ 2370130 h 2370130"/>
                  <a:gd name="T2" fmla="*/ 2352887 w 2356590"/>
                  <a:gd name="T3" fmla="*/ 2370061 h 2370130"/>
                  <a:gd name="T4" fmla="*/ 2070221 w 2356590"/>
                  <a:gd name="T5" fmla="*/ 1964401 h 2370130"/>
                  <a:gd name="T6" fmla="*/ 1732621 w 2356590"/>
                  <a:gd name="T7" fmla="*/ 2339790 h 2370130"/>
                  <a:gd name="T8" fmla="*/ 1731307 w 2356590"/>
                  <a:gd name="T9" fmla="*/ 2174302 h 2370130"/>
                  <a:gd name="T10" fmla="*/ 464391 w 2356590"/>
                  <a:gd name="T11" fmla="*/ 654726 h 2370130"/>
                  <a:gd name="T12" fmla="*/ 333444 w 2356590"/>
                  <a:gd name="T13" fmla="*/ 629243 h 2370130"/>
                  <a:gd name="T14" fmla="*/ 333222 w 2356590"/>
                  <a:gd name="T15" fmla="*/ 632818 h 2370130"/>
                  <a:gd name="T16" fmla="*/ 0 w 2356590"/>
                  <a:gd name="T17" fmla="*/ 294527 h 2370130"/>
                  <a:gd name="T18" fmla="*/ 372466 w 2356590"/>
                  <a:gd name="T19" fmla="*/ 0 h 2370130"/>
                  <a:gd name="T20" fmla="*/ 372048 w 2356590"/>
                  <a:gd name="T21" fmla="*/ 6747 h 2370130"/>
                  <a:gd name="T22" fmla="*/ 416146 w 2356590"/>
                  <a:gd name="T23" fmla="*/ 11224 h 2370130"/>
                  <a:gd name="T24" fmla="*/ 2354513 w 2356590"/>
                  <a:gd name="T25" fmla="*/ 2370130 h 2370130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2356590" h="2370130">
                    <a:moveTo>
                      <a:pt x="2354513" y="2370130"/>
                    </a:moveTo>
                    <a:lnTo>
                      <a:pt x="2352887" y="2370061"/>
                    </a:lnTo>
                    <a:lnTo>
                      <a:pt x="2070221" y="1964401"/>
                    </a:lnTo>
                    <a:lnTo>
                      <a:pt x="1732621" y="2339790"/>
                    </a:lnTo>
                    <a:lnTo>
                      <a:pt x="1731307" y="2174302"/>
                    </a:lnTo>
                    <a:cubicBezTo>
                      <a:pt x="1688428" y="1440911"/>
                      <a:pt x="1167602" y="826223"/>
                      <a:pt x="464391" y="654726"/>
                    </a:cubicBezTo>
                    <a:lnTo>
                      <a:pt x="333444" y="629243"/>
                    </a:lnTo>
                    <a:lnTo>
                      <a:pt x="333222" y="632818"/>
                    </a:lnTo>
                    <a:lnTo>
                      <a:pt x="0" y="294527"/>
                    </a:lnTo>
                    <a:lnTo>
                      <a:pt x="372466" y="0"/>
                    </a:lnTo>
                    <a:lnTo>
                      <a:pt x="372048" y="6747"/>
                    </a:lnTo>
                    <a:lnTo>
                      <a:pt x="416146" y="11224"/>
                    </a:lnTo>
                    <a:cubicBezTo>
                      <a:pt x="1556107" y="185404"/>
                      <a:pt x="2404224" y="1193468"/>
                      <a:pt x="2354513" y="237013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  <p:sp>
            <p:nvSpPr>
              <p:cNvPr id="15390" name="任意多边形 13"/>
              <p:cNvSpPr/>
              <p:nvPr/>
            </p:nvSpPr>
            <p:spPr bwMode="auto">
              <a:xfrm rot="-5400000">
                <a:off x="2229329" y="-103241"/>
                <a:ext cx="2265138" cy="2471620"/>
              </a:xfrm>
              <a:custGeom>
                <a:avLst/>
                <a:gdLst>
                  <a:gd name="T0" fmla="*/ 2265138 w 2265138"/>
                  <a:gd name="T1" fmla="*/ 353522 h 2471620"/>
                  <a:gd name="T2" fmla="*/ 2253902 w 2265138"/>
                  <a:gd name="T3" fmla="*/ 353522 h 2471620"/>
                  <a:gd name="T4" fmla="*/ 2251840 w 2265138"/>
                  <a:gd name="T5" fmla="*/ 400774 h 2471620"/>
                  <a:gd name="T6" fmla="*/ 8338 w 2265138"/>
                  <a:gd name="T7" fmla="*/ 2471620 h 2471620"/>
                  <a:gd name="T8" fmla="*/ 8109 w 2265138"/>
                  <a:gd name="T9" fmla="*/ 2456683 h 2471620"/>
                  <a:gd name="T10" fmla="*/ 387041 w 2265138"/>
                  <a:gd name="T11" fmla="*/ 2156156 h 2471620"/>
                  <a:gd name="T12" fmla="*/ 0 w 2265138"/>
                  <a:gd name="T13" fmla="*/ 1849200 h 2471620"/>
                  <a:gd name="T14" fmla="*/ 167994 w 2265138"/>
                  <a:gd name="T15" fmla="*/ 1838182 h 2471620"/>
                  <a:gd name="T16" fmla="*/ 1612178 w 2265138"/>
                  <a:gd name="T17" fmla="*/ 485955 h 2471620"/>
                  <a:gd name="T18" fmla="*/ 1632136 w 2265138"/>
                  <a:gd name="T19" fmla="*/ 338634 h 2471620"/>
                  <a:gd name="T20" fmla="*/ 1644455 w 2265138"/>
                  <a:gd name="T21" fmla="*/ 338634 h 2471620"/>
                  <a:gd name="T22" fmla="*/ 1948121 w 2265138"/>
                  <a:gd name="T23" fmla="*/ 0 h 2471620"/>
                  <a:gd name="T24" fmla="*/ 2251786 w 2265138"/>
                  <a:gd name="T25" fmla="*/ 338633 h 2471620"/>
                  <a:gd name="T26" fmla="*/ 2254552 w 2265138"/>
                  <a:gd name="T27" fmla="*/ 338633 h 2471620"/>
                  <a:gd name="T28" fmla="*/ 2254423 w 2265138"/>
                  <a:gd name="T29" fmla="*/ 341574 h 2471620"/>
                  <a:gd name="T30" fmla="*/ 2265138 w 2265138"/>
                  <a:gd name="T31" fmla="*/ 353522 h 2471620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2265138" h="2471620">
                    <a:moveTo>
                      <a:pt x="2265138" y="353522"/>
                    </a:moveTo>
                    <a:lnTo>
                      <a:pt x="2253902" y="353522"/>
                    </a:lnTo>
                    <a:lnTo>
                      <a:pt x="2251840" y="400774"/>
                    </a:lnTo>
                    <a:cubicBezTo>
                      <a:pt x="2143521" y="1548866"/>
                      <a:pt x="1185911" y="2453565"/>
                      <a:pt x="8338" y="2471620"/>
                    </a:cubicBezTo>
                    <a:lnTo>
                      <a:pt x="8109" y="2456683"/>
                    </a:lnTo>
                    <a:lnTo>
                      <a:pt x="387041" y="2156156"/>
                    </a:lnTo>
                    <a:lnTo>
                      <a:pt x="0" y="1849200"/>
                    </a:lnTo>
                    <a:lnTo>
                      <a:pt x="167994" y="1838182"/>
                    </a:lnTo>
                    <a:cubicBezTo>
                      <a:pt x="897705" y="1753189"/>
                      <a:pt x="1481415" y="1197866"/>
                      <a:pt x="1612178" y="485955"/>
                    </a:cubicBezTo>
                    <a:lnTo>
                      <a:pt x="1632136" y="338634"/>
                    </a:lnTo>
                    <a:lnTo>
                      <a:pt x="1644455" y="338634"/>
                    </a:lnTo>
                    <a:lnTo>
                      <a:pt x="1948121" y="0"/>
                    </a:lnTo>
                    <a:lnTo>
                      <a:pt x="2251786" y="338633"/>
                    </a:lnTo>
                    <a:lnTo>
                      <a:pt x="2254552" y="338633"/>
                    </a:lnTo>
                    <a:lnTo>
                      <a:pt x="2254423" y="341574"/>
                    </a:lnTo>
                    <a:lnTo>
                      <a:pt x="2265138" y="35352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  <p:sp>
            <p:nvSpPr>
              <p:cNvPr id="15391" name="任意多边形 14"/>
              <p:cNvSpPr/>
              <p:nvPr/>
            </p:nvSpPr>
            <p:spPr bwMode="auto">
              <a:xfrm>
                <a:off x="49688" y="2314265"/>
                <a:ext cx="2614415" cy="2253331"/>
              </a:xfrm>
              <a:custGeom>
                <a:avLst/>
                <a:gdLst>
                  <a:gd name="T0" fmla="*/ 622266 w 2614415"/>
                  <a:gd name="T1" fmla="*/ 0 h 2253331"/>
                  <a:gd name="T2" fmla="*/ 2140617 w 2614415"/>
                  <a:gd name="T3" fmla="*/ 1623509 h 2253331"/>
                  <a:gd name="T4" fmla="*/ 2149517 w 2614415"/>
                  <a:gd name="T5" fmla="*/ 1623839 h 2253331"/>
                  <a:gd name="T6" fmla="*/ 2149517 w 2614415"/>
                  <a:gd name="T7" fmla="*/ 1625407 h 2253331"/>
                  <a:gd name="T8" fmla="*/ 2260893 w 2614415"/>
                  <a:gd name="T9" fmla="*/ 1625407 h 2253331"/>
                  <a:gd name="T10" fmla="*/ 2260893 w 2614415"/>
                  <a:gd name="T11" fmla="*/ 1619297 h 2253331"/>
                  <a:gd name="T12" fmla="*/ 2267707 w 2614415"/>
                  <a:gd name="T13" fmla="*/ 1625407 h 2253331"/>
                  <a:gd name="T14" fmla="*/ 2274961 w 2614415"/>
                  <a:gd name="T15" fmla="*/ 1625407 h 2253331"/>
                  <a:gd name="T16" fmla="*/ 2274961 w 2614415"/>
                  <a:gd name="T17" fmla="*/ 1631913 h 2253331"/>
                  <a:gd name="T18" fmla="*/ 2614415 w 2614415"/>
                  <a:gd name="T19" fmla="*/ 1936314 h 2253331"/>
                  <a:gd name="T20" fmla="*/ 2260893 w 2614415"/>
                  <a:gd name="T21" fmla="*/ 2253331 h 2253331"/>
                  <a:gd name="T22" fmla="*/ 2260893 w 2614415"/>
                  <a:gd name="T23" fmla="*/ 2239263 h 2253331"/>
                  <a:gd name="T24" fmla="*/ 2149518 w 2614415"/>
                  <a:gd name="T25" fmla="*/ 2239263 h 2253331"/>
                  <a:gd name="T26" fmla="*/ 2149518 w 2614415"/>
                  <a:gd name="T27" fmla="*/ 2245898 h 2253331"/>
                  <a:gd name="T28" fmla="*/ 2085475 w 2614415"/>
                  <a:gd name="T29" fmla="*/ 2243523 h 2253331"/>
                  <a:gd name="T30" fmla="*/ 0 w 2614415"/>
                  <a:gd name="T31" fmla="*/ 13612 h 2253331"/>
                  <a:gd name="T32" fmla="*/ 29391 w 2614415"/>
                  <a:gd name="T33" fmla="*/ 12969 h 2253331"/>
                  <a:gd name="T34" fmla="*/ 316683 w 2614415"/>
                  <a:gd name="T35" fmla="*/ 375214 h 2253331"/>
                  <a:gd name="T36" fmla="*/ 614121 w 2614415"/>
                  <a:gd name="T37" fmla="*/ 178 h 2253331"/>
                  <a:gd name="T38" fmla="*/ 622266 w 2614415"/>
                  <a:gd name="T39" fmla="*/ 0 h 2253331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0" t="0" r="r" b="b"/>
                <a:pathLst>
                  <a:path w="2614415" h="2253331">
                    <a:moveTo>
                      <a:pt x="622266" y="0"/>
                    </a:moveTo>
                    <a:cubicBezTo>
                      <a:pt x="641018" y="857240"/>
                      <a:pt x="1304239" y="1550114"/>
                      <a:pt x="2140617" y="1623509"/>
                    </a:cubicBezTo>
                    <a:lnTo>
                      <a:pt x="2149517" y="1623839"/>
                    </a:lnTo>
                    <a:lnTo>
                      <a:pt x="2149517" y="1625407"/>
                    </a:lnTo>
                    <a:lnTo>
                      <a:pt x="2260893" y="1625407"/>
                    </a:lnTo>
                    <a:lnTo>
                      <a:pt x="2260893" y="1619297"/>
                    </a:lnTo>
                    <a:lnTo>
                      <a:pt x="2267707" y="1625407"/>
                    </a:lnTo>
                    <a:lnTo>
                      <a:pt x="2274961" y="1625407"/>
                    </a:lnTo>
                    <a:lnTo>
                      <a:pt x="2274961" y="1631913"/>
                    </a:lnTo>
                    <a:lnTo>
                      <a:pt x="2614415" y="1936314"/>
                    </a:lnTo>
                    <a:lnTo>
                      <a:pt x="2260893" y="2253331"/>
                    </a:lnTo>
                    <a:lnTo>
                      <a:pt x="2260893" y="2239263"/>
                    </a:lnTo>
                    <a:lnTo>
                      <a:pt x="2149518" y="2239263"/>
                    </a:lnTo>
                    <a:lnTo>
                      <a:pt x="2149518" y="2245898"/>
                    </a:lnTo>
                    <a:lnTo>
                      <a:pt x="2085475" y="2243523"/>
                    </a:lnTo>
                    <a:cubicBezTo>
                      <a:pt x="936698" y="2142714"/>
                      <a:pt x="25756" y="1191041"/>
                      <a:pt x="0" y="13612"/>
                    </a:cubicBezTo>
                    <a:lnTo>
                      <a:pt x="29391" y="12969"/>
                    </a:lnTo>
                    <a:lnTo>
                      <a:pt x="316683" y="375214"/>
                    </a:lnTo>
                    <a:lnTo>
                      <a:pt x="614121" y="178"/>
                    </a:lnTo>
                    <a:lnTo>
                      <a:pt x="62226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</p:grpSp>
        <p:sp>
          <p:nvSpPr>
            <p:cNvPr id="15383" name="椭圆 6"/>
            <p:cNvSpPr>
              <a:spLocks noChangeArrowheads="1"/>
            </p:cNvSpPr>
            <p:nvPr/>
          </p:nvSpPr>
          <p:spPr bwMode="auto">
            <a:xfrm>
              <a:off x="786670" y="865248"/>
              <a:ext cx="1834758" cy="183475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r>
                <a:rPr lang="zh-CN" altLang="en-US" sz="2000" b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单击此处输入文本</a:t>
              </a:r>
            </a:p>
          </p:txBody>
        </p:sp>
        <p:sp>
          <p:nvSpPr>
            <p:cNvPr id="15384" name="文本框 7"/>
            <p:cNvSpPr txBox="1">
              <a:spLocks noChangeArrowheads="1"/>
            </p:cNvSpPr>
            <p:nvPr/>
          </p:nvSpPr>
          <p:spPr bwMode="auto">
            <a:xfrm rot="-3073967">
              <a:off x="242643" y="467873"/>
              <a:ext cx="900332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000" b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文本</a:t>
              </a:r>
            </a:p>
          </p:txBody>
        </p:sp>
        <p:sp>
          <p:nvSpPr>
            <p:cNvPr id="15385" name="文本框 8"/>
            <p:cNvSpPr txBox="1">
              <a:spLocks noChangeArrowheads="1"/>
            </p:cNvSpPr>
            <p:nvPr/>
          </p:nvSpPr>
          <p:spPr bwMode="auto">
            <a:xfrm rot="2826034">
              <a:off x="2353559" y="551609"/>
              <a:ext cx="900332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000" b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文本</a:t>
              </a:r>
            </a:p>
          </p:txBody>
        </p:sp>
        <p:sp>
          <p:nvSpPr>
            <p:cNvPr id="15386" name="文本框 9"/>
            <p:cNvSpPr txBox="1">
              <a:spLocks noChangeArrowheads="1"/>
            </p:cNvSpPr>
            <p:nvPr/>
          </p:nvSpPr>
          <p:spPr bwMode="auto">
            <a:xfrm rot="2637075">
              <a:off x="336504" y="2691457"/>
              <a:ext cx="900332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000" b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文本</a:t>
              </a:r>
            </a:p>
          </p:txBody>
        </p:sp>
        <p:sp>
          <p:nvSpPr>
            <p:cNvPr id="15387" name="文本框 10"/>
            <p:cNvSpPr txBox="1">
              <a:spLocks noChangeArrowheads="1"/>
            </p:cNvSpPr>
            <p:nvPr/>
          </p:nvSpPr>
          <p:spPr bwMode="auto">
            <a:xfrm rot="-3073967">
              <a:off x="2493118" y="2428711"/>
              <a:ext cx="900332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000" b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文本</a:t>
              </a:r>
            </a:p>
          </p:txBody>
        </p:sp>
      </p:grpSp>
      <p:sp>
        <p:nvSpPr>
          <p:cNvPr id="17424" name="矩形 15"/>
          <p:cNvSpPr>
            <a:spLocks noChangeArrowheads="1"/>
          </p:cNvSpPr>
          <p:nvPr/>
        </p:nvSpPr>
        <p:spPr bwMode="auto">
          <a:xfrm>
            <a:off x="1552893" y="4801235"/>
            <a:ext cx="2667000" cy="6136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l" eaLnBrk="1" hangingPunct="1">
              <a:lnSpc>
                <a:spcPct val="150000"/>
              </a:lnSpc>
            </a:pPr>
            <a:r>
              <a:rPr lang="zh-CN" altLang="en-US" sz="12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When a cigarette falls in love with a match,it is destined to be hurt.</a:t>
            </a:r>
            <a:endParaRPr lang="en-US" altLang="zh-CN" sz="1200" dirty="0" err="1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7426" name="文本框 17"/>
          <p:cNvSpPr txBox="1">
            <a:spLocks noChangeArrowheads="1"/>
          </p:cNvSpPr>
          <p:nvPr/>
        </p:nvSpPr>
        <p:spPr bwMode="auto">
          <a:xfrm>
            <a:off x="1552893" y="4465320"/>
            <a:ext cx="2312987" cy="3194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l" eaLnBrk="1" hangingPunct="1"/>
            <a:r>
              <a:rPr lang="zh-CN" altLang="en-US" sz="140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单击此处输入标题</a:t>
            </a:r>
            <a:endParaRPr lang="zh-CN" altLang="en-US" sz="1600" b="1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7427" name="矩形 18"/>
          <p:cNvSpPr>
            <a:spLocks noChangeArrowheads="1"/>
          </p:cNvSpPr>
          <p:nvPr/>
        </p:nvSpPr>
        <p:spPr bwMode="auto">
          <a:xfrm>
            <a:off x="1556068" y="2251393"/>
            <a:ext cx="2667000" cy="6136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l" eaLnBrk="1" hangingPunct="1">
              <a:lnSpc>
                <a:spcPct val="150000"/>
              </a:lnSpc>
            </a:pPr>
            <a:r>
              <a:rPr lang="zh-CN" altLang="en-US" sz="12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When a cigarette falls in love with a match,it is destined to be hurt.</a:t>
            </a:r>
            <a:endParaRPr lang="en-US" altLang="zh-CN" sz="1200" dirty="0" err="1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7429" name="文本框 20"/>
          <p:cNvSpPr txBox="1">
            <a:spLocks noChangeArrowheads="1"/>
          </p:cNvSpPr>
          <p:nvPr/>
        </p:nvSpPr>
        <p:spPr bwMode="auto">
          <a:xfrm>
            <a:off x="1552893" y="1931988"/>
            <a:ext cx="2312987" cy="3194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l" eaLnBrk="1" hangingPunct="1"/>
            <a:r>
              <a:rPr lang="zh-CN" altLang="en-US" sz="140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单击此处输入标题</a:t>
            </a:r>
            <a:endParaRPr lang="zh-CN" altLang="en-US" sz="1600" b="1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7430" name="矩形 21"/>
          <p:cNvSpPr>
            <a:spLocks noChangeArrowheads="1"/>
          </p:cNvSpPr>
          <p:nvPr/>
        </p:nvSpPr>
        <p:spPr bwMode="auto">
          <a:xfrm>
            <a:off x="8223885" y="2264093"/>
            <a:ext cx="2667000" cy="6136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l" eaLnBrk="1" hangingPunct="1">
              <a:lnSpc>
                <a:spcPct val="150000"/>
              </a:lnSpc>
            </a:pPr>
            <a:r>
              <a:rPr lang="zh-CN" altLang="en-US" sz="12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When a cigarette falls in love with a match,it is destined to be hurt.</a:t>
            </a:r>
            <a:endParaRPr lang="en-US" altLang="zh-CN" sz="1200" dirty="0" err="1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7432" name="文本框 23"/>
          <p:cNvSpPr txBox="1">
            <a:spLocks noChangeArrowheads="1"/>
          </p:cNvSpPr>
          <p:nvPr/>
        </p:nvSpPr>
        <p:spPr bwMode="auto">
          <a:xfrm>
            <a:off x="8154988" y="1932623"/>
            <a:ext cx="2312987" cy="3194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l" eaLnBrk="1" hangingPunct="1"/>
            <a:r>
              <a:rPr lang="zh-CN" altLang="en-US" sz="140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单击此处输入标题</a:t>
            </a:r>
            <a:endParaRPr lang="zh-CN" altLang="en-US" sz="1600" b="1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7433" name="矩形 24"/>
          <p:cNvSpPr>
            <a:spLocks noChangeArrowheads="1"/>
          </p:cNvSpPr>
          <p:nvPr/>
        </p:nvSpPr>
        <p:spPr bwMode="auto">
          <a:xfrm>
            <a:off x="8362315" y="4714875"/>
            <a:ext cx="2667000" cy="6136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l" eaLnBrk="1" hangingPunct="1">
              <a:lnSpc>
                <a:spcPct val="150000"/>
              </a:lnSpc>
            </a:pPr>
            <a:r>
              <a:rPr lang="zh-CN" altLang="en-US" sz="12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When a cigarette falls in love with a match,it is destined to be hurt.</a:t>
            </a:r>
            <a:endParaRPr lang="en-US" altLang="zh-CN" sz="1200" dirty="0" err="1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7435" name="文本框 26"/>
          <p:cNvSpPr txBox="1">
            <a:spLocks noChangeArrowheads="1"/>
          </p:cNvSpPr>
          <p:nvPr/>
        </p:nvSpPr>
        <p:spPr bwMode="auto">
          <a:xfrm>
            <a:off x="8361998" y="4423410"/>
            <a:ext cx="2312987" cy="3194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l" eaLnBrk="1" hangingPunct="1"/>
            <a:r>
              <a:rPr lang="zh-CN" altLang="en-US" sz="140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单击此处输入标题</a:t>
            </a:r>
            <a:endParaRPr lang="zh-CN" altLang="en-US" sz="1600" b="1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7436" name="菱形 27"/>
          <p:cNvSpPr>
            <a:spLocks noChangeArrowheads="1"/>
          </p:cNvSpPr>
          <p:nvPr/>
        </p:nvSpPr>
        <p:spPr bwMode="auto">
          <a:xfrm>
            <a:off x="1192530" y="1852613"/>
            <a:ext cx="360363" cy="403225"/>
          </a:xfrm>
          <a:prstGeom prst="diamond">
            <a:avLst/>
          </a:prstGeom>
          <a:solidFill>
            <a:srgbClr val="E94B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r>
              <a:rPr lang="en-US" altLang="zh-CN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</a:p>
        </p:txBody>
      </p:sp>
      <p:sp>
        <p:nvSpPr>
          <p:cNvPr id="17437" name="菱形 28"/>
          <p:cNvSpPr>
            <a:spLocks noChangeArrowheads="1"/>
          </p:cNvSpPr>
          <p:nvPr/>
        </p:nvSpPr>
        <p:spPr bwMode="auto">
          <a:xfrm>
            <a:off x="1195705" y="4397693"/>
            <a:ext cx="360363" cy="403225"/>
          </a:xfrm>
          <a:prstGeom prst="diamond">
            <a:avLst/>
          </a:prstGeom>
          <a:solidFill>
            <a:srgbClr val="E94B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r>
              <a:rPr lang="en-US" altLang="zh-CN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2</a:t>
            </a:r>
          </a:p>
        </p:txBody>
      </p:sp>
      <p:sp>
        <p:nvSpPr>
          <p:cNvPr id="17438" name="菱形 29"/>
          <p:cNvSpPr>
            <a:spLocks noChangeArrowheads="1"/>
          </p:cNvSpPr>
          <p:nvPr/>
        </p:nvSpPr>
        <p:spPr bwMode="auto">
          <a:xfrm>
            <a:off x="7794943" y="1902460"/>
            <a:ext cx="360362" cy="403225"/>
          </a:xfrm>
          <a:prstGeom prst="diamond">
            <a:avLst/>
          </a:prstGeom>
          <a:solidFill>
            <a:srgbClr val="E94B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r>
              <a:rPr lang="en-US" altLang="zh-CN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3</a:t>
            </a:r>
          </a:p>
        </p:txBody>
      </p:sp>
      <p:sp>
        <p:nvSpPr>
          <p:cNvPr id="17439" name="菱形 30"/>
          <p:cNvSpPr>
            <a:spLocks noChangeArrowheads="1"/>
          </p:cNvSpPr>
          <p:nvPr/>
        </p:nvSpPr>
        <p:spPr bwMode="auto">
          <a:xfrm>
            <a:off x="8000048" y="4381183"/>
            <a:ext cx="361950" cy="403225"/>
          </a:xfrm>
          <a:prstGeom prst="diamond">
            <a:avLst/>
          </a:prstGeom>
          <a:solidFill>
            <a:srgbClr val="E94B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r>
              <a:rPr lang="en-US" altLang="zh-CN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21321293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11154333"/>
  <p:tag name="MH_LIBRARY" val="GRAPHIC"/>
  <p:tag name="MH_TYPE" val="SubTitle"/>
  <p:tag name="MH_ORDER" val="3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11154333"/>
  <p:tag name="MH_LIBRARY" val="GRAPHIC"/>
  <p:tag name="MH_TYPE" val="SubTitle"/>
  <p:tag name="MH_ORDER" val="3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11154333"/>
  <p:tag name="MH_LIBRARY" val="GRAPHIC"/>
  <p:tag name="MH_TYPE" val="SubTitle"/>
  <p:tag name="MH_ORDER" val="2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11154333"/>
  <p:tag name="MH_LIBRARY" val="GRAPHIC"/>
  <p:tag name="MH_TYPE" val="SubTitle"/>
  <p:tag name="MH_ORDER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heme/theme1.xml><?xml version="1.0" encoding="utf-8"?>
<a:theme xmlns:a="http://schemas.openxmlformats.org/drawingml/2006/main" name="Office Theme">
  <a:themeElements>
    <a:clrScheme name="自定义 2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F79646"/>
      </a:hlink>
      <a:folHlink>
        <a:srgbClr val="F79646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2816</TotalTime>
  <Words>2594</Words>
  <Application>Microsoft Office PowerPoint</Application>
  <PresentationFormat>宽屏</PresentationFormat>
  <Paragraphs>235</Paragraphs>
  <Slides>29</Slides>
  <Notes>18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43" baseType="lpstr">
      <vt:lpstr>等线</vt:lpstr>
      <vt:lpstr>等线 Light</vt:lpstr>
      <vt:lpstr>华文细黑</vt:lpstr>
      <vt:lpstr>华文中宋</vt:lpstr>
      <vt:lpstr>楷体</vt:lpstr>
      <vt:lpstr>宋体</vt:lpstr>
      <vt:lpstr>微软雅黑</vt:lpstr>
      <vt:lpstr>微软雅黑</vt:lpstr>
      <vt:lpstr>微软雅黑 Light</vt:lpstr>
      <vt:lpstr>Arial</vt:lpstr>
      <vt:lpstr>Calibri</vt:lpstr>
      <vt:lpstr>Calibri Light</vt:lpstr>
      <vt:lpstr>Impact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cp:lastModifiedBy>Windows 用户</cp:lastModifiedBy>
  <cp:revision>1</cp:revision>
  <dcterms:created xsi:type="dcterms:W3CDTF">2017-08-18T03:02:00Z</dcterms:created>
  <dcterms:modified xsi:type="dcterms:W3CDTF">2019-04-16T05:27:08Z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2052-10.1.0.6748</vt:lpwstr>
  </property>
</Properties>
</file>