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62" r:id="rId2"/>
    <p:sldId id="268" r:id="rId3"/>
    <p:sldId id="261" r:id="rId4"/>
    <p:sldId id="269" r:id="rId5"/>
    <p:sldId id="270" r:id="rId6"/>
    <p:sldId id="271" r:id="rId7"/>
    <p:sldId id="272" r:id="rId8"/>
    <p:sldId id="265" r:id="rId9"/>
    <p:sldId id="273" r:id="rId10"/>
    <p:sldId id="274" r:id="rId11"/>
    <p:sldId id="275" r:id="rId12"/>
    <p:sldId id="276" r:id="rId13"/>
    <p:sldId id="266" r:id="rId14"/>
    <p:sldId id="277" r:id="rId15"/>
    <p:sldId id="278" r:id="rId16"/>
    <p:sldId id="279" r:id="rId17"/>
    <p:sldId id="280" r:id="rId18"/>
    <p:sldId id="267" r:id="rId19"/>
    <p:sldId id="281" r:id="rId20"/>
    <p:sldId id="282" r:id="rId21"/>
    <p:sldId id="283" r:id="rId22"/>
    <p:sldId id="284" r:id="rId23"/>
    <p:sldId id="285" r:id="rId24"/>
    <p:sldId id="26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191F"/>
    <a:srgbClr val="E4CBCB"/>
    <a:srgbClr val="A88755"/>
    <a:srgbClr val="1F2020"/>
    <a:srgbClr val="263B45"/>
    <a:srgbClr val="193B3C"/>
    <a:srgbClr val="4E6C57"/>
    <a:srgbClr val="F6EEDC"/>
    <a:srgbClr val="AA8C5B"/>
    <a:srgbClr val="E86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30" autoAdjust="0"/>
    <p:restoredTop sz="94660"/>
  </p:normalViewPr>
  <p:slideViewPr>
    <p:cSldViewPr snapToGrid="0">
      <p:cViewPr varScale="1">
        <p:scale>
          <a:sx n="79" d="100"/>
          <a:sy n="79" d="100"/>
        </p:scale>
        <p:origin x="57" y="402"/>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2019/5/28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FBBEBF5-42F8-46B4-AC1C-975913089CDE}" type="datetimeFigureOut">
              <a:rPr lang="zh-CN" altLang="en-US" smtClean="0"/>
              <a:t>2019/5/28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75A954-24F2-4BC1-8B44-5AB5C1156D4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BBEBF5-42F8-46B4-AC1C-975913089CDE}" type="datetimeFigureOut">
              <a:rPr lang="zh-CN" altLang="en-US" smtClean="0"/>
              <a:t>2019/5/28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75A954-24F2-4BC1-8B44-5AB5C1156D4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7.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7.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 Id="rId5" Type="http://schemas.openxmlformats.org/officeDocument/2006/relationships/image" Target="../media/image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51167" b="11338"/>
          <a:stretch>
            <a:fillRect/>
          </a:stretch>
        </p:blipFill>
        <p:spPr>
          <a:xfrm>
            <a:off x="0" y="0"/>
            <a:ext cx="12192000" cy="6858000"/>
          </a:xfrm>
          <a:prstGeom prst="rect">
            <a:avLst/>
          </a:prstGeom>
        </p:spPr>
      </p:pic>
      <p:pic>
        <p:nvPicPr>
          <p:cNvPr id="3" name="古风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5331" y="3010905"/>
            <a:ext cx="244475" cy="244475"/>
          </a:xfrm>
          <a:prstGeom prst="rect">
            <a:avLst/>
          </a:prstGeom>
        </p:spPr>
      </p:pic>
      <p:sp>
        <p:nvSpPr>
          <p:cNvPr id="9" name="文本框 8"/>
          <p:cNvSpPr txBox="1"/>
          <p:nvPr/>
        </p:nvSpPr>
        <p:spPr>
          <a:xfrm>
            <a:off x="3533290" y="1908175"/>
            <a:ext cx="1883339" cy="1520825"/>
          </a:xfrm>
          <a:prstGeom prst="rect">
            <a:avLst/>
          </a:prstGeom>
          <a:noFill/>
        </p:spPr>
        <p:txBody>
          <a:bodyPr wrap="square" rtlCol="0">
            <a:spAutoFit/>
          </a:bodyPr>
          <a:lstStyle/>
          <a:p>
            <a:r>
              <a:rPr lang="zh-CN" altLang="en-US" sz="8800" kern="100" dirty="0">
                <a:solidFill>
                  <a:schemeClr val="bg1"/>
                </a:solidFill>
                <a:latin typeface="一纸情书" panose="02000503000000000000" charset="-122"/>
                <a:ea typeface="一纸情书" panose="02000503000000000000" charset="-122"/>
              </a:rPr>
              <a:t>国</a:t>
            </a:r>
          </a:p>
        </p:txBody>
      </p:sp>
      <p:sp>
        <p:nvSpPr>
          <p:cNvPr id="11" name="文本框 10"/>
          <p:cNvSpPr txBox="1"/>
          <p:nvPr/>
        </p:nvSpPr>
        <p:spPr>
          <a:xfrm>
            <a:off x="5171507" y="2160990"/>
            <a:ext cx="2369211" cy="1107996"/>
          </a:xfrm>
          <a:prstGeom prst="rect">
            <a:avLst/>
          </a:prstGeom>
          <a:noFill/>
        </p:spPr>
        <p:txBody>
          <a:bodyPr wrap="square" rtlCol="0">
            <a:spAutoFit/>
          </a:bodyPr>
          <a:lstStyle/>
          <a:p>
            <a:r>
              <a:rPr lang="zh-CN" altLang="en-US" sz="6600" kern="100" dirty="0">
                <a:solidFill>
                  <a:schemeClr val="bg1"/>
                </a:solidFill>
                <a:latin typeface="一纸情书" panose="02000503000000000000" charset="-122"/>
                <a:ea typeface="一纸情书" panose="02000503000000000000" charset="-122"/>
              </a:rPr>
              <a:t>风  潮</a:t>
            </a:r>
          </a:p>
        </p:txBody>
      </p:sp>
      <p:sp>
        <p:nvSpPr>
          <p:cNvPr id="13" name="文本框 12"/>
          <p:cNvSpPr txBox="1"/>
          <p:nvPr/>
        </p:nvSpPr>
        <p:spPr>
          <a:xfrm>
            <a:off x="7540718" y="2041126"/>
            <a:ext cx="923330" cy="2449703"/>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pic>
        <p:nvPicPr>
          <p:cNvPr id="14" name="图片 13"/>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7060713" y="845729"/>
            <a:ext cx="1883339" cy="1328431"/>
          </a:xfrm>
          <a:prstGeom prst="rect">
            <a:avLst/>
          </a:prstGeom>
        </p:spPr>
      </p:pic>
      <p:pic>
        <p:nvPicPr>
          <p:cNvPr id="20" name="图片 19"/>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flipH="1">
            <a:off x="4446046" y="3455530"/>
            <a:ext cx="1467761" cy="10352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2" presetClass="entr" presetSubtype="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1+#ppt_w/2"/>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3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2" presetClass="entr" presetSubtype="6"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1000" fill="hold"/>
                                        <p:tgtEl>
                                          <p:spTgt spid="20"/>
                                        </p:tgtEl>
                                        <p:attrNameLst>
                                          <p:attrName>ppt_x</p:attrName>
                                        </p:attrNameLst>
                                      </p:cBhvr>
                                      <p:tavLst>
                                        <p:tav tm="0">
                                          <p:val>
                                            <p:strVal val="1+#ppt_w/2"/>
                                          </p:val>
                                        </p:tav>
                                        <p:tav tm="100000">
                                          <p:val>
                                            <p:strVal val="#ppt_x"/>
                                          </p:val>
                                        </p:tav>
                                      </p:tavLst>
                                    </p:anim>
                                    <p:anim calcmode="lin" valueType="num">
                                      <p:cBhvr additive="base">
                                        <p:cTn id="38"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
                </p:tgtEl>
              </p:cMediaNode>
            </p:audio>
          </p:childTnLst>
        </p:cTn>
      </p:par>
    </p:tnLst>
    <p:bldLst>
      <p:bldP spid="9" grpId="0"/>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第二章</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730" y="-10"/>
            <a:ext cx="6851142" cy="6858000"/>
          </a:xfrm>
          <a:prstGeom prst="rect">
            <a:avLst/>
          </a:prstGeom>
        </p:spPr>
      </p:pic>
      <p:sp>
        <p:nvSpPr>
          <p:cNvPr id="9" name="文本框 8"/>
          <p:cNvSpPr txBox="1"/>
          <p:nvPr/>
        </p:nvSpPr>
        <p:spPr>
          <a:xfrm>
            <a:off x="6361308" y="1627245"/>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sp>
        <p:nvSpPr>
          <p:cNvPr id="10" name="文本框 9"/>
          <p:cNvSpPr txBox="1"/>
          <p:nvPr/>
        </p:nvSpPr>
        <p:spPr>
          <a:xfrm>
            <a:off x="7359390" y="1499924"/>
            <a:ext cx="3346134" cy="1490664"/>
          </a:xfrm>
          <a:prstGeom prst="rect">
            <a:avLst/>
          </a:prstGeom>
          <a:noFill/>
        </p:spPr>
        <p:txBody>
          <a:bodyPr wrap="square" rtlCol="0">
            <a:spAutoFit/>
          </a:bodyPr>
          <a:lstStyle/>
          <a:p>
            <a:pPr>
              <a:lnSpc>
                <a:spcPct val="150000"/>
              </a:lnSpc>
            </a:pPr>
            <a:r>
              <a:rPr lang="zh-CN" altLang="en-US" sz="16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a:p>
            <a:pPr>
              <a:lnSpc>
                <a:spcPct val="150000"/>
              </a:lnSpc>
            </a:pPr>
            <a:endParaRPr lang="zh-CN" altLang="en-US" sz="1400" dirty="0"/>
          </a:p>
        </p:txBody>
      </p:sp>
      <p:sp>
        <p:nvSpPr>
          <p:cNvPr id="11" name="文本框 10"/>
          <p:cNvSpPr txBox="1"/>
          <p:nvPr/>
        </p:nvSpPr>
        <p:spPr>
          <a:xfrm>
            <a:off x="6361308" y="3117909"/>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贰</a:t>
            </a:r>
          </a:p>
        </p:txBody>
      </p:sp>
      <p:sp>
        <p:nvSpPr>
          <p:cNvPr id="12" name="文本框 11"/>
          <p:cNvSpPr txBox="1"/>
          <p:nvPr/>
        </p:nvSpPr>
        <p:spPr>
          <a:xfrm>
            <a:off x="7359390" y="2990588"/>
            <a:ext cx="3346134" cy="1490664"/>
          </a:xfrm>
          <a:prstGeom prst="rect">
            <a:avLst/>
          </a:prstGeom>
          <a:noFill/>
        </p:spPr>
        <p:txBody>
          <a:bodyPr wrap="square" rtlCol="0">
            <a:spAutoFit/>
          </a:bodyPr>
          <a:lstStyle/>
          <a:p>
            <a:pPr>
              <a:lnSpc>
                <a:spcPct val="150000"/>
              </a:lnSpc>
            </a:pPr>
            <a:r>
              <a:rPr lang="zh-CN" altLang="en-US" sz="16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a:p>
            <a:pPr>
              <a:lnSpc>
                <a:spcPct val="150000"/>
              </a:lnSpc>
            </a:pPr>
            <a:endParaRPr lang="zh-CN" altLang="en-US" sz="1400" dirty="0"/>
          </a:p>
        </p:txBody>
      </p:sp>
      <p:sp>
        <p:nvSpPr>
          <p:cNvPr id="13" name="文本框 12"/>
          <p:cNvSpPr txBox="1"/>
          <p:nvPr/>
        </p:nvSpPr>
        <p:spPr>
          <a:xfrm>
            <a:off x="6361308" y="4601317"/>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叁</a:t>
            </a:r>
          </a:p>
        </p:txBody>
      </p:sp>
      <p:sp>
        <p:nvSpPr>
          <p:cNvPr id="14" name="文本框 13"/>
          <p:cNvSpPr txBox="1"/>
          <p:nvPr/>
        </p:nvSpPr>
        <p:spPr>
          <a:xfrm>
            <a:off x="7359390" y="4473996"/>
            <a:ext cx="3346134" cy="1490664"/>
          </a:xfrm>
          <a:prstGeom prst="rect">
            <a:avLst/>
          </a:prstGeom>
          <a:noFill/>
        </p:spPr>
        <p:txBody>
          <a:bodyPr wrap="square" rtlCol="0">
            <a:spAutoFit/>
          </a:bodyPr>
          <a:lstStyle/>
          <a:p>
            <a:pPr>
              <a:lnSpc>
                <a:spcPct val="150000"/>
              </a:lnSpc>
            </a:pPr>
            <a:r>
              <a:rPr lang="zh-CN" altLang="en-US" sz="16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a:p>
            <a:pPr>
              <a:lnSpc>
                <a:spcPct val="150000"/>
              </a:lnSpc>
            </a:pPr>
            <a:endParaRPr lang="zh-CN" altLang="en-US" sz="1400"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第二章</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9714" y="1458411"/>
            <a:ext cx="4901878" cy="4901878"/>
          </a:xfrm>
          <a:prstGeom prst="rect">
            <a:avLst/>
          </a:prstGeom>
        </p:spPr>
      </p:pic>
      <p:sp>
        <p:nvSpPr>
          <p:cNvPr id="7" name="文本框 6"/>
          <p:cNvSpPr txBox="1"/>
          <p:nvPr/>
        </p:nvSpPr>
        <p:spPr>
          <a:xfrm>
            <a:off x="2537543" y="1580530"/>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pic>
        <p:nvPicPr>
          <p:cNvPr id="8" name="图片 7"/>
          <p:cNvPicPr>
            <a:picLocks noChangeAspect="1"/>
          </p:cNvPicPr>
          <p:nvPr/>
        </p:nvPicPr>
        <p:blipFill>
          <a:blip r:embed="rId5">
            <a:clrChange>
              <a:clrFrom>
                <a:srgbClr val="FFFFFF"/>
              </a:clrFrom>
              <a:clrTo>
                <a:srgbClr val="FFFFFF">
                  <a:alpha val="0"/>
                </a:srgbClr>
              </a:clrTo>
            </a:clrChange>
          </a:blip>
          <a:stretch>
            <a:fillRect/>
          </a:stretch>
        </p:blipFill>
        <p:spPr>
          <a:xfrm>
            <a:off x="6592189" y="4669213"/>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第二章</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43604"/>
            <a:ext cx="5214385" cy="5214385"/>
          </a:xfrm>
          <a:prstGeom prst="rect">
            <a:avLst/>
          </a:prstGeom>
        </p:spPr>
      </p:pic>
      <p:sp>
        <p:nvSpPr>
          <p:cNvPr id="7" name="文本框 6"/>
          <p:cNvSpPr txBox="1"/>
          <p:nvPr/>
        </p:nvSpPr>
        <p:spPr>
          <a:xfrm>
            <a:off x="6472307" y="1256428"/>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grpSp>
        <p:nvGrpSpPr>
          <p:cNvPr id="8" name="组合 7"/>
          <p:cNvGrpSpPr/>
          <p:nvPr/>
        </p:nvGrpSpPr>
        <p:grpSpPr>
          <a:xfrm>
            <a:off x="6666732" y="2255667"/>
            <a:ext cx="621770" cy="3706281"/>
            <a:chOff x="9827680" y="1709678"/>
            <a:chExt cx="621770" cy="3706281"/>
          </a:xfrm>
        </p:grpSpPr>
        <p:sp>
          <p:nvSpPr>
            <p:cNvPr id="9" name="文本框 8"/>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1" name="文本框 10"/>
          <p:cNvSpPr txBox="1"/>
          <p:nvPr/>
        </p:nvSpPr>
        <p:spPr>
          <a:xfrm>
            <a:off x="5509434" y="3261249"/>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2" name="文本框 11"/>
          <p:cNvSpPr txBox="1"/>
          <p:nvPr/>
        </p:nvSpPr>
        <p:spPr>
          <a:xfrm>
            <a:off x="9626191" y="1256428"/>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贰</a:t>
            </a:r>
          </a:p>
        </p:txBody>
      </p:sp>
      <p:grpSp>
        <p:nvGrpSpPr>
          <p:cNvPr id="13" name="组合 12"/>
          <p:cNvGrpSpPr/>
          <p:nvPr/>
        </p:nvGrpSpPr>
        <p:grpSpPr>
          <a:xfrm>
            <a:off x="9820616" y="2255667"/>
            <a:ext cx="621770" cy="3706281"/>
            <a:chOff x="9827680" y="1709678"/>
            <a:chExt cx="621770" cy="3706281"/>
          </a:xfrm>
        </p:grpSpPr>
        <p:sp>
          <p:nvSpPr>
            <p:cNvPr id="14" name="文本框 13"/>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5" name="直接连接符 14"/>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8663318" y="3261249"/>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62505"/>
          <a:stretch>
            <a:fillRect/>
          </a:stretch>
        </p:blipFill>
        <p:spPr>
          <a:xfrm>
            <a:off x="0" y="0"/>
            <a:ext cx="12192000" cy="6858000"/>
          </a:xfrm>
          <a:prstGeom prst="rect">
            <a:avLst/>
          </a:prstGeom>
        </p:spPr>
      </p:pic>
      <p:sp>
        <p:nvSpPr>
          <p:cNvPr id="3" name="文本框 2"/>
          <p:cNvSpPr txBox="1"/>
          <p:nvPr/>
        </p:nvSpPr>
        <p:spPr>
          <a:xfrm>
            <a:off x="5572829" y="1879020"/>
            <a:ext cx="1883339" cy="4154984"/>
          </a:xfrm>
          <a:prstGeom prst="rect">
            <a:avLst/>
          </a:prstGeom>
          <a:noFill/>
        </p:spPr>
        <p:txBody>
          <a:bodyPr wrap="square" rtlCol="0">
            <a:spAutoFit/>
          </a:bodyPr>
          <a:lstStyle/>
          <a:p>
            <a:r>
              <a:rPr lang="zh-CN" altLang="en-US" sz="8800" b="1" kern="100" dirty="0">
                <a:solidFill>
                  <a:schemeClr val="bg1"/>
                </a:solidFill>
                <a:latin typeface="默陌山魂手迹" panose="02000603000000000000" pitchFamily="2" charset="-122"/>
                <a:ea typeface="默陌山魂手迹" panose="02000603000000000000" pitchFamily="2" charset="-122"/>
              </a:rPr>
              <a:t>第三章</a:t>
            </a:r>
          </a:p>
        </p:txBody>
      </p:sp>
      <p:sp>
        <p:nvSpPr>
          <p:cNvPr id="5" name="文本框 4"/>
          <p:cNvSpPr txBox="1"/>
          <p:nvPr/>
        </p:nvSpPr>
        <p:spPr>
          <a:xfrm>
            <a:off x="4199144" y="294864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377807" y="2130519"/>
            <a:ext cx="4363859" cy="3078089"/>
          </a:xfrm>
          <a:prstGeom prst="rect">
            <a:avLst/>
          </a:prstGeom>
        </p:spPr>
      </p:pic>
      <p:pic>
        <p:nvPicPr>
          <p:cNvPr id="6" name="图片 5"/>
          <p:cNvPicPr>
            <a:picLocks noChangeAspect="1"/>
          </p:cNvPicPr>
          <p:nvPr/>
        </p:nvPicPr>
        <p:blipFill>
          <a:blip r:embed="rId5">
            <a:clrChange>
              <a:clrFrom>
                <a:srgbClr val="FFFFFF"/>
              </a:clrFrom>
              <a:clrTo>
                <a:srgbClr val="FFFFFF">
                  <a:alpha val="0"/>
                </a:srgbClr>
              </a:clrTo>
            </a:clrChange>
          </a:blip>
          <a:stretch>
            <a:fillRect/>
          </a:stretch>
        </p:blipFill>
        <p:spPr>
          <a:xfrm>
            <a:off x="6997030" y="5178499"/>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第三章</a:t>
            </a:r>
          </a:p>
        </p:txBody>
      </p:sp>
      <p:pic>
        <p:nvPicPr>
          <p:cNvPr id="6" name="图片 5" descr="图片包含 室内, 人员, 蛋糕&#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6782" y="941257"/>
            <a:ext cx="4764249" cy="5770246"/>
          </a:xfrm>
          <a:prstGeom prst="rect">
            <a:avLst/>
          </a:prstGeom>
        </p:spPr>
      </p:pic>
      <p:grpSp>
        <p:nvGrpSpPr>
          <p:cNvPr id="7" name="组合 6"/>
          <p:cNvGrpSpPr/>
          <p:nvPr/>
        </p:nvGrpSpPr>
        <p:grpSpPr>
          <a:xfrm>
            <a:off x="5568928" y="1758383"/>
            <a:ext cx="621770" cy="3706281"/>
            <a:chOff x="9827680" y="1709678"/>
            <a:chExt cx="621770" cy="3706281"/>
          </a:xfrm>
        </p:grpSpPr>
        <p:sp>
          <p:nvSpPr>
            <p:cNvPr id="8" name="文本框 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9" name="直接连接符 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3141582" y="1684137"/>
            <a:ext cx="621770" cy="3706281"/>
            <a:chOff x="7820079" y="1709678"/>
            <a:chExt cx="621770" cy="3706281"/>
          </a:xfrm>
        </p:grpSpPr>
        <p:sp>
          <p:nvSpPr>
            <p:cNvPr id="11" name="文本框 10"/>
            <p:cNvSpPr txBox="1"/>
            <p:nvPr/>
          </p:nvSpPr>
          <p:spPr>
            <a:xfrm>
              <a:off x="7887851"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2" name="直接连接符 11"/>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3" name="文本框 12"/>
          <p:cNvSpPr txBox="1"/>
          <p:nvPr/>
        </p:nvSpPr>
        <p:spPr>
          <a:xfrm>
            <a:off x="1882807" y="268972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4" name="文本框 13"/>
          <p:cNvSpPr txBox="1"/>
          <p:nvPr/>
        </p:nvSpPr>
        <p:spPr>
          <a:xfrm>
            <a:off x="4411630" y="2763965"/>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第三章</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9123" y="-104173"/>
            <a:ext cx="7765416" cy="6597570"/>
          </a:xfrm>
          <a:prstGeom prst="rect">
            <a:avLst/>
          </a:prstGeom>
        </p:spPr>
      </p:pic>
      <p:sp>
        <p:nvSpPr>
          <p:cNvPr id="7" name="文本框 6"/>
          <p:cNvSpPr txBox="1"/>
          <p:nvPr/>
        </p:nvSpPr>
        <p:spPr>
          <a:xfrm>
            <a:off x="1707179" y="1568955"/>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pic>
        <p:nvPicPr>
          <p:cNvPr id="8" name="图片 7"/>
          <p:cNvPicPr>
            <a:picLocks noChangeAspect="1"/>
          </p:cNvPicPr>
          <p:nvPr/>
        </p:nvPicPr>
        <p:blipFill>
          <a:blip r:embed="rId5">
            <a:clrChange>
              <a:clrFrom>
                <a:srgbClr val="FFFFFF"/>
              </a:clrFrom>
              <a:clrTo>
                <a:srgbClr val="FFFFFF">
                  <a:alpha val="0"/>
                </a:srgbClr>
              </a:clrTo>
            </a:clrChange>
          </a:blip>
          <a:stretch>
            <a:fillRect/>
          </a:stretch>
        </p:blipFill>
        <p:spPr>
          <a:xfrm>
            <a:off x="5761825" y="4657638"/>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第三章</a:t>
            </a:r>
          </a:p>
        </p:txBody>
      </p: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19240" b="18650"/>
          <a:stretch>
            <a:fillRect/>
          </a:stretch>
        </p:blipFill>
        <p:spPr>
          <a:xfrm>
            <a:off x="6313884" y="901573"/>
            <a:ext cx="5977038" cy="5243332"/>
          </a:xfrm>
          <a:prstGeom prst="rect">
            <a:avLst/>
          </a:prstGeom>
        </p:spPr>
      </p:pic>
      <p:sp>
        <p:nvSpPr>
          <p:cNvPr id="11" name="文本框 10"/>
          <p:cNvSpPr txBox="1"/>
          <p:nvPr/>
        </p:nvSpPr>
        <p:spPr>
          <a:xfrm>
            <a:off x="1605023" y="1738676"/>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12" name="文本框 11"/>
          <p:cNvSpPr txBox="1"/>
          <p:nvPr/>
        </p:nvSpPr>
        <p:spPr>
          <a:xfrm>
            <a:off x="5674142" y="1738676"/>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第三章</a:t>
            </a:r>
          </a:p>
        </p:txBody>
      </p:sp>
      <p:pic>
        <p:nvPicPr>
          <p:cNvPr id="8" name="图片 7" descr="图片包含 室内, 餐桌, 鲜花, 花瓶&#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402" y="81023"/>
            <a:ext cx="6858000" cy="6858000"/>
          </a:xfrm>
          <a:prstGeom prst="rect">
            <a:avLst/>
          </a:prstGeom>
        </p:spPr>
      </p:pic>
      <p:sp>
        <p:nvSpPr>
          <p:cNvPr id="9" name="文本框 8"/>
          <p:cNvSpPr txBox="1"/>
          <p:nvPr/>
        </p:nvSpPr>
        <p:spPr>
          <a:xfrm>
            <a:off x="7348784" y="1251707"/>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10" name="文本框 9"/>
          <p:cNvSpPr txBox="1"/>
          <p:nvPr/>
        </p:nvSpPr>
        <p:spPr>
          <a:xfrm>
            <a:off x="5986658" y="1343900"/>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62505"/>
          <a:stretch>
            <a:fillRect/>
          </a:stretch>
        </p:blipFill>
        <p:spPr>
          <a:xfrm>
            <a:off x="0" y="0"/>
            <a:ext cx="12192000" cy="6858000"/>
          </a:xfrm>
          <a:prstGeom prst="rect">
            <a:avLst/>
          </a:prstGeom>
        </p:spPr>
      </p:pic>
      <p:sp>
        <p:nvSpPr>
          <p:cNvPr id="3" name="文本框 2"/>
          <p:cNvSpPr txBox="1"/>
          <p:nvPr/>
        </p:nvSpPr>
        <p:spPr>
          <a:xfrm>
            <a:off x="5572829" y="1879020"/>
            <a:ext cx="1883339" cy="4154984"/>
          </a:xfrm>
          <a:prstGeom prst="rect">
            <a:avLst/>
          </a:prstGeom>
          <a:noFill/>
        </p:spPr>
        <p:txBody>
          <a:bodyPr wrap="square" rtlCol="0">
            <a:spAutoFit/>
          </a:bodyPr>
          <a:lstStyle/>
          <a:p>
            <a:r>
              <a:rPr lang="zh-CN" altLang="en-US" sz="8800" b="1" kern="100" dirty="0">
                <a:solidFill>
                  <a:schemeClr val="bg1"/>
                </a:solidFill>
                <a:latin typeface="默陌山魂手迹" panose="02000603000000000000" pitchFamily="2" charset="-122"/>
                <a:ea typeface="默陌山魂手迹" panose="02000603000000000000" pitchFamily="2" charset="-122"/>
              </a:rPr>
              <a:t>第四章</a:t>
            </a:r>
          </a:p>
        </p:txBody>
      </p:sp>
      <p:sp>
        <p:nvSpPr>
          <p:cNvPr id="5" name="文本框 4"/>
          <p:cNvSpPr txBox="1"/>
          <p:nvPr/>
        </p:nvSpPr>
        <p:spPr>
          <a:xfrm>
            <a:off x="4199144" y="294864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377807" y="2130519"/>
            <a:ext cx="4363859" cy="3078089"/>
          </a:xfrm>
          <a:prstGeom prst="rect">
            <a:avLst/>
          </a:prstGeom>
        </p:spPr>
      </p:pic>
      <p:pic>
        <p:nvPicPr>
          <p:cNvPr id="6" name="图片 5"/>
          <p:cNvPicPr>
            <a:picLocks noChangeAspect="1"/>
          </p:cNvPicPr>
          <p:nvPr/>
        </p:nvPicPr>
        <p:blipFill>
          <a:blip r:embed="rId5">
            <a:clrChange>
              <a:clrFrom>
                <a:srgbClr val="FFFFFF"/>
              </a:clrFrom>
              <a:clrTo>
                <a:srgbClr val="FFFFFF">
                  <a:alpha val="0"/>
                </a:srgbClr>
              </a:clrTo>
            </a:clrChange>
          </a:blip>
          <a:stretch>
            <a:fillRect/>
          </a:stretch>
        </p:blipFill>
        <p:spPr>
          <a:xfrm>
            <a:off x="6859505" y="5208608"/>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第四章</a:t>
            </a:r>
          </a:p>
        </p:txBody>
      </p:sp>
      <p:pic>
        <p:nvPicPr>
          <p:cNvPr id="6" name="图片 5" descr="图片包含 餐桌, 杯子, 咖啡, 室内&#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0376" y="870671"/>
            <a:ext cx="5584785" cy="5584785"/>
          </a:xfrm>
          <a:prstGeom prst="rect">
            <a:avLst/>
          </a:prstGeom>
        </p:spPr>
      </p:pic>
      <p:sp>
        <p:nvSpPr>
          <p:cNvPr id="7" name="文本框 6"/>
          <p:cNvSpPr txBox="1"/>
          <p:nvPr/>
        </p:nvSpPr>
        <p:spPr>
          <a:xfrm>
            <a:off x="1571691" y="3747293"/>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8" name="文本框 7"/>
          <p:cNvSpPr txBox="1"/>
          <p:nvPr/>
        </p:nvSpPr>
        <p:spPr>
          <a:xfrm>
            <a:off x="9673970" y="1331489"/>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5" name="图片 4" descr="图片包含 文字, 书籍&#10;&#10;自动生成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5523" y="0"/>
            <a:ext cx="5180954" cy="4919241"/>
          </a:xfrm>
          <a:prstGeom prst="rect">
            <a:avLst/>
          </a:prstGeom>
        </p:spPr>
      </p:pic>
      <p:sp>
        <p:nvSpPr>
          <p:cNvPr id="6" name="文本框 5"/>
          <p:cNvSpPr txBox="1"/>
          <p:nvPr/>
        </p:nvSpPr>
        <p:spPr>
          <a:xfrm>
            <a:off x="4628718" y="1013070"/>
            <a:ext cx="2934563" cy="1323439"/>
          </a:xfrm>
          <a:prstGeom prst="rect">
            <a:avLst/>
          </a:prstGeom>
          <a:noFill/>
        </p:spPr>
        <p:txBody>
          <a:bodyPr wrap="square" rtlCol="0">
            <a:spAutoFit/>
          </a:bodyPr>
          <a:lstStyle/>
          <a:p>
            <a:r>
              <a:rPr lang="zh-CN" altLang="en-US" sz="8000" b="1" kern="100" dirty="0">
                <a:solidFill>
                  <a:schemeClr val="bg1"/>
                </a:solidFill>
                <a:latin typeface="默陌山魂手迹" panose="02000603000000000000" pitchFamily="2" charset="-122"/>
                <a:ea typeface="默陌山魂手迹" panose="02000603000000000000" pitchFamily="2" charset="-122"/>
              </a:rPr>
              <a:t>目录</a:t>
            </a:r>
          </a:p>
        </p:txBody>
      </p:sp>
      <p:sp>
        <p:nvSpPr>
          <p:cNvPr id="7" name="文本框 6"/>
          <p:cNvSpPr txBox="1"/>
          <p:nvPr/>
        </p:nvSpPr>
        <p:spPr>
          <a:xfrm>
            <a:off x="10060007" y="1663214"/>
            <a:ext cx="758013" cy="1938992"/>
          </a:xfrm>
          <a:prstGeom prst="rect">
            <a:avLst/>
          </a:prstGeom>
          <a:noFill/>
        </p:spPr>
        <p:txBody>
          <a:bodyPr wrap="square" rtlCol="0">
            <a:spAutoFit/>
          </a:bodyPr>
          <a:lstStyle/>
          <a:p>
            <a:r>
              <a:rPr lang="zh-CN" altLang="en-US" sz="4000" b="1" kern="100" dirty="0">
                <a:solidFill>
                  <a:schemeClr val="bg1"/>
                </a:solidFill>
                <a:latin typeface="默陌山魂手迹" panose="02000603000000000000" pitchFamily="2" charset="-122"/>
                <a:ea typeface="默陌山魂手迹" panose="02000603000000000000" pitchFamily="2" charset="-122"/>
              </a:rPr>
              <a:t>第一章</a:t>
            </a:r>
          </a:p>
        </p:txBody>
      </p:sp>
      <p:sp>
        <p:nvSpPr>
          <p:cNvPr id="8" name="文本框 7"/>
          <p:cNvSpPr txBox="1"/>
          <p:nvPr/>
        </p:nvSpPr>
        <p:spPr>
          <a:xfrm>
            <a:off x="8956848" y="2612974"/>
            <a:ext cx="1292662" cy="1938991"/>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sp>
        <p:nvSpPr>
          <p:cNvPr id="9" name="文本框 8"/>
          <p:cNvSpPr txBox="1"/>
          <p:nvPr/>
        </p:nvSpPr>
        <p:spPr>
          <a:xfrm>
            <a:off x="8020109" y="3602206"/>
            <a:ext cx="758013" cy="1938992"/>
          </a:xfrm>
          <a:prstGeom prst="rect">
            <a:avLst/>
          </a:prstGeom>
          <a:noFill/>
        </p:spPr>
        <p:txBody>
          <a:bodyPr wrap="square" rtlCol="0">
            <a:spAutoFit/>
          </a:bodyPr>
          <a:lstStyle/>
          <a:p>
            <a:r>
              <a:rPr lang="zh-CN" altLang="en-US" sz="4000" b="1" kern="100" dirty="0">
                <a:solidFill>
                  <a:schemeClr val="bg1"/>
                </a:solidFill>
                <a:latin typeface="默陌山魂手迹" panose="02000603000000000000" pitchFamily="2" charset="-122"/>
                <a:ea typeface="默陌山魂手迹" panose="02000603000000000000" pitchFamily="2" charset="-122"/>
              </a:rPr>
              <a:t>第二章</a:t>
            </a:r>
          </a:p>
        </p:txBody>
      </p:sp>
      <p:sp>
        <p:nvSpPr>
          <p:cNvPr id="10" name="文本框 9"/>
          <p:cNvSpPr txBox="1"/>
          <p:nvPr/>
        </p:nvSpPr>
        <p:spPr>
          <a:xfrm>
            <a:off x="6916950" y="4551966"/>
            <a:ext cx="1292662" cy="1938991"/>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sp>
        <p:nvSpPr>
          <p:cNvPr id="11" name="文本框 10"/>
          <p:cNvSpPr txBox="1"/>
          <p:nvPr/>
        </p:nvSpPr>
        <p:spPr>
          <a:xfrm>
            <a:off x="4514586" y="3571732"/>
            <a:ext cx="758013" cy="1938992"/>
          </a:xfrm>
          <a:prstGeom prst="rect">
            <a:avLst/>
          </a:prstGeom>
          <a:noFill/>
        </p:spPr>
        <p:txBody>
          <a:bodyPr wrap="square" rtlCol="0">
            <a:spAutoFit/>
          </a:bodyPr>
          <a:lstStyle/>
          <a:p>
            <a:r>
              <a:rPr lang="zh-CN" altLang="en-US" sz="4000" b="1" kern="100" dirty="0">
                <a:solidFill>
                  <a:schemeClr val="bg1"/>
                </a:solidFill>
                <a:latin typeface="默陌山魂手迹" panose="02000603000000000000" pitchFamily="2" charset="-122"/>
                <a:ea typeface="默陌山魂手迹" panose="02000603000000000000" pitchFamily="2" charset="-122"/>
              </a:rPr>
              <a:t>第三章</a:t>
            </a:r>
          </a:p>
        </p:txBody>
      </p:sp>
      <p:sp>
        <p:nvSpPr>
          <p:cNvPr id="12" name="文本框 11"/>
          <p:cNvSpPr txBox="1"/>
          <p:nvPr/>
        </p:nvSpPr>
        <p:spPr>
          <a:xfrm>
            <a:off x="3411427" y="4521492"/>
            <a:ext cx="1292662" cy="1938991"/>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sp>
        <p:nvSpPr>
          <p:cNvPr id="13" name="文本框 12"/>
          <p:cNvSpPr txBox="1"/>
          <p:nvPr/>
        </p:nvSpPr>
        <p:spPr>
          <a:xfrm>
            <a:off x="2019861" y="1632741"/>
            <a:ext cx="758013" cy="1938992"/>
          </a:xfrm>
          <a:prstGeom prst="rect">
            <a:avLst/>
          </a:prstGeom>
          <a:noFill/>
        </p:spPr>
        <p:txBody>
          <a:bodyPr wrap="square" rtlCol="0">
            <a:spAutoFit/>
          </a:bodyPr>
          <a:lstStyle/>
          <a:p>
            <a:r>
              <a:rPr lang="zh-CN" altLang="en-US" sz="4000" b="1" kern="100" dirty="0">
                <a:solidFill>
                  <a:schemeClr val="bg1"/>
                </a:solidFill>
                <a:latin typeface="默陌山魂手迹" panose="02000603000000000000" pitchFamily="2" charset="-122"/>
                <a:ea typeface="默陌山魂手迹" panose="02000603000000000000" pitchFamily="2" charset="-122"/>
              </a:rPr>
              <a:t>第四章</a:t>
            </a:r>
          </a:p>
        </p:txBody>
      </p:sp>
      <p:sp>
        <p:nvSpPr>
          <p:cNvPr id="14" name="文本框 13"/>
          <p:cNvSpPr txBox="1"/>
          <p:nvPr/>
        </p:nvSpPr>
        <p:spPr>
          <a:xfrm>
            <a:off x="916702" y="2582501"/>
            <a:ext cx="1292662" cy="1938991"/>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1000" fill="hold"/>
                                        <p:tgtEl>
                                          <p:spTgt spid="11"/>
                                        </p:tgtEl>
                                        <p:attrNameLst>
                                          <p:attrName>ppt_w</p:attrName>
                                        </p:attrNameLst>
                                      </p:cBhvr>
                                      <p:tavLst>
                                        <p:tav tm="0">
                                          <p:val>
                                            <p:fltVal val="0"/>
                                          </p:val>
                                        </p:tav>
                                        <p:tav tm="100000">
                                          <p:val>
                                            <p:strVal val="#ppt_w"/>
                                          </p:val>
                                        </p:tav>
                                      </p:tavLst>
                                    </p:anim>
                                    <p:anim calcmode="lin" valueType="num">
                                      <p:cBhvr>
                                        <p:cTn id="46" dur="1000" fill="hold"/>
                                        <p:tgtEl>
                                          <p:spTgt spid="11"/>
                                        </p:tgtEl>
                                        <p:attrNameLst>
                                          <p:attrName>ppt_h</p:attrName>
                                        </p:attrNameLst>
                                      </p:cBhvr>
                                      <p:tavLst>
                                        <p:tav tm="0">
                                          <p:val>
                                            <p:fltVal val="0"/>
                                          </p:val>
                                        </p:tav>
                                        <p:tav tm="100000">
                                          <p:val>
                                            <p:strVal val="#ppt_h"/>
                                          </p:val>
                                        </p:tav>
                                      </p:tavLst>
                                    </p:anim>
                                    <p:anim calcmode="lin" valueType="num">
                                      <p:cBhvr>
                                        <p:cTn id="47" dur="1000" fill="hold"/>
                                        <p:tgtEl>
                                          <p:spTgt spid="11"/>
                                        </p:tgtEl>
                                        <p:attrNameLst>
                                          <p:attrName>style.rotation</p:attrName>
                                        </p:attrNameLst>
                                      </p:cBhvr>
                                      <p:tavLst>
                                        <p:tav tm="0">
                                          <p:val>
                                            <p:fltVal val="90"/>
                                          </p:val>
                                        </p:tav>
                                        <p:tav tm="100000">
                                          <p:val>
                                            <p:fltVal val="0"/>
                                          </p:val>
                                        </p:tav>
                                      </p:tavLst>
                                    </p:anim>
                                    <p:animEffect transition="in" filter="fade">
                                      <p:cBhvr>
                                        <p:cTn id="48" dur="10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1000" fill="hold"/>
                                        <p:tgtEl>
                                          <p:spTgt spid="13"/>
                                        </p:tgtEl>
                                        <p:attrNameLst>
                                          <p:attrName>ppt_w</p:attrName>
                                        </p:attrNameLst>
                                      </p:cBhvr>
                                      <p:tavLst>
                                        <p:tav tm="0">
                                          <p:val>
                                            <p:fltVal val="0"/>
                                          </p:val>
                                        </p:tav>
                                        <p:tav tm="100000">
                                          <p:val>
                                            <p:strVal val="#ppt_w"/>
                                          </p:val>
                                        </p:tav>
                                      </p:tavLst>
                                    </p:anim>
                                    <p:anim calcmode="lin" valueType="num">
                                      <p:cBhvr>
                                        <p:cTn id="61" dur="1000" fill="hold"/>
                                        <p:tgtEl>
                                          <p:spTgt spid="13"/>
                                        </p:tgtEl>
                                        <p:attrNameLst>
                                          <p:attrName>ppt_h</p:attrName>
                                        </p:attrNameLst>
                                      </p:cBhvr>
                                      <p:tavLst>
                                        <p:tav tm="0">
                                          <p:val>
                                            <p:fltVal val="0"/>
                                          </p:val>
                                        </p:tav>
                                        <p:tav tm="100000">
                                          <p:val>
                                            <p:strVal val="#ppt_h"/>
                                          </p:val>
                                        </p:tav>
                                      </p:tavLst>
                                    </p:anim>
                                    <p:anim calcmode="lin" valueType="num">
                                      <p:cBhvr>
                                        <p:cTn id="62" dur="1000" fill="hold"/>
                                        <p:tgtEl>
                                          <p:spTgt spid="13"/>
                                        </p:tgtEl>
                                        <p:attrNameLst>
                                          <p:attrName>style.rotation</p:attrName>
                                        </p:attrNameLst>
                                      </p:cBhvr>
                                      <p:tavLst>
                                        <p:tav tm="0">
                                          <p:val>
                                            <p:fltVal val="90"/>
                                          </p:val>
                                        </p:tav>
                                        <p:tav tm="100000">
                                          <p:val>
                                            <p:fltVal val="0"/>
                                          </p:val>
                                        </p:tav>
                                      </p:tavLst>
                                    </p:anim>
                                    <p:animEffect transition="in" filter="fade">
                                      <p:cBhvr>
                                        <p:cTn id="63" dur="10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anim calcmode="lin" valueType="num">
                                      <p:cBhvr>
                                        <p:cTn id="69" dur="1000" fill="hold"/>
                                        <p:tgtEl>
                                          <p:spTgt spid="14"/>
                                        </p:tgtEl>
                                        <p:attrNameLst>
                                          <p:attrName>ppt_x</p:attrName>
                                        </p:attrNameLst>
                                      </p:cBhvr>
                                      <p:tavLst>
                                        <p:tav tm="0">
                                          <p:val>
                                            <p:strVal val="#ppt_x"/>
                                          </p:val>
                                        </p:tav>
                                        <p:tav tm="100000">
                                          <p:val>
                                            <p:strVal val="#ppt_x"/>
                                          </p:val>
                                        </p:tav>
                                      </p:tavLst>
                                    </p:anim>
                                    <p:anim calcmode="lin" valueType="num">
                                      <p:cBhvr>
                                        <p:cTn id="7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第四章</a:t>
            </a:r>
          </a:p>
        </p:txBody>
      </p:sp>
      <p:pic>
        <p:nvPicPr>
          <p:cNvPr id="8" name="图片 7" descr="图片包含 鲜花, 室内, 小, 植物&#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1567" y="-34184"/>
            <a:ext cx="6389638" cy="3463184"/>
          </a:xfrm>
          <a:prstGeom prst="rect">
            <a:avLst/>
          </a:prstGeom>
        </p:spPr>
      </p:pic>
      <p:pic>
        <p:nvPicPr>
          <p:cNvPr id="10" name="图片 9" descr="图片包含 室内, 人员, 蛋糕&#10;&#10;自动生成的说明"/>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30998" y="3695700"/>
            <a:ext cx="2390775" cy="2895600"/>
          </a:xfrm>
          <a:prstGeom prst="rect">
            <a:avLst/>
          </a:prstGeom>
        </p:spPr>
      </p:pic>
      <p:grpSp>
        <p:nvGrpSpPr>
          <p:cNvPr id="11" name="组合 10"/>
          <p:cNvGrpSpPr/>
          <p:nvPr/>
        </p:nvGrpSpPr>
        <p:grpSpPr>
          <a:xfrm>
            <a:off x="5909797" y="1746808"/>
            <a:ext cx="621770" cy="3706281"/>
            <a:chOff x="9827680" y="1709678"/>
            <a:chExt cx="621770" cy="3706281"/>
          </a:xfrm>
        </p:grpSpPr>
        <p:sp>
          <p:nvSpPr>
            <p:cNvPr id="12" name="文本框 11"/>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3" name="直接连接符 12"/>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4" name="组合 13"/>
          <p:cNvGrpSpPr/>
          <p:nvPr/>
        </p:nvGrpSpPr>
        <p:grpSpPr>
          <a:xfrm>
            <a:off x="3482451" y="1672562"/>
            <a:ext cx="621770" cy="3706281"/>
            <a:chOff x="7820079" y="1709678"/>
            <a:chExt cx="621770" cy="3706281"/>
          </a:xfrm>
        </p:grpSpPr>
        <p:sp>
          <p:nvSpPr>
            <p:cNvPr id="15" name="文本框 14"/>
            <p:cNvSpPr txBox="1"/>
            <p:nvPr/>
          </p:nvSpPr>
          <p:spPr>
            <a:xfrm>
              <a:off x="7887851"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6" name="直接连接符 15"/>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7" name="文本框 16"/>
          <p:cNvSpPr txBox="1"/>
          <p:nvPr/>
        </p:nvSpPr>
        <p:spPr>
          <a:xfrm>
            <a:off x="2223676" y="2678145"/>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8" name="文本框 17"/>
          <p:cNvSpPr txBox="1"/>
          <p:nvPr/>
        </p:nvSpPr>
        <p:spPr>
          <a:xfrm>
            <a:off x="4752499" y="275239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1+#ppt_w/2"/>
                                          </p:val>
                                        </p:tav>
                                        <p:tav tm="100000">
                                          <p:val>
                                            <p:strVal val="#ppt_x"/>
                                          </p:val>
                                        </p:tav>
                                      </p:tavLst>
                                    </p:anim>
                                    <p:anim calcmode="lin" valueType="num">
                                      <p:cBhvr additive="base">
                                        <p:cTn id="15"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第四章</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998" y="2505451"/>
            <a:ext cx="5982286" cy="4352549"/>
          </a:xfrm>
          <a:prstGeom prst="rect">
            <a:avLst/>
          </a:prstGeom>
        </p:spPr>
      </p:pic>
      <p:sp>
        <p:nvSpPr>
          <p:cNvPr id="7" name="文本框 6"/>
          <p:cNvSpPr txBox="1"/>
          <p:nvPr/>
        </p:nvSpPr>
        <p:spPr>
          <a:xfrm>
            <a:off x="2062981" y="1448072"/>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pic>
        <p:nvPicPr>
          <p:cNvPr id="8" name="图片 7"/>
          <p:cNvPicPr>
            <a:picLocks noChangeAspect="1"/>
          </p:cNvPicPr>
          <p:nvPr/>
        </p:nvPicPr>
        <p:blipFill>
          <a:blip r:embed="rId5">
            <a:clrChange>
              <a:clrFrom>
                <a:srgbClr val="FFFFFF"/>
              </a:clrFrom>
              <a:clrTo>
                <a:srgbClr val="FFFFFF">
                  <a:alpha val="0"/>
                </a:srgbClr>
              </a:clrTo>
            </a:clrChange>
          </a:blip>
          <a:stretch>
            <a:fillRect/>
          </a:stretch>
        </p:blipFill>
        <p:spPr>
          <a:xfrm>
            <a:off x="6117627" y="4536755"/>
            <a:ext cx="275050" cy="563216"/>
          </a:xfrm>
          <a:prstGeom prst="rect">
            <a:avLst/>
          </a:prstGeom>
        </p:spPr>
      </p:pic>
      <p:sp>
        <p:nvSpPr>
          <p:cNvPr id="9" name="文本框 8"/>
          <p:cNvSpPr txBox="1"/>
          <p:nvPr/>
        </p:nvSpPr>
        <p:spPr>
          <a:xfrm>
            <a:off x="10292441" y="967629"/>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第四章</a:t>
            </a:r>
          </a:p>
        </p:txBody>
      </p:sp>
      <p:pic>
        <p:nvPicPr>
          <p:cNvPr id="8" name="图片 7" descr="图片包含 美食&#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8651" y="1140348"/>
            <a:ext cx="4762500" cy="4762500"/>
          </a:xfrm>
          <a:prstGeom prst="rect">
            <a:avLst/>
          </a:prstGeom>
        </p:spPr>
      </p:pic>
      <p:grpSp>
        <p:nvGrpSpPr>
          <p:cNvPr id="10" name="组合 9"/>
          <p:cNvGrpSpPr/>
          <p:nvPr/>
        </p:nvGrpSpPr>
        <p:grpSpPr>
          <a:xfrm>
            <a:off x="10025181" y="1811686"/>
            <a:ext cx="621770" cy="3706281"/>
            <a:chOff x="9827680" y="1709678"/>
            <a:chExt cx="621770" cy="3706281"/>
          </a:xfrm>
        </p:grpSpPr>
        <p:sp>
          <p:nvSpPr>
            <p:cNvPr id="11" name="文本框 10"/>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2" name="直接连接符 11"/>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3" name="文本框 12"/>
          <p:cNvSpPr txBox="1"/>
          <p:nvPr/>
        </p:nvSpPr>
        <p:spPr>
          <a:xfrm>
            <a:off x="8867883" y="2817268"/>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grpSp>
        <p:nvGrpSpPr>
          <p:cNvPr id="14" name="组合 13"/>
          <p:cNvGrpSpPr/>
          <p:nvPr/>
        </p:nvGrpSpPr>
        <p:grpSpPr>
          <a:xfrm>
            <a:off x="2702347" y="1929362"/>
            <a:ext cx="621770" cy="3706281"/>
            <a:chOff x="9827680" y="1709678"/>
            <a:chExt cx="621770" cy="3706281"/>
          </a:xfrm>
        </p:grpSpPr>
        <p:sp>
          <p:nvSpPr>
            <p:cNvPr id="15" name="文本框 14"/>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6" name="直接连接符 15"/>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7" name="文本框 16"/>
          <p:cNvSpPr txBox="1"/>
          <p:nvPr/>
        </p:nvSpPr>
        <p:spPr>
          <a:xfrm>
            <a:off x="1545049" y="2934944"/>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第四章</a:t>
            </a:r>
          </a:p>
        </p:txBody>
      </p:sp>
      <p:pic>
        <p:nvPicPr>
          <p:cNvPr id="6" name="图片 5" descr="图片包含 动物, 鸟&#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66" y="2431859"/>
            <a:ext cx="5065379" cy="3919198"/>
          </a:xfrm>
          <a:prstGeom prst="rect">
            <a:avLst/>
          </a:prstGeom>
        </p:spPr>
      </p:pic>
      <p:sp>
        <p:nvSpPr>
          <p:cNvPr id="7" name="文本框 6"/>
          <p:cNvSpPr txBox="1"/>
          <p:nvPr/>
        </p:nvSpPr>
        <p:spPr>
          <a:xfrm>
            <a:off x="5204453" y="1737440"/>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grpSp>
        <p:nvGrpSpPr>
          <p:cNvPr id="8" name="组合 7"/>
          <p:cNvGrpSpPr/>
          <p:nvPr/>
        </p:nvGrpSpPr>
        <p:grpSpPr>
          <a:xfrm>
            <a:off x="10025181" y="1811686"/>
            <a:ext cx="621770" cy="3706281"/>
            <a:chOff x="9827680" y="1709678"/>
            <a:chExt cx="621770" cy="3706281"/>
          </a:xfrm>
        </p:grpSpPr>
        <p:sp>
          <p:nvSpPr>
            <p:cNvPr id="9" name="文本框 8"/>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1" name="组合 10"/>
          <p:cNvGrpSpPr/>
          <p:nvPr/>
        </p:nvGrpSpPr>
        <p:grpSpPr>
          <a:xfrm>
            <a:off x="7597835" y="1737440"/>
            <a:ext cx="621770" cy="3706281"/>
            <a:chOff x="7820079" y="1709678"/>
            <a:chExt cx="621770" cy="3706281"/>
          </a:xfrm>
        </p:grpSpPr>
        <p:sp>
          <p:nvSpPr>
            <p:cNvPr id="12" name="文本框 11"/>
            <p:cNvSpPr txBox="1"/>
            <p:nvPr/>
          </p:nvSpPr>
          <p:spPr>
            <a:xfrm>
              <a:off x="7887851"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3" name="直接连接符 12"/>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4" name="文本框 13"/>
          <p:cNvSpPr txBox="1"/>
          <p:nvPr/>
        </p:nvSpPr>
        <p:spPr>
          <a:xfrm>
            <a:off x="6339060" y="2743023"/>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5" name="文本框 14"/>
          <p:cNvSpPr txBox="1"/>
          <p:nvPr/>
        </p:nvSpPr>
        <p:spPr>
          <a:xfrm>
            <a:off x="8867883" y="2817268"/>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51167" b="11338"/>
          <a:stretch>
            <a:fillRect/>
          </a:stretch>
        </p:blipFill>
        <p:spPr>
          <a:xfrm>
            <a:off x="0" y="0"/>
            <a:ext cx="12192000" cy="6858000"/>
          </a:xfrm>
          <a:prstGeom prst="rect">
            <a:avLst/>
          </a:prstGeom>
        </p:spPr>
      </p:pic>
      <p:sp>
        <p:nvSpPr>
          <p:cNvPr id="8" name="文本框 7"/>
          <p:cNvSpPr txBox="1"/>
          <p:nvPr/>
        </p:nvSpPr>
        <p:spPr>
          <a:xfrm>
            <a:off x="4392212" y="700050"/>
            <a:ext cx="1883339" cy="2215991"/>
          </a:xfrm>
          <a:prstGeom prst="rect">
            <a:avLst/>
          </a:prstGeom>
          <a:noFill/>
        </p:spPr>
        <p:txBody>
          <a:bodyPr wrap="square" rtlCol="0">
            <a:spAutoFit/>
          </a:bodyPr>
          <a:lstStyle/>
          <a:p>
            <a:r>
              <a:rPr lang="zh-CN" altLang="en-US" sz="13800" b="1" kern="100" dirty="0">
                <a:solidFill>
                  <a:schemeClr val="bg1"/>
                </a:solidFill>
                <a:latin typeface="默陌山魂手迹" panose="02000603000000000000" pitchFamily="2" charset="-122"/>
                <a:ea typeface="默陌山魂手迹" panose="02000603000000000000" pitchFamily="2" charset="-122"/>
              </a:rPr>
              <a:t>再</a:t>
            </a:r>
          </a:p>
        </p:txBody>
      </p:sp>
      <p:sp>
        <p:nvSpPr>
          <p:cNvPr id="9" name="文本框 8"/>
          <p:cNvSpPr txBox="1"/>
          <p:nvPr/>
        </p:nvSpPr>
        <p:spPr>
          <a:xfrm>
            <a:off x="5523456" y="2532105"/>
            <a:ext cx="1883339" cy="1446550"/>
          </a:xfrm>
          <a:prstGeom prst="rect">
            <a:avLst/>
          </a:prstGeom>
          <a:noFill/>
        </p:spPr>
        <p:txBody>
          <a:bodyPr wrap="square" rtlCol="0">
            <a:spAutoFit/>
          </a:bodyPr>
          <a:lstStyle/>
          <a:p>
            <a:r>
              <a:rPr lang="zh-CN" altLang="en-US" sz="8800" b="1" kern="100" dirty="0">
                <a:solidFill>
                  <a:schemeClr val="bg1"/>
                </a:solidFill>
                <a:latin typeface="默陌山魂手迹" panose="02000603000000000000" pitchFamily="2" charset="-122"/>
                <a:ea typeface="默陌山魂手迹" panose="02000603000000000000" pitchFamily="2" charset="-122"/>
              </a:rPr>
              <a:t>会</a:t>
            </a:r>
          </a:p>
        </p:txBody>
      </p:sp>
      <p:sp>
        <p:nvSpPr>
          <p:cNvPr id="13" name="文本框 12"/>
          <p:cNvSpPr txBox="1"/>
          <p:nvPr/>
        </p:nvSpPr>
        <p:spPr>
          <a:xfrm>
            <a:off x="7124030" y="2242953"/>
            <a:ext cx="923330" cy="2449703"/>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单击此处输入文本内容输入文本内容单击此处输入文本内容。</a:t>
            </a:r>
          </a:p>
        </p:txBody>
      </p:sp>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644025" y="1047556"/>
            <a:ext cx="1883339" cy="1328431"/>
          </a:xfrm>
          <a:prstGeom prst="rect">
            <a:avLst/>
          </a:prstGeom>
        </p:spPr>
      </p:pic>
      <p:pic>
        <p:nvPicPr>
          <p:cNvPr id="20" name="图片 1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flipH="1">
            <a:off x="4498149" y="2737730"/>
            <a:ext cx="1467761" cy="10352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1+#ppt_w/2"/>
                                          </p:val>
                                        </p:tav>
                                        <p:tav tm="100000">
                                          <p:val>
                                            <p:strVal val="#ppt_x"/>
                                          </p:val>
                                        </p:tav>
                                      </p:tavLst>
                                    </p:anim>
                                    <p:anim calcmode="lin" valueType="num">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par>
                                <p:cTn id="31" presetID="2" presetClass="entr" presetSubtype="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1+#ppt_w/2"/>
                                          </p:val>
                                        </p:tav>
                                        <p:tav tm="100000">
                                          <p:val>
                                            <p:strVal val="#ppt_x"/>
                                          </p:val>
                                        </p:tav>
                                      </p:tavLst>
                                    </p:anim>
                                    <p:anim calcmode="lin" valueType="num">
                                      <p:cBhvr additive="base">
                                        <p:cTn id="34"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62505"/>
          <a:stretch>
            <a:fillRect/>
          </a:stretch>
        </p:blipFill>
        <p:spPr>
          <a:xfrm>
            <a:off x="0" y="0"/>
            <a:ext cx="12192000" cy="6858000"/>
          </a:xfrm>
          <a:prstGeom prst="rect">
            <a:avLst/>
          </a:prstGeom>
        </p:spPr>
      </p:pic>
      <p:sp>
        <p:nvSpPr>
          <p:cNvPr id="3" name="文本框 2"/>
          <p:cNvSpPr txBox="1"/>
          <p:nvPr/>
        </p:nvSpPr>
        <p:spPr>
          <a:xfrm>
            <a:off x="5572829" y="1879020"/>
            <a:ext cx="1883339" cy="4154984"/>
          </a:xfrm>
          <a:prstGeom prst="rect">
            <a:avLst/>
          </a:prstGeom>
          <a:noFill/>
        </p:spPr>
        <p:txBody>
          <a:bodyPr wrap="square" rtlCol="0">
            <a:spAutoFit/>
          </a:bodyPr>
          <a:lstStyle/>
          <a:p>
            <a:r>
              <a:rPr lang="zh-CN" altLang="en-US" sz="8800" b="1" kern="100" dirty="0">
                <a:solidFill>
                  <a:schemeClr val="bg1"/>
                </a:solidFill>
                <a:latin typeface="默陌山魂手迹" panose="02000603000000000000" pitchFamily="2" charset="-122"/>
                <a:ea typeface="默陌山魂手迹" panose="02000603000000000000" pitchFamily="2" charset="-122"/>
              </a:rPr>
              <a:t>第一章</a:t>
            </a:r>
          </a:p>
        </p:txBody>
      </p:sp>
      <p:sp>
        <p:nvSpPr>
          <p:cNvPr id="5" name="文本框 4"/>
          <p:cNvSpPr txBox="1"/>
          <p:nvPr/>
        </p:nvSpPr>
        <p:spPr>
          <a:xfrm>
            <a:off x="4199144" y="294864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377807" y="2130519"/>
            <a:ext cx="4363859" cy="3078089"/>
          </a:xfrm>
          <a:prstGeom prst="rect">
            <a:avLst/>
          </a:prstGeom>
        </p:spPr>
      </p:pic>
      <p:pic>
        <p:nvPicPr>
          <p:cNvPr id="9" name="图片 8"/>
          <p:cNvPicPr>
            <a:picLocks noChangeAspect="1"/>
          </p:cNvPicPr>
          <p:nvPr/>
        </p:nvPicPr>
        <p:blipFill>
          <a:blip r:embed="rId5">
            <a:clrChange>
              <a:clrFrom>
                <a:srgbClr val="FFFFFF"/>
              </a:clrFrom>
              <a:clrTo>
                <a:srgbClr val="FFFFFF">
                  <a:alpha val="0"/>
                </a:srgbClr>
              </a:clrTo>
            </a:clrChange>
          </a:blip>
          <a:stretch>
            <a:fillRect/>
          </a:stretch>
        </p:blipFill>
        <p:spPr>
          <a:xfrm>
            <a:off x="6997030" y="5188480"/>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第一章</a:t>
            </a:r>
          </a:p>
        </p:txBody>
      </p:sp>
      <p:pic>
        <p:nvPicPr>
          <p:cNvPr id="6" name="图片 5"/>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11574" y="1349263"/>
            <a:ext cx="7809829" cy="5508737"/>
          </a:xfrm>
          <a:prstGeom prst="rect">
            <a:avLst/>
          </a:prstGeom>
        </p:spPr>
      </p:pic>
      <p:grpSp>
        <p:nvGrpSpPr>
          <p:cNvPr id="7" name="组合 6"/>
          <p:cNvGrpSpPr/>
          <p:nvPr/>
        </p:nvGrpSpPr>
        <p:grpSpPr>
          <a:xfrm>
            <a:off x="10291399" y="1700510"/>
            <a:ext cx="621770" cy="3706281"/>
            <a:chOff x="9827680" y="1709678"/>
            <a:chExt cx="621770" cy="3706281"/>
          </a:xfrm>
        </p:grpSpPr>
        <p:sp>
          <p:nvSpPr>
            <p:cNvPr id="8" name="文本框 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9" name="直接连接符 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grpSp>
        <p:nvGrpSpPr>
          <p:cNvPr id="11" name="组合 10"/>
          <p:cNvGrpSpPr/>
          <p:nvPr/>
        </p:nvGrpSpPr>
        <p:grpSpPr>
          <a:xfrm>
            <a:off x="7864053" y="1626264"/>
            <a:ext cx="621770" cy="3706281"/>
            <a:chOff x="7820079" y="1709678"/>
            <a:chExt cx="621770" cy="3706281"/>
          </a:xfrm>
        </p:grpSpPr>
        <p:sp>
          <p:nvSpPr>
            <p:cNvPr id="12" name="文本框 11"/>
            <p:cNvSpPr txBox="1"/>
            <p:nvPr/>
          </p:nvSpPr>
          <p:spPr>
            <a:xfrm>
              <a:off x="7887851"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3" name="直接连接符 12"/>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5" name="文本框 14"/>
          <p:cNvSpPr txBox="1"/>
          <p:nvPr/>
        </p:nvSpPr>
        <p:spPr>
          <a:xfrm>
            <a:off x="6605278" y="2631847"/>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6" name="文本框 15"/>
          <p:cNvSpPr txBox="1"/>
          <p:nvPr/>
        </p:nvSpPr>
        <p:spPr>
          <a:xfrm>
            <a:off x="9134101" y="2706092"/>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杨任东竹石体-Bold" panose="02000000000000000000" pitchFamily="2" charset="-122"/>
                <a:ea typeface="杨任东竹石体-Bold" panose="02000000000000000000" pitchFamily="2" charset="-122"/>
              </a:rPr>
              <a:t>第一章</a:t>
            </a:r>
          </a:p>
        </p:txBody>
      </p:sp>
      <p:pic>
        <p:nvPicPr>
          <p:cNvPr id="6" name="图片 5" descr="图片包含 鲜花, 餐桌, 室内, 粉红色&#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1980" y="1857990"/>
            <a:ext cx="5000000" cy="5000000"/>
          </a:xfrm>
          <a:prstGeom prst="rect">
            <a:avLst/>
          </a:prstGeom>
        </p:spPr>
      </p:pic>
      <p:sp>
        <p:nvSpPr>
          <p:cNvPr id="8" name="文本框 7"/>
          <p:cNvSpPr txBox="1"/>
          <p:nvPr/>
        </p:nvSpPr>
        <p:spPr>
          <a:xfrm>
            <a:off x="2183515" y="1644437"/>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9" name="文本框 8"/>
          <p:cNvSpPr txBox="1"/>
          <p:nvPr/>
        </p:nvSpPr>
        <p:spPr>
          <a:xfrm>
            <a:off x="6252634" y="1644437"/>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第一章</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4210" y="1145750"/>
            <a:ext cx="5496660" cy="4786276"/>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91371" y="2349660"/>
            <a:ext cx="3859860" cy="3727048"/>
          </a:xfrm>
          <a:prstGeom prst="rect">
            <a:avLst/>
          </a:prstGeom>
        </p:spPr>
      </p:pic>
      <p:sp>
        <p:nvSpPr>
          <p:cNvPr id="12" name="文本框 11"/>
          <p:cNvSpPr txBox="1"/>
          <p:nvPr/>
        </p:nvSpPr>
        <p:spPr>
          <a:xfrm>
            <a:off x="5853080" y="1407326"/>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sp>
        <p:nvSpPr>
          <p:cNvPr id="13" name="文本框 12"/>
          <p:cNvSpPr txBox="1"/>
          <p:nvPr/>
        </p:nvSpPr>
        <p:spPr>
          <a:xfrm>
            <a:off x="4560418" y="1392508"/>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
        <p:nvSpPr>
          <p:cNvPr id="14" name="文本框 13"/>
          <p:cNvSpPr txBox="1"/>
          <p:nvPr/>
        </p:nvSpPr>
        <p:spPr>
          <a:xfrm>
            <a:off x="3239924" y="3226480"/>
            <a:ext cx="738664" cy="682075"/>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壹</a:t>
            </a:r>
          </a:p>
        </p:txBody>
      </p:sp>
      <p:sp>
        <p:nvSpPr>
          <p:cNvPr id="15" name="文本框 14"/>
          <p:cNvSpPr txBox="1"/>
          <p:nvPr/>
        </p:nvSpPr>
        <p:spPr>
          <a:xfrm>
            <a:off x="1947262" y="3211662"/>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第一章</a:t>
            </a:r>
          </a:p>
        </p:txBody>
      </p:sp>
      <p:pic>
        <p:nvPicPr>
          <p:cNvPr id="6" name="图片 5" descr="图片包含 动物&#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12" y="2529039"/>
            <a:ext cx="5493688" cy="4055589"/>
          </a:xfrm>
          <a:prstGeom prst="rect">
            <a:avLst/>
          </a:prstGeom>
        </p:spPr>
      </p:pic>
      <p:sp>
        <p:nvSpPr>
          <p:cNvPr id="8" name="文本框 7"/>
          <p:cNvSpPr txBox="1"/>
          <p:nvPr/>
        </p:nvSpPr>
        <p:spPr>
          <a:xfrm>
            <a:off x="6096000" y="1448072"/>
            <a:ext cx="3631763" cy="3961856"/>
          </a:xfrm>
          <a:prstGeom prst="rect">
            <a:avLst/>
          </a:prstGeom>
          <a:noFill/>
        </p:spPr>
        <p:txBody>
          <a:bodyPr vert="eaVert" wrap="square" rtlCol="0">
            <a:spAutoFit/>
          </a:bodyPr>
          <a:lstStyle/>
          <a:p>
            <a:pPr>
              <a:lnSpc>
                <a:spcPct val="200000"/>
              </a:lnSpc>
            </a:pPr>
            <a:r>
              <a:rPr lang="zh-CN" altLang="en-US" sz="1400" spc="600" dirty="0">
                <a:solidFill>
                  <a:schemeClr val="bg1"/>
                </a:solidFill>
                <a:latin typeface="杨任东竹石体-Bold" panose="02000000000000000000" pitchFamily="2" charset="-122"/>
                <a:ea typeface="杨任东竹石体-Bold" panose="02000000000000000000" pitchFamily="2" charset="-122"/>
              </a:rPr>
              <a:t>点击输入您的文字内容。点击输入您的文字内容。点击输入。点击输入您的文字内容。点击输入您的文字内容。点击输入。点击输入您的文字内容。点击输入您的文字内容。点击输入。点击输入您的文字内容。点击输入您的文字内容。</a:t>
            </a:r>
          </a:p>
        </p:txBody>
      </p:sp>
      <p:sp>
        <p:nvSpPr>
          <p:cNvPr id="9" name="文本框 8"/>
          <p:cNvSpPr txBox="1"/>
          <p:nvPr/>
        </p:nvSpPr>
        <p:spPr>
          <a:xfrm>
            <a:off x="10165119" y="1448072"/>
            <a:ext cx="738664" cy="3569126"/>
          </a:xfrm>
          <a:prstGeom prst="rect">
            <a:avLst/>
          </a:prstGeom>
          <a:noFill/>
          <a:ln>
            <a:solidFill>
              <a:schemeClr val="bg1"/>
            </a:solidFill>
          </a:ln>
        </p:spPr>
        <p:txBody>
          <a:bodyPr vert="eaVert" wrap="square" rtlCol="0">
            <a:spAutoFit/>
          </a:bodyPr>
          <a:lstStyle/>
          <a:p>
            <a:pPr algn="ctr"/>
            <a:r>
              <a:rPr lang="zh-CN" altLang="en-US" sz="3600" spc="600" dirty="0">
                <a:solidFill>
                  <a:schemeClr val="bg1"/>
                </a:solidFill>
                <a:latin typeface="杨任东竹石体-Bold" panose="02000000000000000000" pitchFamily="2" charset="-122"/>
                <a:ea typeface="杨任东竹石体-Bold" panose="02000000000000000000" pitchFamily="2" charset="-122"/>
              </a:rPr>
              <a:t>输 入 标 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62505"/>
          <a:stretch>
            <a:fillRect/>
          </a:stretch>
        </p:blipFill>
        <p:spPr>
          <a:xfrm>
            <a:off x="0" y="0"/>
            <a:ext cx="12192000" cy="6858000"/>
          </a:xfrm>
          <a:prstGeom prst="rect">
            <a:avLst/>
          </a:prstGeom>
        </p:spPr>
      </p:pic>
      <p:sp>
        <p:nvSpPr>
          <p:cNvPr id="3" name="文本框 2"/>
          <p:cNvSpPr txBox="1"/>
          <p:nvPr/>
        </p:nvSpPr>
        <p:spPr>
          <a:xfrm>
            <a:off x="5572829" y="1879020"/>
            <a:ext cx="1883339" cy="4154984"/>
          </a:xfrm>
          <a:prstGeom prst="rect">
            <a:avLst/>
          </a:prstGeom>
          <a:noFill/>
        </p:spPr>
        <p:txBody>
          <a:bodyPr wrap="square" rtlCol="0">
            <a:spAutoFit/>
          </a:bodyPr>
          <a:lstStyle/>
          <a:p>
            <a:r>
              <a:rPr lang="zh-CN" altLang="en-US" sz="8800" b="1" kern="100" dirty="0">
                <a:solidFill>
                  <a:schemeClr val="bg1"/>
                </a:solidFill>
                <a:latin typeface="默陌山魂手迹" panose="02000603000000000000" pitchFamily="2" charset="-122"/>
                <a:ea typeface="默陌山魂手迹" panose="02000603000000000000" pitchFamily="2" charset="-122"/>
              </a:rPr>
              <a:t>第二章</a:t>
            </a:r>
          </a:p>
        </p:txBody>
      </p:sp>
      <p:sp>
        <p:nvSpPr>
          <p:cNvPr id="5" name="文本框 4"/>
          <p:cNvSpPr txBox="1"/>
          <p:nvPr/>
        </p:nvSpPr>
        <p:spPr>
          <a:xfrm>
            <a:off x="4199144" y="2948640"/>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79133" y1="21302" x2="65365" y2="40420"/>
                        <a14:foregroundMark x1="65165" y1="52789" x2="56528" y2="58124"/>
                        <a14:foregroundMark x1="83780" y1="70776" x2="66021" y2="54002"/>
                        <a14:foregroundMark x1="22007" y1="44665" x2="23461" y2="44543"/>
                        <a14:foregroundMark x1="37514" y1="29426" x2="43244" y2="34762"/>
                        <a14:foregroundMark x1="45268" y1="35206" x2="53820" y2="42482"/>
                        <a14:foregroundMark x1="37913" y1="53314" x2="29076" y2="62288"/>
                        <a14:foregroundMark x1="40735" y1="58124" x2="43529" y2="62975"/>
                        <a14:foregroundMark x1="40051" y1="44543" x2="38883" y2="53314"/>
                        <a14:foregroundMark x1="23945" y1="45756" x2="28307" y2="50728"/>
                        <a14:foregroundMark x1="28221" y1="50162" x2="32184" y2="51011"/>
                      </a14:backgroundRemoval>
                    </a14:imgEffect>
                  </a14:imgLayer>
                </a14:imgProps>
              </a:ext>
              <a:ext uri="{28A0092B-C50C-407E-A947-70E740481C1C}">
                <a14:useLocalDpi xmlns:a14="http://schemas.microsoft.com/office/drawing/2010/main" val="0"/>
              </a:ext>
            </a:extLst>
          </a:blip>
          <a:stretch>
            <a:fillRect/>
          </a:stretch>
        </p:blipFill>
        <p:spPr>
          <a:xfrm>
            <a:off x="6377807" y="2130519"/>
            <a:ext cx="4363859" cy="3078089"/>
          </a:xfrm>
          <a:prstGeom prst="rect">
            <a:avLst/>
          </a:prstGeom>
        </p:spPr>
      </p:pic>
      <p:pic>
        <p:nvPicPr>
          <p:cNvPr id="6" name="图片 5"/>
          <p:cNvPicPr>
            <a:picLocks noChangeAspect="1"/>
          </p:cNvPicPr>
          <p:nvPr/>
        </p:nvPicPr>
        <p:blipFill>
          <a:blip r:embed="rId5">
            <a:clrChange>
              <a:clrFrom>
                <a:srgbClr val="FFFFFF"/>
              </a:clrFrom>
              <a:clrTo>
                <a:srgbClr val="FFFFFF">
                  <a:alpha val="0"/>
                </a:srgbClr>
              </a:clrTo>
            </a:clrChange>
          </a:blip>
          <a:stretch>
            <a:fillRect/>
          </a:stretch>
        </p:blipFill>
        <p:spPr>
          <a:xfrm>
            <a:off x="6997030" y="5178499"/>
            <a:ext cx="275050" cy="5632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卫生间, 室内, 墙壁&#10;&#10;自动生成的说明"/>
          <p:cNvPicPr>
            <a:picLocks noChangeAspect="1"/>
          </p:cNvPicPr>
          <p:nvPr/>
        </p:nvPicPr>
        <p:blipFill rotWithShape="1">
          <a:blip r:embed="rId2" cstate="print">
            <a:extLst>
              <a:ext uri="{28A0092B-C50C-407E-A947-70E740481C1C}">
                <a14:useLocalDpi xmlns:a14="http://schemas.microsoft.com/office/drawing/2010/main" val="0"/>
              </a:ext>
            </a:extLst>
          </a:blip>
          <a:srcRect t="39655" b="22798"/>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54887" b="52496"/>
          <a:stretch>
            <a:fillRect/>
          </a:stretch>
        </p:blipFill>
        <p:spPr>
          <a:xfrm>
            <a:off x="190601" y="0"/>
            <a:ext cx="1155230" cy="694480"/>
          </a:xfrm>
          <a:prstGeom prst="rect">
            <a:avLst/>
          </a:prstGeom>
        </p:spPr>
      </p:pic>
      <p:sp>
        <p:nvSpPr>
          <p:cNvPr id="5" name="文本框 4"/>
          <p:cNvSpPr txBox="1"/>
          <p:nvPr/>
        </p:nvSpPr>
        <p:spPr>
          <a:xfrm>
            <a:off x="421130" y="870672"/>
            <a:ext cx="523171" cy="1384995"/>
          </a:xfrm>
          <a:prstGeom prst="rect">
            <a:avLst/>
          </a:prstGeom>
          <a:noFill/>
        </p:spPr>
        <p:txBody>
          <a:bodyPr wrap="square" rtlCol="0">
            <a:spAutoFit/>
          </a:bodyPr>
          <a:lstStyle/>
          <a:p>
            <a:r>
              <a:rPr lang="zh-CN" altLang="en-US" sz="2800" b="1" kern="100" dirty="0">
                <a:solidFill>
                  <a:schemeClr val="bg1"/>
                </a:solidFill>
                <a:latin typeface="默陌山魂手迹" panose="02000603000000000000" pitchFamily="2" charset="-122"/>
                <a:ea typeface="默陌山魂手迹" panose="02000603000000000000" pitchFamily="2" charset="-122"/>
              </a:rPr>
              <a:t>第二章</a:t>
            </a:r>
          </a:p>
        </p:txBody>
      </p:sp>
      <p:pic>
        <p:nvPicPr>
          <p:cNvPr id="6" name="图片 5" descr="图片包含 餐桌, 室内, 就坐&#10;&#10;自动生成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3323" y="870672"/>
            <a:ext cx="4959998" cy="4959998"/>
          </a:xfrm>
          <a:prstGeom prst="rect">
            <a:avLst/>
          </a:prstGeom>
        </p:spPr>
      </p:pic>
      <p:grpSp>
        <p:nvGrpSpPr>
          <p:cNvPr id="7" name="组合 6"/>
          <p:cNvGrpSpPr/>
          <p:nvPr/>
        </p:nvGrpSpPr>
        <p:grpSpPr>
          <a:xfrm>
            <a:off x="2611576" y="2255667"/>
            <a:ext cx="621770" cy="3706281"/>
            <a:chOff x="9827680" y="1709678"/>
            <a:chExt cx="621770" cy="3706281"/>
          </a:xfrm>
        </p:grpSpPr>
        <p:sp>
          <p:nvSpPr>
            <p:cNvPr id="8" name="文本框 7"/>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9" name="直接连接符 8"/>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0" name="文本框 9"/>
          <p:cNvSpPr txBox="1"/>
          <p:nvPr/>
        </p:nvSpPr>
        <p:spPr>
          <a:xfrm>
            <a:off x="1454278" y="3261249"/>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grpSp>
        <p:nvGrpSpPr>
          <p:cNvPr id="11" name="组合 10"/>
          <p:cNvGrpSpPr/>
          <p:nvPr/>
        </p:nvGrpSpPr>
        <p:grpSpPr>
          <a:xfrm>
            <a:off x="9026426" y="2255667"/>
            <a:ext cx="576996" cy="3787304"/>
            <a:chOff x="9895452" y="1709678"/>
            <a:chExt cx="576996" cy="3787304"/>
          </a:xfrm>
        </p:grpSpPr>
        <p:sp>
          <p:nvSpPr>
            <p:cNvPr id="12" name="文本框 11"/>
            <p:cNvSpPr txBox="1"/>
            <p:nvPr/>
          </p:nvSpPr>
          <p:spPr>
            <a:xfrm>
              <a:off x="9895452" y="1709678"/>
              <a:ext cx="553998" cy="3349635"/>
            </a:xfrm>
            <a:prstGeom prst="rect">
              <a:avLst/>
            </a:prstGeom>
            <a:noFill/>
          </p:spPr>
          <p:txBody>
            <a:bodyPr vert="eaVert" wrap="none" rtlCol="0">
              <a:spAutoFit/>
            </a:bodyPr>
            <a:lstStyle/>
            <a:p>
              <a:r>
                <a:rPr lang="zh-CN" altLang="en-US" sz="2400" spc="600" dirty="0">
                  <a:solidFill>
                    <a:schemeClr val="bg1"/>
                  </a:solidFill>
                  <a:latin typeface="杨任东竹石体-Bold" panose="02000000000000000000" pitchFamily="2" charset="-122"/>
                  <a:ea typeface="杨任东竹石体-Bold" panose="02000000000000000000" pitchFamily="2" charset="-122"/>
                  <a:sym typeface="WenYue GuDianMingChaoTi (Non-Commercial Use)" pitchFamily="50" charset="-122"/>
                </a:rPr>
                <a:t>请在这里输入标题</a:t>
              </a:r>
            </a:p>
          </p:txBody>
        </p:sp>
        <p:cxnSp>
          <p:nvCxnSpPr>
            <p:cNvPr id="13" name="直接连接符 12"/>
            <p:cNvCxnSpPr/>
            <p:nvPr/>
          </p:nvCxnSpPr>
          <p:spPr>
            <a:xfrm>
              <a:off x="10472448" y="1790701"/>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grpSp>
      <p:sp>
        <p:nvSpPr>
          <p:cNvPr id="14" name="文本框 13"/>
          <p:cNvSpPr txBox="1"/>
          <p:nvPr/>
        </p:nvSpPr>
        <p:spPr>
          <a:xfrm>
            <a:off x="9801329" y="3261248"/>
            <a:ext cx="1292662" cy="2331575"/>
          </a:xfrm>
          <a:prstGeom prst="rect">
            <a:avLst/>
          </a:prstGeom>
          <a:noFill/>
        </p:spPr>
        <p:txBody>
          <a:bodyPr vert="eaVert" wrap="square" rtlCol="0">
            <a:spAutoFit/>
          </a:bodyPr>
          <a:lstStyle/>
          <a:p>
            <a:pPr>
              <a:lnSpc>
                <a:spcPct val="200000"/>
              </a:lnSpc>
            </a:pPr>
            <a:r>
              <a:rPr lang="zh-CN" altLang="en-US" sz="1200" dirty="0">
                <a:solidFill>
                  <a:schemeClr val="bg1"/>
                </a:solidFill>
                <a:latin typeface="杨任东竹石体-Bold" panose="02000000000000000000" pitchFamily="2" charset="-122"/>
                <a:ea typeface="杨任东竹石体-Bold" panose="02000000000000000000" pitchFamily="2" charset="-122"/>
                <a:cs typeface="Hiragino Sans GB W3" charset="-122"/>
                <a:sym typeface="+mn-lt"/>
              </a:rPr>
              <a:t>单击此处输入文本内容单击此处输入文本内容输入文本内容单击此处输入文本内容。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1171</Words>
  <Application>Microsoft Office PowerPoint</Application>
  <PresentationFormat>宽屏</PresentationFormat>
  <Paragraphs>95</Paragraphs>
  <Slides>24</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Hiragino Sans GB W3</vt:lpstr>
      <vt:lpstr>WenYue GuDianMingChaoTi (Non-Commercial Use)</vt:lpstr>
      <vt:lpstr>等线</vt:lpstr>
      <vt:lpstr>等线 Light</vt:lpstr>
      <vt:lpstr>默陌山魂手迹</vt:lpstr>
      <vt:lpstr>宋体</vt:lpstr>
      <vt:lpstr>杨任东竹石体-Bold</vt:lpstr>
      <vt:lpstr>一纸情书</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邱晶晶</cp:lastModifiedBy>
  <cp:revision>3</cp:revision>
  <dcterms:created xsi:type="dcterms:W3CDTF">2019-04-23T09:00:49Z</dcterms:created>
  <dcterms:modified xsi:type="dcterms:W3CDTF">2019-05-28T09:07:40Z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