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9" r:id="rId3"/>
    <p:sldId id="261" r:id="rId4"/>
    <p:sldId id="262" r:id="rId5"/>
    <p:sldId id="268" r:id="rId6"/>
    <p:sldId id="273" r:id="rId7"/>
    <p:sldId id="274" r:id="rId8"/>
    <p:sldId id="263" r:id="rId9"/>
    <p:sldId id="280" r:id="rId10"/>
    <p:sldId id="281" r:id="rId11"/>
    <p:sldId id="282" r:id="rId12"/>
    <p:sldId id="264" r:id="rId13"/>
    <p:sldId id="283" r:id="rId14"/>
    <p:sldId id="293" r:id="rId15"/>
    <p:sldId id="294" r:id="rId16"/>
    <p:sldId id="295" r:id="rId17"/>
    <p:sldId id="265" r:id="rId18"/>
    <p:sldId id="300" r:id="rId19"/>
    <p:sldId id="301" r:id="rId20"/>
    <p:sldId id="302" r:id="rId21"/>
    <p:sldId id="266" r:id="rId22"/>
    <p:sldId id="303" r:id="rId23"/>
    <p:sldId id="311" r:id="rId24"/>
    <p:sldId id="310" r:id="rId25"/>
    <p:sldId id="312" r:id="rId26"/>
    <p:sldId id="313" r:id="rId27"/>
    <p:sldId id="275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2489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6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F33C7-D7B4-4631-BBF3-0E9FD6316DE4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8CBC2-494D-4CC7-B65E-23AEE1ED8EA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32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 dirty="0"/>
              <a:t>rosyhouse.Taobao.com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4644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0796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754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7685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9911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4068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0976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3856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0892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74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0214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835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1464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6787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666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8972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35227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4012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5554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926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6223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9758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8742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786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0189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0855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678CBC2-494D-4CC7-B65E-23AEE1ED8EA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7518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0CB24A-E1DB-4231-8B30-C289C0CE22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616618E-0C5D-4FC2-A780-39A010D75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7640B5-EF73-435B-83D5-05A3CE557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F0E29-0E39-4887-B427-C1047A3348FA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9A50E7-41CD-498E-90DB-0519FF6FF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517925-4713-4068-B47E-27112BAF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A429-D8A2-4EE0-A7E1-5F5D97250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1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 l="-22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3B3754AA-1C72-4BFC-8349-6FAEF25ABF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3"/>
          <a:stretch/>
        </p:blipFill>
        <p:spPr>
          <a:xfrm>
            <a:off x="0" y="5111646"/>
            <a:ext cx="12192000" cy="1746354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687140D-395F-42BA-81C8-5E4B9F6C04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657" y="57482"/>
            <a:ext cx="821833" cy="845741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055B869-8E14-474F-B25C-754052400031}"/>
              </a:ext>
            </a:extLst>
          </p:cNvPr>
          <p:cNvCxnSpPr>
            <a:cxnSpLocks/>
          </p:cNvCxnSpPr>
          <p:nvPr userDrawn="1"/>
        </p:nvCxnSpPr>
        <p:spPr>
          <a:xfrm>
            <a:off x="5126182" y="480352"/>
            <a:ext cx="6775544" cy="0"/>
          </a:xfrm>
          <a:prstGeom prst="line">
            <a:avLst/>
          </a:prstGeom>
          <a:ln w="25400">
            <a:solidFill>
              <a:srgbClr val="C0000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F83C04DD-98E3-4E78-B35E-C3A4A512B4F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493264" cy="424732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2400" b="1" spc="600" smtClean="0">
                <a:blipFill>
                  <a:blip r:embed="rId5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0915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87640B5-EF73-435B-83D5-05A3CE5575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F0E29-0E39-4887-B427-C1047A3348FA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C9A50E7-41CD-498E-90DB-0519FF6FF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517925-4713-4068-B47E-27112BAFD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0A429-D8A2-4EE0-A7E1-5F5D97250B7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1483AC-285D-4F81-9297-855DC4AA5FA1}"/>
              </a:ext>
            </a:extLst>
          </p:cNvPr>
          <p:cNvSpPr txBox="1"/>
          <p:nvPr userDrawn="1"/>
        </p:nvSpPr>
        <p:spPr>
          <a:xfrm>
            <a:off x="1652955" y="1127175"/>
            <a:ext cx="9024281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感谢您下载觅知网平台上提供的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作品，为了您和觅知网以及原创作者的利益，请勿复制、传播、销售，否则将承担法律责任！觅知网将对作品进行维权，按照传播下载次数进行十倍的索取赔偿！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在觅知网出售的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的保护，作品的所有权、版权和著作权归觅知网所有，您下载的是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不得将觅知网的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</p:spTree>
    <p:extLst>
      <p:ext uri="{BB962C8B-B14F-4D97-AF65-F5344CB8AC3E}">
        <p14:creationId xmlns:p14="http://schemas.microsoft.com/office/powerpoint/2010/main" val="2947757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C0AB103-543C-4306-91A7-814111564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4347FEC-780C-4368-A9B0-7BFFE95985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BB8621-FF1D-4C3F-875A-72787639FB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F0E29-0E39-4887-B427-C1047A3348FA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35945B-B633-4FAF-A216-DF89422684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029B77-C255-468B-921A-9F7D9E881AF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0A429-D8A2-4EE0-A7E1-5F5D97250B7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3828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10" Type="http://schemas.openxmlformats.org/officeDocument/2006/relationships/image" Target="../media/image9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B95CECC-BD19-46A2-B7D8-CE81E0EF39B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6"/>
          <a:stretch/>
        </p:blipFill>
        <p:spPr>
          <a:xfrm>
            <a:off x="0" y="4676931"/>
            <a:ext cx="12192000" cy="218106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2C74440-3566-45AB-9CC6-D0130D23D81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3680" y="1485142"/>
            <a:ext cx="7815088" cy="2602997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D95E84C4-15DF-4708-A331-06880920D7B2}"/>
              </a:ext>
            </a:extLst>
          </p:cNvPr>
          <p:cNvSpPr txBox="1"/>
          <p:nvPr/>
        </p:nvSpPr>
        <p:spPr>
          <a:xfrm>
            <a:off x="2393680" y="1256490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blipFill dpi="0" rotWithShape="1">
                  <a:blip r:embed="rId8"/>
                  <a:srcRect/>
                  <a:tile tx="0" ty="0" sx="50000" sy="50000" flip="none" algn="bl"/>
                </a:blip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认真落实</a:t>
            </a:r>
          </a:p>
        </p:txBody>
      </p:sp>
      <p:sp>
        <p:nvSpPr>
          <p:cNvPr id="13" name="流程图: 终止 12">
            <a:extLst>
              <a:ext uri="{FF2B5EF4-FFF2-40B4-BE49-F238E27FC236}">
                <a16:creationId xmlns:a16="http://schemas.microsoft.com/office/drawing/2014/main" id="{9D851342-8932-4D9C-9FFB-792F32CB7063}"/>
              </a:ext>
            </a:extLst>
          </p:cNvPr>
          <p:cNvSpPr/>
          <p:nvPr/>
        </p:nvSpPr>
        <p:spPr>
          <a:xfrm>
            <a:off x="6687467" y="3352694"/>
            <a:ext cx="2089467" cy="625375"/>
          </a:xfrm>
          <a:prstGeom prst="flowChartTerminator">
            <a:avLst/>
          </a:prstGeom>
          <a:blipFill dpi="0" rotWithShape="1">
            <a:blip r:embed="rId8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pc="600" dirty="0"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制度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24FBC72A-C6EF-4193-A55D-9A6BBBEBB8C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804" y="896350"/>
            <a:ext cx="1214154" cy="103459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EBB0F41-F0C2-4197-B84B-3F10DD1FD10F}"/>
              </a:ext>
            </a:extLst>
          </p:cNvPr>
          <p:cNvSpPr txBox="1"/>
          <p:nvPr/>
        </p:nvSpPr>
        <p:spPr>
          <a:xfrm>
            <a:off x="3817931" y="4215266"/>
            <a:ext cx="5739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blipFill>
                  <a:blip r:embed="rId8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永葆党的先进性 实现伟大中国梦</a:t>
            </a:r>
          </a:p>
        </p:txBody>
      </p:sp>
      <p:pic>
        <p:nvPicPr>
          <p:cNvPr id="3" name="Super Mega Pirate Action">
            <a:hlinkClick r:id="" action="ppaction://media"/>
            <a:extLst>
              <a:ext uri="{FF2B5EF4-FFF2-40B4-BE49-F238E27FC236}">
                <a16:creationId xmlns:a16="http://schemas.microsoft.com/office/drawing/2014/main" id="{C39CF6C6-2CE6-4921-8FC7-83CC6DFA89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141301" y="1256490"/>
            <a:ext cx="1009171" cy="1009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67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1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  <p:bldP spid="13" grpId="0" animBg="1"/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1516A1F-ADFE-4508-ACA1-E056DCC35FA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37824" y="268239"/>
            <a:ext cx="4031873" cy="424732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支部党员大会有关规定</a:t>
            </a:r>
          </a:p>
        </p:txBody>
      </p:sp>
      <p:sp>
        <p:nvSpPr>
          <p:cNvPr id="3" name="剪去单角的矩形 16">
            <a:extLst>
              <a:ext uri="{FF2B5EF4-FFF2-40B4-BE49-F238E27FC236}">
                <a16:creationId xmlns:a16="http://schemas.microsoft.com/office/drawing/2014/main" id="{657B16A1-E762-4007-9C42-42D0BC422BC8}"/>
              </a:ext>
            </a:extLst>
          </p:cNvPr>
          <p:cNvSpPr/>
          <p:nvPr/>
        </p:nvSpPr>
        <p:spPr>
          <a:xfrm>
            <a:off x="4636405" y="1740082"/>
            <a:ext cx="7022196" cy="1067998"/>
          </a:xfrm>
          <a:prstGeom prst="snip1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00" rtlCol="0" anchor="ctr"/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支部党员大会一般为三个月召开一次。如有特殊情况需要推迟举行，支部委员会必须向上级党组织报告说明。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五边形 17">
            <a:extLst>
              <a:ext uri="{FF2B5EF4-FFF2-40B4-BE49-F238E27FC236}">
                <a16:creationId xmlns:a16="http://schemas.microsoft.com/office/drawing/2014/main" id="{BF0E722B-8068-4D22-B33A-F8FD5F5A68DF}"/>
              </a:ext>
            </a:extLst>
          </p:cNvPr>
          <p:cNvSpPr/>
          <p:nvPr/>
        </p:nvSpPr>
        <p:spPr>
          <a:xfrm>
            <a:off x="4545750" y="1740082"/>
            <a:ext cx="898358" cy="1072758"/>
          </a:xfrm>
          <a:prstGeom prst="homePlate">
            <a:avLst/>
          </a:prstGeom>
          <a:solidFill>
            <a:srgbClr val="C00000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剪去单角的矩形 18">
            <a:extLst>
              <a:ext uri="{FF2B5EF4-FFF2-40B4-BE49-F238E27FC236}">
                <a16:creationId xmlns:a16="http://schemas.microsoft.com/office/drawing/2014/main" id="{F460B137-EBC1-4F5A-A8E7-EF8C7C25FDAF}"/>
              </a:ext>
            </a:extLst>
          </p:cNvPr>
          <p:cNvSpPr/>
          <p:nvPr/>
        </p:nvSpPr>
        <p:spPr>
          <a:xfrm>
            <a:off x="4636405" y="2939999"/>
            <a:ext cx="7022196" cy="1067998"/>
          </a:xfrm>
          <a:prstGeom prst="snip1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00" rtlCol="0" anchor="ctr"/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正式开会时，必须要有支部半数以上的有表决权的正式党员参加，方可开会。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五边形 19">
            <a:extLst>
              <a:ext uri="{FF2B5EF4-FFF2-40B4-BE49-F238E27FC236}">
                <a16:creationId xmlns:a16="http://schemas.microsoft.com/office/drawing/2014/main" id="{4404AE6A-33F4-4D7A-8D25-C66163B6C8B4}"/>
              </a:ext>
            </a:extLst>
          </p:cNvPr>
          <p:cNvSpPr/>
          <p:nvPr/>
        </p:nvSpPr>
        <p:spPr>
          <a:xfrm>
            <a:off x="4545750" y="2939999"/>
            <a:ext cx="898358" cy="1072758"/>
          </a:xfrm>
          <a:prstGeom prst="homePlate">
            <a:avLst/>
          </a:prstGeom>
          <a:solidFill>
            <a:srgbClr val="C00000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7" name="剪去单角的矩形 26">
            <a:extLst>
              <a:ext uri="{FF2B5EF4-FFF2-40B4-BE49-F238E27FC236}">
                <a16:creationId xmlns:a16="http://schemas.microsoft.com/office/drawing/2014/main" id="{CD71923B-2E1A-4C5F-9F3F-ACD425059344}"/>
              </a:ext>
            </a:extLst>
          </p:cNvPr>
          <p:cNvSpPr/>
          <p:nvPr/>
        </p:nvSpPr>
        <p:spPr>
          <a:xfrm>
            <a:off x="4636405" y="4187752"/>
            <a:ext cx="7022196" cy="1067998"/>
          </a:xfrm>
          <a:prstGeom prst="snip1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8000" rtlCol="0" anchor="ctr"/>
          <a:lstStyle/>
          <a:p>
            <a:pPr algn="ctr"/>
            <a:r>
              <a:rPr lang="zh-CN" altLang="en-US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大会决议必须经过应到会正式党员半数以上通过，才有效。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五边形 27">
            <a:extLst>
              <a:ext uri="{FF2B5EF4-FFF2-40B4-BE49-F238E27FC236}">
                <a16:creationId xmlns:a16="http://schemas.microsoft.com/office/drawing/2014/main" id="{D3906A3A-8683-4478-A918-4D4336198FF1}"/>
              </a:ext>
            </a:extLst>
          </p:cNvPr>
          <p:cNvSpPr/>
          <p:nvPr/>
        </p:nvSpPr>
        <p:spPr>
          <a:xfrm>
            <a:off x="4545750" y="4187752"/>
            <a:ext cx="898358" cy="1072758"/>
          </a:xfrm>
          <a:prstGeom prst="homePlate">
            <a:avLst/>
          </a:prstGeom>
          <a:solidFill>
            <a:srgbClr val="C00000"/>
          </a:solidFill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F3E943C0-6E20-4541-B3AB-A64B1C9716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65" y="2612964"/>
            <a:ext cx="3821029" cy="2543107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A618BDA-D643-49CD-8B08-60924DE32316}"/>
              </a:ext>
            </a:extLst>
          </p:cNvPr>
          <p:cNvSpPr txBox="1"/>
          <p:nvPr/>
        </p:nvSpPr>
        <p:spPr>
          <a:xfrm>
            <a:off x="446525" y="1627750"/>
            <a:ext cx="39805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支部大会</a:t>
            </a:r>
            <a:r>
              <a:rPr lang="zh-CN" altLang="en-US" sz="3200" b="1" spc="60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有关规定</a:t>
            </a:r>
            <a:endParaRPr lang="zh-CN" altLang="en-US" sz="2400" b="1" spc="600" dirty="0">
              <a:solidFill>
                <a:srgbClr val="1B24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E9EDE3F1-ECAC-4E98-A2BC-4CD468FF8ABE}"/>
              </a:ext>
            </a:extLst>
          </p:cNvPr>
          <p:cNvCxnSpPr/>
          <p:nvPr/>
        </p:nvCxnSpPr>
        <p:spPr>
          <a:xfrm>
            <a:off x="469665" y="2315227"/>
            <a:ext cx="3821029" cy="0"/>
          </a:xfrm>
          <a:prstGeom prst="line">
            <a:avLst/>
          </a:prstGeom>
          <a:ln w="104775" cmpd="thickThin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459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C149563-94C7-4D74-8917-C1B2CD0AE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64450" y="265485"/>
            <a:ext cx="4031873" cy="424732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支部党员大会主要职能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9A25A4-83CE-4C01-A688-E2A03A5AB5D9}"/>
              </a:ext>
            </a:extLst>
          </p:cNvPr>
          <p:cNvSpPr txBox="1"/>
          <p:nvPr/>
        </p:nvSpPr>
        <p:spPr>
          <a:xfrm>
            <a:off x="924836" y="4038951"/>
            <a:ext cx="213391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支部大会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spc="600" dirty="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225730-6D81-462E-A8F7-6C60910573FB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E21450-306E-4047-BC6A-1F322169B313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8767F04-899E-49F6-9437-B7EB5D188695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6998C71-2A76-427D-B327-6230570BC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9F1EBC9-7321-4345-8DE7-30680034BE25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CE67CEC-88A5-4911-A2A3-51DDBDE5A175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3BF885B6-9ED1-404B-A338-DE3032F5033F}"/>
              </a:ext>
            </a:extLst>
          </p:cNvPr>
          <p:cNvSpPr/>
          <p:nvPr/>
        </p:nvSpPr>
        <p:spPr>
          <a:xfrm>
            <a:off x="3999128" y="1223921"/>
            <a:ext cx="76458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支部党员大会的职能：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6C7AEFC-4978-4C6E-930B-DC45FCDB22F0}"/>
              </a:ext>
            </a:extLst>
          </p:cNvPr>
          <p:cNvGrpSpPr/>
          <p:nvPr/>
        </p:nvGrpSpPr>
        <p:grpSpPr>
          <a:xfrm>
            <a:off x="3999128" y="1914647"/>
            <a:ext cx="7485790" cy="646331"/>
            <a:chOff x="3999128" y="1914647"/>
            <a:chExt cx="7485790" cy="6463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EC10A5-4AB8-4620-B5AD-A457A5F9B956}"/>
                </a:ext>
              </a:extLst>
            </p:cNvPr>
            <p:cNvSpPr txBox="1"/>
            <p:nvPr/>
          </p:nvSpPr>
          <p:spPr>
            <a:xfrm>
              <a:off x="4533907" y="1914647"/>
              <a:ext cx="69510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定期听取、讨论和审查支部委员会的工作报告，对支部委员会工作进行审查和监督。</a:t>
              </a:r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68BA3E05-57CC-4D52-AB5A-A33FA60EA886}"/>
                </a:ext>
              </a:extLst>
            </p:cNvPr>
            <p:cNvSpPr/>
            <p:nvPr/>
          </p:nvSpPr>
          <p:spPr>
            <a:xfrm>
              <a:off x="3999128" y="2009045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252689-6887-401F-9C35-1AF19EEF755A}"/>
              </a:ext>
            </a:extLst>
          </p:cNvPr>
          <p:cNvGrpSpPr/>
          <p:nvPr/>
        </p:nvGrpSpPr>
        <p:grpSpPr>
          <a:xfrm>
            <a:off x="3999128" y="2640251"/>
            <a:ext cx="7485791" cy="923330"/>
            <a:chOff x="4100620" y="2728484"/>
            <a:chExt cx="7485791" cy="92333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5DB9E59-2746-451F-AD06-CAEC4DA7F590}"/>
                </a:ext>
              </a:extLst>
            </p:cNvPr>
            <p:cNvSpPr txBox="1"/>
            <p:nvPr/>
          </p:nvSpPr>
          <p:spPr>
            <a:xfrm>
              <a:off x="4635400" y="2728484"/>
              <a:ext cx="69510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讨论并决定党支部的重大问题。如传达、学习党的路线、方针、政策和上级党组织的决议、指示，根据本单位的实际情况，讨论和制定贯彻执行的计划和措施。</a:t>
              </a:r>
            </a:p>
          </p:txBody>
        </p:sp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8D05A6A1-43B4-49A5-81AE-1523021577E3}"/>
                </a:ext>
              </a:extLst>
            </p:cNvPr>
            <p:cNvSpPr/>
            <p:nvPr/>
          </p:nvSpPr>
          <p:spPr>
            <a:xfrm>
              <a:off x="4100620" y="2791912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249434D-85D7-4FF3-9BA6-19F2A7D81334}"/>
              </a:ext>
            </a:extLst>
          </p:cNvPr>
          <p:cNvGrpSpPr/>
          <p:nvPr/>
        </p:nvGrpSpPr>
        <p:grpSpPr>
          <a:xfrm>
            <a:off x="3983469" y="3696413"/>
            <a:ext cx="7501449" cy="435282"/>
            <a:chOff x="4084962" y="3624238"/>
            <a:chExt cx="7501449" cy="43528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B8B148-93AA-442B-B342-66B3FC4FC3BA}"/>
                </a:ext>
              </a:extLst>
            </p:cNvPr>
            <p:cNvSpPr txBox="1"/>
            <p:nvPr/>
          </p:nvSpPr>
          <p:spPr>
            <a:xfrm>
              <a:off x="4635400" y="3690188"/>
              <a:ext cx="69510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讨论、审批新党员的发展和预备党员的转正。</a:t>
              </a:r>
            </a:p>
          </p:txBody>
        </p: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id="{D91B79F9-BE3A-42A1-9AE9-DCF3901656AE}"/>
                </a:ext>
              </a:extLst>
            </p:cNvPr>
            <p:cNvSpPr/>
            <p:nvPr/>
          </p:nvSpPr>
          <p:spPr>
            <a:xfrm>
              <a:off x="4084962" y="3624238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27C2446-2B93-4BC3-945E-42CEFF168B26}"/>
              </a:ext>
            </a:extLst>
          </p:cNvPr>
          <p:cNvGrpSpPr/>
          <p:nvPr/>
        </p:nvGrpSpPr>
        <p:grpSpPr>
          <a:xfrm>
            <a:off x="3983469" y="4258249"/>
            <a:ext cx="7501450" cy="432103"/>
            <a:chOff x="4084961" y="4097893"/>
            <a:chExt cx="7501450" cy="43210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58CA9AC-6EE7-4C1E-B3F4-53CA0844F45E}"/>
                </a:ext>
              </a:extLst>
            </p:cNvPr>
            <p:cNvSpPr txBox="1"/>
            <p:nvPr/>
          </p:nvSpPr>
          <p:spPr>
            <a:xfrm>
              <a:off x="4635400" y="4097893"/>
              <a:ext cx="69510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讨论、决定对党员的表彰和处分。</a:t>
              </a:r>
            </a:p>
          </p:txBody>
        </p: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6B4E91B6-4017-43A8-BCE5-2DF684FE344E}"/>
                </a:ext>
              </a:extLst>
            </p:cNvPr>
            <p:cNvSpPr/>
            <p:nvPr/>
          </p:nvSpPr>
          <p:spPr>
            <a:xfrm>
              <a:off x="4084961" y="4108891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FEEF8B-5583-4618-9CAA-EA309913831E}"/>
              </a:ext>
            </a:extLst>
          </p:cNvPr>
          <p:cNvGrpSpPr/>
          <p:nvPr/>
        </p:nvGrpSpPr>
        <p:grpSpPr>
          <a:xfrm>
            <a:off x="3999127" y="4740273"/>
            <a:ext cx="7485791" cy="646331"/>
            <a:chOff x="4100620" y="4505598"/>
            <a:chExt cx="7485791" cy="64633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D585298-2D7B-44AF-A283-8A0047F78699}"/>
                </a:ext>
              </a:extLst>
            </p:cNvPr>
            <p:cNvSpPr txBox="1"/>
            <p:nvPr/>
          </p:nvSpPr>
          <p:spPr>
            <a:xfrm>
              <a:off x="4635400" y="4505598"/>
              <a:ext cx="69510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选举产生新的支部委员会和出席上级党的代表大会、代表会议的代表，增补和撤销党支部委员。</a:t>
              </a:r>
            </a:p>
          </p:txBody>
        </p: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C94BAFC1-634D-4C78-AF5E-95965D7BC6EA}"/>
                </a:ext>
              </a:extLst>
            </p:cNvPr>
            <p:cNvSpPr/>
            <p:nvPr/>
          </p:nvSpPr>
          <p:spPr>
            <a:xfrm>
              <a:off x="4100620" y="4586957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6453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F8DF69-466F-4072-A4D7-DC5A17435FB0}"/>
              </a:ext>
            </a:extLst>
          </p:cNvPr>
          <p:cNvSpPr/>
          <p:nvPr/>
        </p:nvSpPr>
        <p:spPr>
          <a:xfrm>
            <a:off x="4629557" y="2984141"/>
            <a:ext cx="5608725" cy="1352862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463DDA6-E702-4ED4-80E8-CD5446416A33}"/>
              </a:ext>
            </a:extLst>
          </p:cNvPr>
          <p:cNvSpPr/>
          <p:nvPr/>
        </p:nvSpPr>
        <p:spPr>
          <a:xfrm>
            <a:off x="2940492" y="2984142"/>
            <a:ext cx="1316841" cy="1352861"/>
          </a:xfrm>
          <a:prstGeom prst="roundRect">
            <a:avLst/>
          </a:prstGeom>
          <a:blipFill dpi="0" rotWithShape="1">
            <a:blip r:embed="rId4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03</a:t>
            </a:r>
            <a:endParaRPr lang="zh-CN" altLang="en-US" sz="54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ED31BD2B-4A1E-4725-9763-2319F9996A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96" y="376560"/>
            <a:ext cx="2050294" cy="12069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393300C-408B-4F7F-99B4-A6864DAF39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3"/>
          <a:stretch/>
        </p:blipFill>
        <p:spPr>
          <a:xfrm>
            <a:off x="0" y="5111646"/>
            <a:ext cx="12192000" cy="174635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9408457-A50F-4D26-B3B0-58D7E14009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37" y="646070"/>
            <a:ext cx="1821926" cy="187492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8B95621-8CA8-424E-B5A5-9CABEBDC7232}"/>
              </a:ext>
            </a:extLst>
          </p:cNvPr>
          <p:cNvSpPr/>
          <p:nvPr/>
        </p:nvSpPr>
        <p:spPr>
          <a:xfrm>
            <a:off x="2308487" y="4484828"/>
            <a:ext cx="8664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支部委员会是团支部在支部团员大会闭会期间的领导机构，负责团支部的日常工作，是团支部的核心，一般没有召开一次支委会会议。</a:t>
            </a:r>
          </a:p>
        </p:txBody>
      </p:sp>
    </p:spTree>
    <p:extLst>
      <p:ext uri="{BB962C8B-B14F-4D97-AF65-F5344CB8AC3E}">
        <p14:creationId xmlns:p14="http://schemas.microsoft.com/office/powerpoint/2010/main" val="403808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0D50D20-546E-4013-A66E-EB69D15C8F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877985" cy="424732"/>
          </a:xfrm>
        </p:spPr>
        <p:txBody>
          <a:bodyPr/>
          <a:lstStyle/>
          <a:p>
            <a:r>
              <a:rPr lang="zh-CN" altLang="en-US"/>
              <a:t>支部委员会基本程序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78CE9C37-4575-43BB-ABAE-22B082935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44066" y="3322447"/>
            <a:ext cx="2286793" cy="1131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6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4" name="Rectangle 8">
            <a:extLst>
              <a:ext uri="{FF2B5EF4-FFF2-40B4-BE49-F238E27FC236}">
                <a16:creationId xmlns:a16="http://schemas.microsoft.com/office/drawing/2014/main" id="{F19DD18D-5279-4860-8393-EF63FEC15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37" y="3382055"/>
            <a:ext cx="3110184" cy="1477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6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召开会议。主持人向到会人员报告会议议题和议程，集体讨论，形成决议，对落实决定事项作出明确分工。</a:t>
            </a:r>
          </a:p>
        </p:txBody>
      </p:sp>
      <p:sp>
        <p:nvSpPr>
          <p:cNvPr id="5" name="Rectangle 10">
            <a:extLst>
              <a:ext uri="{FF2B5EF4-FFF2-40B4-BE49-F238E27FC236}">
                <a16:creationId xmlns:a16="http://schemas.microsoft.com/office/drawing/2014/main" id="{E0B09FC0-E059-4460-B9E6-C981199A0A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957" y="3257255"/>
            <a:ext cx="2694913" cy="1823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1667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会前准备。确定议题、开会时间、地点,向全体支部委员通报情况，每一位支部委员作好参加会议的准备。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342B50A-1784-4FAC-9BE5-1E1E5EEBCC77}"/>
              </a:ext>
            </a:extLst>
          </p:cNvPr>
          <p:cNvSpPr/>
          <p:nvPr/>
        </p:nvSpPr>
        <p:spPr>
          <a:xfrm>
            <a:off x="695922" y="1948288"/>
            <a:ext cx="2808948" cy="330182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DC06F9F-33B6-44D3-BB9D-45446C1DAA90}"/>
              </a:ext>
            </a:extLst>
          </p:cNvPr>
          <p:cNvSpPr/>
          <p:nvPr/>
        </p:nvSpPr>
        <p:spPr>
          <a:xfrm>
            <a:off x="4574321" y="1948288"/>
            <a:ext cx="3264216" cy="342662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97FDE749-8EAD-445B-995B-645D8B6075D4}"/>
              </a:ext>
            </a:extLst>
          </p:cNvPr>
          <p:cNvSpPr/>
          <p:nvPr/>
        </p:nvSpPr>
        <p:spPr>
          <a:xfrm>
            <a:off x="8804223" y="1948288"/>
            <a:ext cx="2674293" cy="3426621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94319E90-53D9-46AC-9789-B40529B11CC0}"/>
              </a:ext>
            </a:extLst>
          </p:cNvPr>
          <p:cNvSpPr/>
          <p:nvPr/>
        </p:nvSpPr>
        <p:spPr>
          <a:xfrm>
            <a:off x="1606556" y="2122370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333" b="1" dirty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5333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34306763-F318-49FA-B2AC-FDC5A03DA813}"/>
              </a:ext>
            </a:extLst>
          </p:cNvPr>
          <p:cNvSpPr/>
          <p:nvPr/>
        </p:nvSpPr>
        <p:spPr>
          <a:xfrm>
            <a:off x="5640987" y="2256018"/>
            <a:ext cx="987677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333" b="1" dirty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5333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639D7CA-5B4B-4E6F-A1B6-F92F1EF7E559}"/>
              </a:ext>
            </a:extLst>
          </p:cNvPr>
          <p:cNvSpPr/>
          <p:nvPr/>
        </p:nvSpPr>
        <p:spPr>
          <a:xfrm>
            <a:off x="9759191" y="2196410"/>
            <a:ext cx="1031124" cy="987677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333" b="1" dirty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5333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B4BB661-CB26-488A-B0C9-7FE4494ABD02}"/>
              </a:ext>
            </a:extLst>
          </p:cNvPr>
          <p:cNvGrpSpPr/>
          <p:nvPr/>
        </p:nvGrpSpPr>
        <p:grpSpPr>
          <a:xfrm>
            <a:off x="3897275" y="3493464"/>
            <a:ext cx="573919" cy="634336"/>
            <a:chOff x="2833015" y="2721282"/>
            <a:chExt cx="430439" cy="475752"/>
          </a:xfrm>
        </p:grpSpPr>
        <p:sp>
          <p:nvSpPr>
            <p:cNvPr id="13" name="箭头: V 形 1">
              <a:extLst>
                <a:ext uri="{FF2B5EF4-FFF2-40B4-BE49-F238E27FC236}">
                  <a16:creationId xmlns:a16="http://schemas.microsoft.com/office/drawing/2014/main" id="{C92FE137-3DCA-4016-98CA-FDD7CEF817DB}"/>
                </a:ext>
              </a:extLst>
            </p:cNvPr>
            <p:cNvSpPr/>
            <p:nvPr/>
          </p:nvSpPr>
          <p:spPr>
            <a:xfrm>
              <a:off x="3077854" y="272128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4" name="箭头: V 形 1">
              <a:extLst>
                <a:ext uri="{FF2B5EF4-FFF2-40B4-BE49-F238E27FC236}">
                  <a16:creationId xmlns:a16="http://schemas.microsoft.com/office/drawing/2014/main" id="{9EB98831-21A5-4193-B72B-686694065E5F}"/>
                </a:ext>
              </a:extLst>
            </p:cNvPr>
            <p:cNvSpPr/>
            <p:nvPr/>
          </p:nvSpPr>
          <p:spPr>
            <a:xfrm>
              <a:off x="2833015" y="272128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EEC7BCC-2B5F-40AA-8A28-4E3C001DD688}"/>
              </a:ext>
            </a:extLst>
          </p:cNvPr>
          <p:cNvGrpSpPr/>
          <p:nvPr/>
        </p:nvGrpSpPr>
        <p:grpSpPr>
          <a:xfrm>
            <a:off x="8026316" y="3557171"/>
            <a:ext cx="494933" cy="634336"/>
            <a:chOff x="5929796" y="2769062"/>
            <a:chExt cx="371200" cy="475752"/>
          </a:xfrm>
        </p:grpSpPr>
        <p:sp>
          <p:nvSpPr>
            <p:cNvPr id="16" name="箭头: V 形 13">
              <a:extLst>
                <a:ext uri="{FF2B5EF4-FFF2-40B4-BE49-F238E27FC236}">
                  <a16:creationId xmlns:a16="http://schemas.microsoft.com/office/drawing/2014/main" id="{C19107A3-6AD0-40DF-B2CF-A0B051F32371}"/>
                </a:ext>
              </a:extLst>
            </p:cNvPr>
            <p:cNvSpPr/>
            <p:nvPr/>
          </p:nvSpPr>
          <p:spPr>
            <a:xfrm>
              <a:off x="5929796" y="276906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  <p:sp>
          <p:nvSpPr>
            <p:cNvPr id="17" name="箭头: V 形 13">
              <a:extLst>
                <a:ext uri="{FF2B5EF4-FFF2-40B4-BE49-F238E27FC236}">
                  <a16:creationId xmlns:a16="http://schemas.microsoft.com/office/drawing/2014/main" id="{3110169F-92CD-439D-8939-10EE8FC9D0FE}"/>
                </a:ext>
              </a:extLst>
            </p:cNvPr>
            <p:cNvSpPr/>
            <p:nvPr/>
          </p:nvSpPr>
          <p:spPr>
            <a:xfrm>
              <a:off x="6115396" y="2769062"/>
              <a:ext cx="185600" cy="475752"/>
            </a:xfrm>
            <a:prstGeom prst="chevr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ea"/>
              </a:endParaRPr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id="{6E857C82-1038-4372-996F-C51A669139DB}"/>
              </a:ext>
            </a:extLst>
          </p:cNvPr>
          <p:cNvSpPr txBox="1"/>
          <p:nvPr/>
        </p:nvSpPr>
        <p:spPr>
          <a:xfrm>
            <a:off x="1383951" y="1105584"/>
            <a:ext cx="71096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支部委员会是党支部的领导班子，负责处理党支部的日常生活</a:t>
            </a:r>
          </a:p>
        </p:txBody>
      </p:sp>
    </p:spTree>
    <p:extLst>
      <p:ext uri="{BB962C8B-B14F-4D97-AF65-F5344CB8AC3E}">
        <p14:creationId xmlns:p14="http://schemas.microsoft.com/office/powerpoint/2010/main" val="147186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41" presetClass="entr" presetSubtype="0" fill="hold" grpId="0" nodeType="afterEffect">
                                  <p:stCondLst>
                                    <p:cond delay="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2DBC263-768E-4105-B572-5BC5305048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64450" y="283228"/>
            <a:ext cx="4031873" cy="424732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支部党员大会有关规定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1EED4E-5B46-4F38-9228-056DE8B1AA9A}"/>
              </a:ext>
            </a:extLst>
          </p:cNvPr>
          <p:cNvSpPr txBox="1"/>
          <p:nvPr/>
        </p:nvSpPr>
        <p:spPr>
          <a:xfrm>
            <a:off x="924836" y="403895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支部大会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1B24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有关规定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F0E6B2-0948-4AB3-AE67-3DE693F828CF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9169144-C661-4635-BD8C-7413557F520C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5D61BB7-39B3-4BC1-8FBD-BCBDFB888651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2333D42-020C-4902-81A7-BAE05B698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37D0D7D-34D0-4B6B-A804-1BF4688E4264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C48FDC2-8CCB-4D75-8578-7F73C104FE4C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70E96E2-35EF-4897-83C3-666890919670}"/>
              </a:ext>
            </a:extLst>
          </p:cNvPr>
          <p:cNvSpPr/>
          <p:nvPr/>
        </p:nvSpPr>
        <p:spPr>
          <a:xfrm>
            <a:off x="4213060" y="1608005"/>
            <a:ext cx="986590" cy="35861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有关规定</a:t>
            </a:r>
          </a:p>
        </p:txBody>
      </p:sp>
      <p:sp>
        <p:nvSpPr>
          <p:cNvPr id="11" name="流程图: 延期 10">
            <a:extLst>
              <a:ext uri="{FF2B5EF4-FFF2-40B4-BE49-F238E27FC236}">
                <a16:creationId xmlns:a16="http://schemas.microsoft.com/office/drawing/2014/main" id="{B71C5D99-0A4B-4BDB-965A-7D0929EAD788}"/>
              </a:ext>
            </a:extLst>
          </p:cNvPr>
          <p:cNvSpPr/>
          <p:nvPr/>
        </p:nvSpPr>
        <p:spPr>
          <a:xfrm>
            <a:off x="5461446" y="1621588"/>
            <a:ext cx="758940" cy="75894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流程图: 延期 11">
            <a:extLst>
              <a:ext uri="{FF2B5EF4-FFF2-40B4-BE49-F238E27FC236}">
                <a16:creationId xmlns:a16="http://schemas.microsoft.com/office/drawing/2014/main" id="{116E0588-513A-490A-9145-59B2B4048192}"/>
              </a:ext>
            </a:extLst>
          </p:cNvPr>
          <p:cNvSpPr/>
          <p:nvPr/>
        </p:nvSpPr>
        <p:spPr>
          <a:xfrm>
            <a:off x="5461446" y="3021627"/>
            <a:ext cx="758940" cy="75894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流程图: 延期 12">
            <a:extLst>
              <a:ext uri="{FF2B5EF4-FFF2-40B4-BE49-F238E27FC236}">
                <a16:creationId xmlns:a16="http://schemas.microsoft.com/office/drawing/2014/main" id="{18797EB3-6C02-4D3B-9351-C6AC9E56C284}"/>
              </a:ext>
            </a:extLst>
          </p:cNvPr>
          <p:cNvSpPr/>
          <p:nvPr/>
        </p:nvSpPr>
        <p:spPr>
          <a:xfrm>
            <a:off x="5461446" y="4421666"/>
            <a:ext cx="758940" cy="75894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1EA5487-D09A-4D6F-9536-B88F173F3612}"/>
              </a:ext>
            </a:extLst>
          </p:cNvPr>
          <p:cNvSpPr/>
          <p:nvPr/>
        </p:nvSpPr>
        <p:spPr>
          <a:xfrm>
            <a:off x="6358243" y="1608005"/>
            <a:ext cx="524019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支部党员大会一般为三个月召开一次。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如有特殊情况需要推迟举行，支部委员会必须向上级党组织报告说明。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66DA69E-E702-4F72-8808-02D334DA2987}"/>
              </a:ext>
            </a:extLst>
          </p:cNvPr>
          <p:cNvSpPr/>
          <p:nvPr/>
        </p:nvSpPr>
        <p:spPr>
          <a:xfrm>
            <a:off x="6456549" y="3086413"/>
            <a:ext cx="52401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正式开会时，必须要有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支部半数以上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的有表决权的正式党员参加，方可开会。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4453120-BC0D-4013-A14B-B09469B205E3}"/>
              </a:ext>
            </a:extLst>
          </p:cNvPr>
          <p:cNvSpPr/>
          <p:nvPr/>
        </p:nvSpPr>
        <p:spPr>
          <a:xfrm>
            <a:off x="6456549" y="4421666"/>
            <a:ext cx="52401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大会决议必须经过应到会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正式党员半数以上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通过，才有效。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704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AE15FBA-CF47-45D6-9A7F-9BE61973AA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108543" cy="424732"/>
          </a:xfrm>
        </p:spPr>
        <p:txBody>
          <a:bodyPr/>
          <a:lstStyle/>
          <a:p>
            <a:r>
              <a:rPr lang="zh-CN" altLang="en-US"/>
              <a:t>支部委员会职能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824FCD7-EE3C-468D-9FF9-53B7AB7C8A71}"/>
              </a:ext>
            </a:extLst>
          </p:cNvPr>
          <p:cNvSpPr txBox="1"/>
          <p:nvPr/>
        </p:nvSpPr>
        <p:spPr>
          <a:xfrm>
            <a:off x="1171056" y="4200594"/>
            <a:ext cx="203132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B24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基本职能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1B248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1F467D-57AD-4C44-9E96-8BF28A3DD0CE}"/>
              </a:ext>
            </a:extLst>
          </p:cNvPr>
          <p:cNvSpPr txBox="1"/>
          <p:nvPr/>
        </p:nvSpPr>
        <p:spPr>
          <a:xfrm>
            <a:off x="583093" y="238193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FEE55EB-A653-4B98-A1C2-482AAF77ED6F}"/>
              </a:ext>
            </a:extLst>
          </p:cNvPr>
          <p:cNvGrpSpPr/>
          <p:nvPr/>
        </p:nvGrpSpPr>
        <p:grpSpPr>
          <a:xfrm>
            <a:off x="733950" y="136403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5CA26E-C23F-404E-B394-915A53B5FAD3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BAE9BDE-54B1-49BE-8BB2-D56EB4D8D3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EC2E034-7EF7-4AFC-9758-E89B33286299}"/>
              </a:ext>
            </a:extLst>
          </p:cNvPr>
          <p:cNvCxnSpPr/>
          <p:nvPr/>
        </p:nvCxnSpPr>
        <p:spPr>
          <a:xfrm>
            <a:off x="764137" y="2355884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9505B8F7-0664-4C69-9343-520CF0E799F1}"/>
              </a:ext>
            </a:extLst>
          </p:cNvPr>
          <p:cNvCxnSpPr/>
          <p:nvPr/>
        </p:nvCxnSpPr>
        <p:spPr>
          <a:xfrm>
            <a:off x="764137" y="3870091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274B0A5-08E0-46B6-973B-29A6DEA1E08E}"/>
              </a:ext>
            </a:extLst>
          </p:cNvPr>
          <p:cNvSpPr/>
          <p:nvPr/>
        </p:nvSpPr>
        <p:spPr>
          <a:xfrm>
            <a:off x="4228985" y="1073400"/>
            <a:ext cx="986590" cy="48552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基本职能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4CE7EF4-21F4-488F-8E32-E2832446F83A}"/>
              </a:ext>
            </a:extLst>
          </p:cNvPr>
          <p:cNvSpPr/>
          <p:nvPr/>
        </p:nvSpPr>
        <p:spPr>
          <a:xfrm>
            <a:off x="5394042" y="1073402"/>
            <a:ext cx="986590" cy="1010654"/>
          </a:xfrm>
          <a:prstGeom prst="rec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61A1BC5-A37F-4659-AD6B-19AAC03B12A3}"/>
              </a:ext>
            </a:extLst>
          </p:cNvPr>
          <p:cNvSpPr/>
          <p:nvPr/>
        </p:nvSpPr>
        <p:spPr>
          <a:xfrm>
            <a:off x="6559099" y="1073401"/>
            <a:ext cx="4922921" cy="10106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学习重要文件、资料；讨论研究贯彻执行党的路线、方针、政策和上级党组织的指示、决议和措施；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423BBC1-2096-49D3-B76D-43D87CE9C7D6}"/>
              </a:ext>
            </a:extLst>
          </p:cNvPr>
          <p:cNvSpPr/>
          <p:nvPr/>
        </p:nvSpPr>
        <p:spPr>
          <a:xfrm>
            <a:off x="5394042" y="2363275"/>
            <a:ext cx="986590" cy="1010654"/>
          </a:xfrm>
          <a:prstGeom prst="rec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A2599579-0C3F-4278-8235-A33ABC665C46}"/>
              </a:ext>
            </a:extLst>
          </p:cNvPr>
          <p:cNvSpPr/>
          <p:nvPr/>
        </p:nvSpPr>
        <p:spPr>
          <a:xfrm>
            <a:off x="6559099" y="2363274"/>
            <a:ext cx="4922921" cy="10106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讨论制定加强党支部组织、思想、制度、作风建设的措施；讨论制定支部工作计划和重要活动安排、讨论修改支部工作总结和报告；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B3ABF6D-4BBF-4E66-A3AF-81278B89F785}"/>
              </a:ext>
            </a:extLst>
          </p:cNvPr>
          <p:cNvSpPr/>
          <p:nvPr/>
        </p:nvSpPr>
        <p:spPr>
          <a:xfrm>
            <a:off x="5394042" y="3653147"/>
            <a:ext cx="986590" cy="1010654"/>
          </a:xfrm>
          <a:prstGeom prst="rec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8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D964C33-4D1A-4C6E-85C6-2698D484C151}"/>
              </a:ext>
            </a:extLst>
          </p:cNvPr>
          <p:cNvSpPr/>
          <p:nvPr/>
        </p:nvSpPr>
        <p:spPr>
          <a:xfrm>
            <a:off x="6559099" y="3653146"/>
            <a:ext cx="4922921" cy="10106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讨论研究党员教育、管理的措施，发展党员以及对党员的奖惩问题；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417AD3A-53F6-4ADE-A776-BF10C9181462}"/>
              </a:ext>
            </a:extLst>
          </p:cNvPr>
          <p:cNvSpPr/>
          <p:nvPr/>
        </p:nvSpPr>
        <p:spPr>
          <a:xfrm>
            <a:off x="5394042" y="4918048"/>
            <a:ext cx="986590" cy="1010654"/>
          </a:xfrm>
          <a:prstGeom prst="rect">
            <a:avLst/>
          </a:prstGeom>
          <a:blipFill dpi="0" rotWithShape="1">
            <a:blip r:embed="rId4"/>
            <a:srcRect/>
            <a:tile tx="0" ty="0" sx="50000" sy="5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spc="600"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8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8989F62-4F0F-4E6A-AB57-9CF6E7DD80FB}"/>
              </a:ext>
            </a:extLst>
          </p:cNvPr>
          <p:cNvSpPr/>
          <p:nvPr/>
        </p:nvSpPr>
        <p:spPr>
          <a:xfrm>
            <a:off x="6559099" y="4918047"/>
            <a:ext cx="4922921" cy="10106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b="1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研究讨论群众工作，包括群众的思想政治工作，以及工会、共青团工作中的有关问题；其他需要支委会讨论的问题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4607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500"/>
                            </p:stCondLst>
                            <p:childTnLst>
                              <p:par>
                                <p:cTn id="6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500"/>
                            </p:stCondLst>
                            <p:childTnLst>
                              <p:par>
                                <p:cTn id="7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5CEDA8A-FC7B-4E02-8FC2-101B04F6828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108543" cy="424732"/>
          </a:xfrm>
        </p:spPr>
        <p:txBody>
          <a:bodyPr/>
          <a:lstStyle/>
          <a:p>
            <a:r>
              <a:rPr lang="zh-CN" altLang="en-US"/>
              <a:t>支部委员会设置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880894-EF45-4B62-8D9F-46B8BD7F60DF}"/>
              </a:ext>
            </a:extLst>
          </p:cNvPr>
          <p:cNvSpPr txBox="1"/>
          <p:nvPr/>
        </p:nvSpPr>
        <p:spPr>
          <a:xfrm>
            <a:off x="1076782" y="4185604"/>
            <a:ext cx="198002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5F4AB30-6F77-44CA-970C-D934DB01002A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596F389-42B4-4115-888B-78DAD588C877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2D14A2EB-AD61-4555-833A-CA6165B34FCE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7709222-A408-4603-8B3C-C2CAB358B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9A44AEC5-0267-439F-AAFE-3877B30A39FA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8F95912-59DC-4DFB-9291-C7EB86647D4E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id="{24C6B820-CCAC-445D-82BB-2EA40428DA52}"/>
              </a:ext>
            </a:extLst>
          </p:cNvPr>
          <p:cNvSpPr txBox="1"/>
          <p:nvPr/>
        </p:nvSpPr>
        <p:spPr>
          <a:xfrm>
            <a:off x="4060670" y="3755185"/>
            <a:ext cx="76728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可设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书记、副书记、组织委员、宣传委员、纪检委员、青年委员，如工作需要可设群工、保密、保卫委员等。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支部委员会由党员大会选举产生，书记、副书记由支部委员会选举产生。党员不足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人的党支部，不设支部委员会，由党员大会选举支部书记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人，必要时可增选副书记</a:t>
            </a:r>
            <a:r>
              <a:rPr lang="en-US" altLang="zh-CN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人。选举产生的支部委员会和书记、副书记应报上级党组织批准。党支部书记一般应选举本部门或单位行政负责人担任。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B05D6D6-E78B-4CD3-88F4-310B531F8827}"/>
              </a:ext>
            </a:extLst>
          </p:cNvPr>
          <p:cNvGrpSpPr/>
          <p:nvPr/>
        </p:nvGrpSpPr>
        <p:grpSpPr>
          <a:xfrm>
            <a:off x="3899803" y="1116030"/>
            <a:ext cx="2517018" cy="2169842"/>
            <a:chOff x="6548462" y="1116030"/>
            <a:chExt cx="2517018" cy="2169842"/>
          </a:xfrm>
        </p:grpSpPr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id="{626F4F50-5E19-4FA1-8687-537E2C10B24C}"/>
                </a:ext>
              </a:extLst>
            </p:cNvPr>
            <p:cNvSpPr/>
            <p:nvPr/>
          </p:nvSpPr>
          <p:spPr>
            <a:xfrm>
              <a:off x="6548462" y="1116030"/>
              <a:ext cx="2517018" cy="2169842"/>
            </a:xfrm>
            <a:prstGeom prst="hexag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spc="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DCA0CF1-4F3F-4425-BF4E-A487C22C9128}"/>
                </a:ext>
              </a:extLst>
            </p:cNvPr>
            <p:cNvSpPr txBox="1"/>
            <p:nvPr/>
          </p:nvSpPr>
          <p:spPr>
            <a:xfrm>
              <a:off x="7114947" y="1925395"/>
              <a:ext cx="1610208" cy="8309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5400" b="1" spc="600">
                  <a:solidFill>
                    <a:schemeClr val="lt1"/>
                  </a:solidFill>
                  <a:latin typeface="Agency FB" panose="020B0503020202020204" pitchFamily="34" charset="0"/>
                  <a:ea typeface="方正兰亭粗黑_GBK" panose="020000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80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人以上</a:t>
              </a:r>
              <a:endParaRPr lang="en-US" altLang="zh-CN" sz="1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en-US" altLang="zh-CN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</a:t>
              </a:r>
              <a:r>
                <a:rPr lang="zh-CN" altLang="en-US" sz="18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人以下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9EADF12C-A72A-4FAC-B96A-8B9A8E93D494}"/>
                </a:ext>
              </a:extLst>
            </p:cNvPr>
            <p:cNvSpPr txBox="1"/>
            <p:nvPr/>
          </p:nvSpPr>
          <p:spPr>
            <a:xfrm>
              <a:off x="6818267" y="2648641"/>
              <a:ext cx="2136773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5400" b="1" spc="600">
                  <a:solidFill>
                    <a:schemeClr val="lt1"/>
                  </a:solidFill>
                  <a:latin typeface="Agency FB" panose="020B0503020202020204" pitchFamily="34" charset="0"/>
                  <a:ea typeface="方正兰亭粗黑_GBK" panose="02000000000000000000" pitchFamily="2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600" kern="0" spc="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设立支部委员会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E36A91FA-AB28-4577-8586-B854DCC3079C}"/>
              </a:ext>
            </a:extLst>
          </p:cNvPr>
          <p:cNvGrpSpPr/>
          <p:nvPr/>
        </p:nvGrpSpPr>
        <p:grpSpPr>
          <a:xfrm>
            <a:off x="6548462" y="1114684"/>
            <a:ext cx="2517018" cy="2169842"/>
            <a:chOff x="3899803" y="1114684"/>
            <a:chExt cx="2517018" cy="2169842"/>
          </a:xfrm>
        </p:grpSpPr>
        <p:sp>
          <p:nvSpPr>
            <p:cNvPr id="17" name="六边形 16">
              <a:extLst>
                <a:ext uri="{FF2B5EF4-FFF2-40B4-BE49-F238E27FC236}">
                  <a16:creationId xmlns:a16="http://schemas.microsoft.com/office/drawing/2014/main" id="{FD9164E4-A80A-41FE-8337-C75D5FD77B5D}"/>
                </a:ext>
              </a:extLst>
            </p:cNvPr>
            <p:cNvSpPr/>
            <p:nvPr/>
          </p:nvSpPr>
          <p:spPr>
            <a:xfrm>
              <a:off x="3899803" y="1114684"/>
              <a:ext cx="2517018" cy="2169842"/>
            </a:xfrm>
            <a:prstGeom prst="hexag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spc="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FD1441E-19F5-41BB-8737-27EDEFFCD9C7}"/>
                </a:ext>
              </a:extLst>
            </p:cNvPr>
            <p:cNvSpPr txBox="1"/>
            <p:nvPr/>
          </p:nvSpPr>
          <p:spPr>
            <a:xfrm>
              <a:off x="4349059" y="2256649"/>
              <a:ext cx="1610208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000" b="1" spc="6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不足七人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5441A39-9DF4-4BEE-B240-175A6825F4E8}"/>
                </a:ext>
              </a:extLst>
            </p:cNvPr>
            <p:cNvSpPr txBox="1"/>
            <p:nvPr/>
          </p:nvSpPr>
          <p:spPr>
            <a:xfrm>
              <a:off x="4085776" y="2731118"/>
              <a:ext cx="2136773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1600" b="1" kern="0" spc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不设支部委员会</a:t>
              </a:r>
            </a:p>
          </p:txBody>
        </p:sp>
        <p:sp>
          <p:nvSpPr>
            <p:cNvPr id="20" name="小人">
              <a:extLst>
                <a:ext uri="{FF2B5EF4-FFF2-40B4-BE49-F238E27FC236}">
                  <a16:creationId xmlns:a16="http://schemas.microsoft.com/office/drawing/2014/main" id="{E22A0709-82F4-44F8-AA82-722D6DCB1FA4}"/>
                </a:ext>
              </a:extLst>
            </p:cNvPr>
            <p:cNvSpPr/>
            <p:nvPr/>
          </p:nvSpPr>
          <p:spPr bwMode="auto">
            <a:xfrm>
              <a:off x="4687401" y="1493289"/>
              <a:ext cx="896620" cy="633730"/>
            </a:xfrm>
            <a:custGeom>
              <a:avLst/>
              <a:gdLst>
                <a:gd name="T0" fmla="*/ 2147483646 w 112"/>
                <a:gd name="T1" fmla="*/ 2147483646 h 77"/>
                <a:gd name="T2" fmla="*/ 2147483646 w 112"/>
                <a:gd name="T3" fmla="*/ 2147483646 h 77"/>
                <a:gd name="T4" fmla="*/ 2147483646 w 112"/>
                <a:gd name="T5" fmla="*/ 2147483646 h 77"/>
                <a:gd name="T6" fmla="*/ 2147483646 w 112"/>
                <a:gd name="T7" fmla="*/ 2147483646 h 77"/>
                <a:gd name="T8" fmla="*/ 2147483646 w 112"/>
                <a:gd name="T9" fmla="*/ 2147483646 h 77"/>
                <a:gd name="T10" fmla="*/ 0 w 112"/>
                <a:gd name="T11" fmla="*/ 2147483646 h 77"/>
                <a:gd name="T12" fmla="*/ 2147483646 w 112"/>
                <a:gd name="T13" fmla="*/ 2147483646 h 77"/>
                <a:gd name="T14" fmla="*/ 2147483646 w 112"/>
                <a:gd name="T15" fmla="*/ 2147483646 h 77"/>
                <a:gd name="T16" fmla="*/ 2147483646 w 112"/>
                <a:gd name="T17" fmla="*/ 2147483646 h 77"/>
                <a:gd name="T18" fmla="*/ 2147483646 w 112"/>
                <a:gd name="T19" fmla="*/ 2147483646 h 77"/>
                <a:gd name="T20" fmla="*/ 2147483646 w 112"/>
                <a:gd name="T21" fmla="*/ 2147483646 h 77"/>
                <a:gd name="T22" fmla="*/ 2147483646 w 112"/>
                <a:gd name="T23" fmla="*/ 2147483646 h 77"/>
                <a:gd name="T24" fmla="*/ 2147483646 w 112"/>
                <a:gd name="T25" fmla="*/ 2147483646 h 77"/>
                <a:gd name="T26" fmla="*/ 2147483646 w 112"/>
                <a:gd name="T27" fmla="*/ 2147483646 h 77"/>
                <a:gd name="T28" fmla="*/ 2147483646 w 112"/>
                <a:gd name="T29" fmla="*/ 2147483646 h 77"/>
                <a:gd name="T30" fmla="*/ 2147483646 w 112"/>
                <a:gd name="T31" fmla="*/ 2147483646 h 77"/>
                <a:gd name="T32" fmla="*/ 2147483646 w 112"/>
                <a:gd name="T33" fmla="*/ 2147483646 h 77"/>
                <a:gd name="T34" fmla="*/ 2147483646 w 112"/>
                <a:gd name="T35" fmla="*/ 2147483646 h 77"/>
                <a:gd name="T36" fmla="*/ 2147483646 w 112"/>
                <a:gd name="T37" fmla="*/ 2147483646 h 77"/>
                <a:gd name="T38" fmla="*/ 2147483646 w 112"/>
                <a:gd name="T39" fmla="*/ 2147483646 h 77"/>
                <a:gd name="T40" fmla="*/ 2147483646 w 112"/>
                <a:gd name="T41" fmla="*/ 2147483646 h 77"/>
                <a:gd name="T42" fmla="*/ 2147483646 w 112"/>
                <a:gd name="T43" fmla="*/ 2147483646 h 77"/>
                <a:gd name="T44" fmla="*/ 2147483646 w 112"/>
                <a:gd name="T45" fmla="*/ 2147483646 h 77"/>
                <a:gd name="T46" fmla="*/ 2147483646 w 112"/>
                <a:gd name="T47" fmla="*/ 2147483646 h 77"/>
                <a:gd name="T48" fmla="*/ 2147483646 w 112"/>
                <a:gd name="T49" fmla="*/ 2147483646 h 77"/>
                <a:gd name="T50" fmla="*/ 2147483646 w 112"/>
                <a:gd name="T51" fmla="*/ 2147483646 h 77"/>
                <a:gd name="T52" fmla="*/ 2147483646 w 112"/>
                <a:gd name="T53" fmla="*/ 2147483646 h 77"/>
                <a:gd name="T54" fmla="*/ 2147483646 w 112"/>
                <a:gd name="T55" fmla="*/ 2147483646 h 77"/>
                <a:gd name="T56" fmla="*/ 2147483646 w 112"/>
                <a:gd name="T57" fmla="*/ 2147483646 h 77"/>
                <a:gd name="T58" fmla="*/ 2147483646 w 112"/>
                <a:gd name="T59" fmla="*/ 2147483646 h 77"/>
                <a:gd name="T60" fmla="*/ 2147483646 w 112"/>
                <a:gd name="T61" fmla="*/ 2147483646 h 77"/>
                <a:gd name="T62" fmla="*/ 2147483646 w 112"/>
                <a:gd name="T63" fmla="*/ 2147483646 h 77"/>
                <a:gd name="T64" fmla="*/ 2147483646 w 112"/>
                <a:gd name="T65" fmla="*/ 2147483646 h 77"/>
                <a:gd name="T66" fmla="*/ 2147483646 w 112"/>
                <a:gd name="T67" fmla="*/ 2147483646 h 77"/>
                <a:gd name="T68" fmla="*/ 2147483646 w 112"/>
                <a:gd name="T69" fmla="*/ 2147483646 h 77"/>
                <a:gd name="T70" fmla="*/ 2147483646 w 112"/>
                <a:gd name="T71" fmla="*/ 2147483646 h 77"/>
                <a:gd name="T72" fmla="*/ 2147483646 w 112"/>
                <a:gd name="T73" fmla="*/ 2147483646 h 77"/>
                <a:gd name="T74" fmla="*/ 2147483646 w 112"/>
                <a:gd name="T75" fmla="*/ 2147483646 h 77"/>
                <a:gd name="T76" fmla="*/ 2147483646 w 112"/>
                <a:gd name="T77" fmla="*/ 2147483646 h 77"/>
                <a:gd name="T78" fmla="*/ 2147483646 w 112"/>
                <a:gd name="T79" fmla="*/ 2147483646 h 77"/>
                <a:gd name="T80" fmla="*/ 2147483646 w 112"/>
                <a:gd name="T81" fmla="*/ 2147483646 h 77"/>
                <a:gd name="T82" fmla="*/ 2147483646 w 112"/>
                <a:gd name="T83" fmla="*/ 2147483646 h 77"/>
                <a:gd name="T84" fmla="*/ 2147483646 w 112"/>
                <a:gd name="T85" fmla="*/ 2147483646 h 77"/>
                <a:gd name="T86" fmla="*/ 2147483646 w 112"/>
                <a:gd name="T87" fmla="*/ 2147483646 h 7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12" h="77">
                  <a:moveTo>
                    <a:pt x="56" y="0"/>
                  </a:moveTo>
                  <a:cubicBezTo>
                    <a:pt x="62" y="0"/>
                    <a:pt x="66" y="4"/>
                    <a:pt x="66" y="10"/>
                  </a:cubicBezTo>
                  <a:cubicBezTo>
                    <a:pt x="66" y="15"/>
                    <a:pt x="62" y="20"/>
                    <a:pt x="56" y="20"/>
                  </a:cubicBezTo>
                  <a:cubicBezTo>
                    <a:pt x="51" y="20"/>
                    <a:pt x="46" y="15"/>
                    <a:pt x="46" y="10"/>
                  </a:cubicBezTo>
                  <a:cubicBezTo>
                    <a:pt x="46" y="4"/>
                    <a:pt x="51" y="0"/>
                    <a:pt x="56" y="0"/>
                  </a:cubicBezTo>
                  <a:close/>
                  <a:moveTo>
                    <a:pt x="15" y="49"/>
                  </a:moveTo>
                  <a:cubicBezTo>
                    <a:pt x="15" y="66"/>
                    <a:pt x="15" y="66"/>
                    <a:pt x="15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1"/>
                    <a:pt x="1" y="29"/>
                    <a:pt x="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5" y="49"/>
                    <a:pt x="15" y="49"/>
                    <a:pt x="15" y="49"/>
                  </a:cubicBezTo>
                  <a:close/>
                  <a:moveTo>
                    <a:pt x="10" y="15"/>
                  </a:moveTo>
                  <a:cubicBezTo>
                    <a:pt x="13" y="15"/>
                    <a:pt x="16" y="18"/>
                    <a:pt x="16" y="22"/>
                  </a:cubicBezTo>
                  <a:cubicBezTo>
                    <a:pt x="16" y="23"/>
                    <a:pt x="16" y="24"/>
                    <a:pt x="15" y="25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7"/>
                    <a:pt x="12" y="28"/>
                    <a:pt x="10" y="28"/>
                  </a:cubicBezTo>
                  <a:cubicBezTo>
                    <a:pt x="6" y="28"/>
                    <a:pt x="3" y="25"/>
                    <a:pt x="3" y="22"/>
                  </a:cubicBezTo>
                  <a:cubicBezTo>
                    <a:pt x="3" y="18"/>
                    <a:pt x="6" y="15"/>
                    <a:pt x="10" y="15"/>
                  </a:cubicBezTo>
                  <a:close/>
                  <a:moveTo>
                    <a:pt x="96" y="49"/>
                  </a:moveTo>
                  <a:cubicBezTo>
                    <a:pt x="96" y="66"/>
                    <a:pt x="96" y="66"/>
                    <a:pt x="96" y="66"/>
                  </a:cubicBezTo>
                  <a:cubicBezTo>
                    <a:pt x="101" y="66"/>
                    <a:pt x="101" y="66"/>
                    <a:pt x="101" y="66"/>
                  </a:cubicBezTo>
                  <a:cubicBezTo>
                    <a:pt x="101" y="52"/>
                    <a:pt x="101" y="52"/>
                    <a:pt x="101" y="52"/>
                  </a:cubicBezTo>
                  <a:cubicBezTo>
                    <a:pt x="102" y="52"/>
                    <a:pt x="102" y="52"/>
                    <a:pt x="102" y="52"/>
                  </a:cubicBezTo>
                  <a:cubicBezTo>
                    <a:pt x="102" y="66"/>
                    <a:pt x="102" y="66"/>
                    <a:pt x="102" y="66"/>
                  </a:cubicBezTo>
                  <a:cubicBezTo>
                    <a:pt x="107" y="66"/>
                    <a:pt x="107" y="66"/>
                    <a:pt x="107" y="66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37"/>
                    <a:pt x="107" y="37"/>
                    <a:pt x="107" y="37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12" y="46"/>
                    <a:pt x="112" y="46"/>
                    <a:pt x="112" y="46"/>
                  </a:cubicBezTo>
                  <a:cubicBezTo>
                    <a:pt x="112" y="33"/>
                    <a:pt x="112" y="33"/>
                    <a:pt x="112" y="33"/>
                  </a:cubicBezTo>
                  <a:cubicBezTo>
                    <a:pt x="112" y="31"/>
                    <a:pt x="110" y="29"/>
                    <a:pt x="107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8" y="30"/>
                    <a:pt x="98" y="30"/>
                    <a:pt x="98" y="31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6" y="49"/>
                    <a:pt x="96" y="49"/>
                    <a:pt x="96" y="49"/>
                  </a:cubicBezTo>
                  <a:close/>
                  <a:moveTo>
                    <a:pt x="101" y="15"/>
                  </a:moveTo>
                  <a:cubicBezTo>
                    <a:pt x="98" y="15"/>
                    <a:pt x="95" y="18"/>
                    <a:pt x="95" y="22"/>
                  </a:cubicBezTo>
                  <a:cubicBezTo>
                    <a:pt x="95" y="23"/>
                    <a:pt x="95" y="24"/>
                    <a:pt x="96" y="25"/>
                  </a:cubicBezTo>
                  <a:cubicBezTo>
                    <a:pt x="96" y="26"/>
                    <a:pt x="97" y="26"/>
                    <a:pt x="97" y="26"/>
                  </a:cubicBezTo>
                  <a:cubicBezTo>
                    <a:pt x="98" y="27"/>
                    <a:pt x="100" y="28"/>
                    <a:pt x="101" y="28"/>
                  </a:cubicBezTo>
                  <a:cubicBezTo>
                    <a:pt x="105" y="28"/>
                    <a:pt x="108" y="25"/>
                    <a:pt x="108" y="22"/>
                  </a:cubicBezTo>
                  <a:cubicBezTo>
                    <a:pt x="108" y="18"/>
                    <a:pt x="105" y="15"/>
                    <a:pt x="101" y="15"/>
                  </a:cubicBezTo>
                  <a:close/>
                  <a:moveTo>
                    <a:pt x="75" y="51"/>
                  </a:moveTo>
                  <a:cubicBezTo>
                    <a:pt x="75" y="72"/>
                    <a:pt x="75" y="72"/>
                    <a:pt x="75" y="72"/>
                  </a:cubicBezTo>
                  <a:cubicBezTo>
                    <a:pt x="80" y="72"/>
                    <a:pt x="80" y="72"/>
                    <a:pt x="80" y="72"/>
                  </a:cubicBezTo>
                  <a:cubicBezTo>
                    <a:pt x="80" y="54"/>
                    <a:pt x="80" y="54"/>
                    <a:pt x="80" y="54"/>
                  </a:cubicBezTo>
                  <a:cubicBezTo>
                    <a:pt x="82" y="54"/>
                    <a:pt x="82" y="54"/>
                    <a:pt x="82" y="54"/>
                  </a:cubicBezTo>
                  <a:cubicBezTo>
                    <a:pt x="82" y="72"/>
                    <a:pt x="82" y="72"/>
                    <a:pt x="82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7" y="51"/>
                    <a:pt x="87" y="51"/>
                    <a:pt x="87" y="51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94" y="47"/>
                    <a:pt x="94" y="47"/>
                    <a:pt x="94" y="47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4" y="28"/>
                    <a:pt x="91" y="26"/>
                    <a:pt x="88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7" y="27"/>
                    <a:pt x="77" y="28"/>
                    <a:pt x="77" y="28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5" y="51"/>
                    <a:pt x="75" y="51"/>
                    <a:pt x="75" y="51"/>
                  </a:cubicBezTo>
                  <a:close/>
                  <a:moveTo>
                    <a:pt x="65" y="47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50"/>
                    <a:pt x="64" y="50"/>
                    <a:pt x="64" y="50"/>
                  </a:cubicBezTo>
                  <a:cubicBezTo>
                    <a:pt x="64" y="77"/>
                    <a:pt x="64" y="77"/>
                    <a:pt x="64" y="77"/>
                  </a:cubicBezTo>
                  <a:cubicBezTo>
                    <a:pt x="57" y="77"/>
                    <a:pt x="57" y="77"/>
                    <a:pt x="57" y="77"/>
                  </a:cubicBezTo>
                  <a:cubicBezTo>
                    <a:pt x="57" y="55"/>
                    <a:pt x="57" y="55"/>
                    <a:pt x="57" y="55"/>
                  </a:cubicBezTo>
                  <a:cubicBezTo>
                    <a:pt x="55" y="55"/>
                    <a:pt x="55" y="55"/>
                    <a:pt x="55" y="55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4"/>
                    <a:pt x="44" y="21"/>
                    <a:pt x="47" y="21"/>
                  </a:cubicBezTo>
                  <a:cubicBezTo>
                    <a:pt x="66" y="21"/>
                    <a:pt x="46" y="21"/>
                    <a:pt x="65" y="21"/>
                  </a:cubicBezTo>
                  <a:cubicBezTo>
                    <a:pt x="69" y="21"/>
                    <a:pt x="71" y="24"/>
                    <a:pt x="71" y="2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0" y="47"/>
                    <a:pt x="68" y="47"/>
                    <a:pt x="65" y="47"/>
                  </a:cubicBezTo>
                  <a:close/>
                  <a:moveTo>
                    <a:pt x="37" y="51"/>
                  </a:moveTo>
                  <a:cubicBezTo>
                    <a:pt x="37" y="72"/>
                    <a:pt x="37" y="72"/>
                    <a:pt x="37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24" y="72"/>
                    <a:pt x="24" y="72"/>
                    <a:pt x="24" y="7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28"/>
                    <a:pt x="20" y="26"/>
                    <a:pt x="23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7"/>
                    <a:pt x="35" y="28"/>
                    <a:pt x="35" y="28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1"/>
                    <a:pt x="37" y="51"/>
                    <a:pt x="37" y="51"/>
                  </a:cubicBezTo>
                  <a:close/>
                  <a:moveTo>
                    <a:pt x="31" y="9"/>
                  </a:moveTo>
                  <a:cubicBezTo>
                    <a:pt x="35" y="9"/>
                    <a:pt x="39" y="12"/>
                    <a:pt x="39" y="17"/>
                  </a:cubicBezTo>
                  <a:cubicBezTo>
                    <a:pt x="39" y="19"/>
                    <a:pt x="38" y="20"/>
                    <a:pt x="37" y="22"/>
                  </a:cubicBezTo>
                  <a:cubicBezTo>
                    <a:pt x="37" y="22"/>
                    <a:pt x="37" y="22"/>
                    <a:pt x="37" y="23"/>
                  </a:cubicBezTo>
                  <a:cubicBezTo>
                    <a:pt x="35" y="24"/>
                    <a:pt x="33" y="25"/>
                    <a:pt x="31" y="25"/>
                  </a:cubicBezTo>
                  <a:cubicBezTo>
                    <a:pt x="26" y="25"/>
                    <a:pt x="22" y="21"/>
                    <a:pt x="22" y="17"/>
                  </a:cubicBezTo>
                  <a:cubicBezTo>
                    <a:pt x="22" y="12"/>
                    <a:pt x="26" y="9"/>
                    <a:pt x="31" y="9"/>
                  </a:cubicBezTo>
                  <a:close/>
                  <a:moveTo>
                    <a:pt x="81" y="9"/>
                  </a:moveTo>
                  <a:cubicBezTo>
                    <a:pt x="76" y="9"/>
                    <a:pt x="73" y="12"/>
                    <a:pt x="73" y="17"/>
                  </a:cubicBezTo>
                  <a:cubicBezTo>
                    <a:pt x="73" y="19"/>
                    <a:pt x="73" y="20"/>
                    <a:pt x="74" y="22"/>
                  </a:cubicBezTo>
                  <a:cubicBezTo>
                    <a:pt x="75" y="22"/>
                    <a:pt x="75" y="22"/>
                    <a:pt x="75" y="23"/>
                  </a:cubicBezTo>
                  <a:cubicBezTo>
                    <a:pt x="77" y="24"/>
                    <a:pt x="79" y="25"/>
                    <a:pt x="81" y="25"/>
                  </a:cubicBezTo>
                  <a:cubicBezTo>
                    <a:pt x="85" y="25"/>
                    <a:pt x="89" y="21"/>
                    <a:pt x="89" y="17"/>
                  </a:cubicBezTo>
                  <a:cubicBezTo>
                    <a:pt x="89" y="12"/>
                    <a:pt x="85" y="9"/>
                    <a:pt x="81" y="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sz="2000" b="1" spc="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40FC9A9-D5E9-4803-B028-FEAB75C2DA25}"/>
              </a:ext>
            </a:extLst>
          </p:cNvPr>
          <p:cNvGrpSpPr/>
          <p:nvPr/>
        </p:nvGrpSpPr>
        <p:grpSpPr>
          <a:xfrm>
            <a:off x="9197121" y="1114684"/>
            <a:ext cx="2517018" cy="2169842"/>
            <a:chOff x="9197121" y="1114684"/>
            <a:chExt cx="2517018" cy="2169842"/>
          </a:xfrm>
        </p:grpSpPr>
        <p:sp>
          <p:nvSpPr>
            <p:cNvPr id="22" name="六边形 21">
              <a:extLst>
                <a:ext uri="{FF2B5EF4-FFF2-40B4-BE49-F238E27FC236}">
                  <a16:creationId xmlns:a16="http://schemas.microsoft.com/office/drawing/2014/main" id="{F1F75C39-F16B-43D0-9283-71BFA0666BE5}"/>
                </a:ext>
              </a:extLst>
            </p:cNvPr>
            <p:cNvSpPr/>
            <p:nvPr/>
          </p:nvSpPr>
          <p:spPr>
            <a:xfrm>
              <a:off x="9197121" y="1114684"/>
              <a:ext cx="2517018" cy="2169842"/>
            </a:xfrm>
            <a:prstGeom prst="hexagon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spc="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CFC229DF-8D4B-40A2-A439-D1DC31BEE73E}"/>
                </a:ext>
              </a:extLst>
            </p:cNvPr>
            <p:cNvSpPr txBox="1"/>
            <p:nvPr/>
          </p:nvSpPr>
          <p:spPr>
            <a:xfrm>
              <a:off x="9646377" y="2256649"/>
              <a:ext cx="1610208" cy="4616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000" b="1" spc="6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dirty="0"/>
                <a:t>组成人数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84D4D24-F6C7-4B8B-968B-7B5DDF88BBCA}"/>
                </a:ext>
              </a:extLst>
            </p:cNvPr>
            <p:cNvSpPr txBox="1"/>
            <p:nvPr/>
          </p:nvSpPr>
          <p:spPr>
            <a:xfrm>
              <a:off x="9383094" y="2731118"/>
              <a:ext cx="2136773" cy="33855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2000" b="1" spc="6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/>
                <a:t>3</a:t>
              </a:r>
              <a:r>
                <a:rPr lang="zh-CN" altLang="en-US"/>
                <a:t>至</a:t>
              </a:r>
              <a:r>
                <a:rPr lang="en-US" altLang="zh-CN"/>
                <a:t>7</a:t>
              </a:r>
              <a:r>
                <a:rPr lang="zh-CN" altLang="en-US"/>
                <a:t>人</a:t>
              </a:r>
              <a:endParaRPr lang="zh-CN" altLang="en-US" dirty="0"/>
            </a:p>
          </p:txBody>
        </p:sp>
        <p:sp>
          <p:nvSpPr>
            <p:cNvPr id="25" name="团队">
              <a:extLst>
                <a:ext uri="{FF2B5EF4-FFF2-40B4-BE49-F238E27FC236}">
                  <a16:creationId xmlns:a16="http://schemas.microsoft.com/office/drawing/2014/main" id="{6FDE1667-376D-449C-8E6A-EF3C2DC70A5C}"/>
                </a:ext>
              </a:extLst>
            </p:cNvPr>
            <p:cNvSpPr/>
            <p:nvPr/>
          </p:nvSpPr>
          <p:spPr bwMode="auto">
            <a:xfrm>
              <a:off x="10020093" y="1447738"/>
              <a:ext cx="952883" cy="595480"/>
            </a:xfrm>
            <a:custGeom>
              <a:avLst/>
              <a:gdLst>
                <a:gd name="T0" fmla="*/ 885340 w 6524"/>
                <a:gd name="T1" fmla="*/ 839496 h 4376"/>
                <a:gd name="T2" fmla="*/ 828693 w 6524"/>
                <a:gd name="T3" fmla="*/ 733209 h 4376"/>
                <a:gd name="T4" fmla="*/ 858184 w 6524"/>
                <a:gd name="T5" fmla="*/ 652033 h 4376"/>
                <a:gd name="T6" fmla="*/ 887676 w 6524"/>
                <a:gd name="T7" fmla="*/ 591881 h 4376"/>
                <a:gd name="T8" fmla="*/ 927096 w 6524"/>
                <a:gd name="T9" fmla="*/ 529102 h 4376"/>
                <a:gd name="T10" fmla="*/ 924176 w 6524"/>
                <a:gd name="T11" fmla="*/ 420186 h 4376"/>
                <a:gd name="T12" fmla="*/ 909576 w 6524"/>
                <a:gd name="T13" fmla="*/ 333754 h 4376"/>
                <a:gd name="T14" fmla="*/ 906948 w 6524"/>
                <a:gd name="T15" fmla="*/ 127603 h 4376"/>
                <a:gd name="T16" fmla="*/ 800661 w 6524"/>
                <a:gd name="T17" fmla="*/ 33872 h 4376"/>
                <a:gd name="T18" fmla="*/ 661085 w 6524"/>
                <a:gd name="T19" fmla="*/ 584 h 4376"/>
                <a:gd name="T20" fmla="*/ 510122 w 6524"/>
                <a:gd name="T21" fmla="*/ 41756 h 4376"/>
                <a:gd name="T22" fmla="*/ 417850 w 6524"/>
                <a:gd name="T23" fmla="*/ 149503 h 4376"/>
                <a:gd name="T24" fmla="*/ 409674 w 6524"/>
                <a:gd name="T25" fmla="*/ 359742 h 4376"/>
                <a:gd name="T26" fmla="*/ 397118 w 6524"/>
                <a:gd name="T27" fmla="*/ 436830 h 4376"/>
                <a:gd name="T28" fmla="*/ 420186 w 6524"/>
                <a:gd name="T29" fmla="*/ 571441 h 4376"/>
                <a:gd name="T30" fmla="*/ 465446 w 6524"/>
                <a:gd name="T31" fmla="*/ 597137 h 4376"/>
                <a:gd name="T32" fmla="*/ 510998 w 6524"/>
                <a:gd name="T33" fmla="*/ 762408 h 4376"/>
                <a:gd name="T34" fmla="*/ 427486 w 6524"/>
                <a:gd name="T35" fmla="*/ 869280 h 4376"/>
                <a:gd name="T36" fmla="*/ 56648 w 6524"/>
                <a:gd name="T37" fmla="*/ 1014695 h 4376"/>
                <a:gd name="T38" fmla="*/ 3212 w 6524"/>
                <a:gd name="T39" fmla="*/ 1073679 h 4376"/>
                <a:gd name="T40" fmla="*/ 1334726 w 6524"/>
                <a:gd name="T41" fmla="*/ 1073679 h 4376"/>
                <a:gd name="T42" fmla="*/ 1270779 w 6524"/>
                <a:gd name="T43" fmla="*/ 1009439 h 4376"/>
                <a:gd name="T44" fmla="*/ 1406850 w 6524"/>
                <a:gd name="T45" fmla="*/ 904612 h 4376"/>
                <a:gd name="T46" fmla="*/ 1298227 w 6524"/>
                <a:gd name="T47" fmla="*/ 822560 h 4376"/>
                <a:gd name="T48" fmla="*/ 1324506 w 6524"/>
                <a:gd name="T49" fmla="*/ 770292 h 4376"/>
                <a:gd name="T50" fmla="*/ 1336186 w 6524"/>
                <a:gd name="T51" fmla="*/ 705761 h 4376"/>
                <a:gd name="T52" fmla="*/ 1371518 w 6524"/>
                <a:gd name="T53" fmla="*/ 671305 h 4376"/>
                <a:gd name="T54" fmla="*/ 1378526 w 6524"/>
                <a:gd name="T55" fmla="*/ 581661 h 4376"/>
                <a:gd name="T56" fmla="*/ 1365094 w 6524"/>
                <a:gd name="T57" fmla="*/ 511582 h 4376"/>
                <a:gd name="T58" fmla="*/ 1359838 w 6524"/>
                <a:gd name="T59" fmla="*/ 353902 h 4376"/>
                <a:gd name="T60" fmla="*/ 1265815 w 6524"/>
                <a:gd name="T61" fmla="*/ 286743 h 4376"/>
                <a:gd name="T62" fmla="*/ 1161571 w 6524"/>
                <a:gd name="T63" fmla="*/ 277399 h 4376"/>
                <a:gd name="T64" fmla="*/ 1043896 w 6524"/>
                <a:gd name="T65" fmla="*/ 329374 h 4376"/>
                <a:gd name="T66" fmla="*/ 1002724 w 6524"/>
                <a:gd name="T67" fmla="*/ 442086 h 4376"/>
                <a:gd name="T68" fmla="*/ 1010316 w 6524"/>
                <a:gd name="T69" fmla="*/ 560345 h 4376"/>
                <a:gd name="T70" fmla="*/ 1008564 w 6524"/>
                <a:gd name="T71" fmla="*/ 660793 h 4376"/>
                <a:gd name="T72" fmla="*/ 1045648 w 6524"/>
                <a:gd name="T73" fmla="*/ 699337 h 4376"/>
                <a:gd name="T74" fmla="*/ 1076599 w 6524"/>
                <a:gd name="T75" fmla="*/ 806792 h 4376"/>
                <a:gd name="T76" fmla="*/ 1107551 w 6524"/>
                <a:gd name="T77" fmla="*/ 909284 h 4376"/>
                <a:gd name="T78" fmla="*/ 1318082 w 6524"/>
                <a:gd name="T79" fmla="*/ 999803 h 4376"/>
                <a:gd name="T80" fmla="*/ 1366846 w 6524"/>
                <a:gd name="T81" fmla="*/ 1068131 h 4376"/>
                <a:gd name="T82" fmla="*/ 1666145 w 6524"/>
                <a:gd name="T83" fmla="*/ 1034843 h 4376"/>
                <a:gd name="T84" fmla="*/ 1606285 w 6524"/>
                <a:gd name="T85" fmla="*/ 986663 h 4376"/>
                <a:gd name="T86" fmla="*/ 1881932 w 6524"/>
                <a:gd name="T87" fmla="*/ 971187 h 4376"/>
                <a:gd name="T88" fmla="*/ 1692425 w 6524"/>
                <a:gd name="T89" fmla="*/ 895852 h 4376"/>
                <a:gd name="T90" fmla="*/ 1646873 w 6524"/>
                <a:gd name="T91" fmla="*/ 837160 h 4376"/>
                <a:gd name="T92" fmla="*/ 1666145 w 6524"/>
                <a:gd name="T93" fmla="*/ 787812 h 4376"/>
                <a:gd name="T94" fmla="*/ 1689213 w 6524"/>
                <a:gd name="T95" fmla="*/ 752772 h 4376"/>
                <a:gd name="T96" fmla="*/ 1703813 w 6524"/>
                <a:gd name="T97" fmla="*/ 691161 h 4376"/>
                <a:gd name="T98" fmla="*/ 1691549 w 6524"/>
                <a:gd name="T99" fmla="*/ 638893 h 4376"/>
                <a:gd name="T100" fmla="*/ 1686877 w 6524"/>
                <a:gd name="T101" fmla="*/ 515962 h 4376"/>
                <a:gd name="T102" fmla="*/ 1612709 w 6524"/>
                <a:gd name="T103" fmla="*/ 468950 h 4376"/>
                <a:gd name="T104" fmla="*/ 1509926 w 6524"/>
                <a:gd name="T105" fmla="*/ 478002 h 4376"/>
                <a:gd name="T106" fmla="*/ 1453862 w 6524"/>
                <a:gd name="T107" fmla="*/ 522678 h 4376"/>
                <a:gd name="T108" fmla="*/ 1439554 w 6524"/>
                <a:gd name="T109" fmla="*/ 618161 h 4376"/>
                <a:gd name="T110" fmla="*/ 1437218 w 6524"/>
                <a:gd name="T111" fmla="*/ 679481 h 4376"/>
                <a:gd name="T112" fmla="*/ 1455322 w 6524"/>
                <a:gd name="T113" fmla="*/ 756276 h 4376"/>
                <a:gd name="T114" fmla="*/ 1485398 w 6524"/>
                <a:gd name="T115" fmla="*/ 828692 h 4376"/>
                <a:gd name="T116" fmla="*/ 1457074 w 6524"/>
                <a:gd name="T117" fmla="*/ 891180 h 4376"/>
                <a:gd name="T118" fmla="*/ 1654757 w 6524"/>
                <a:gd name="T119" fmla="*/ 974691 h 4376"/>
                <a:gd name="T120" fmla="*/ 1699725 w 6524"/>
                <a:gd name="T121" fmla="*/ 1038931 h 43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524" h="4376">
                  <a:moveTo>
                    <a:pt x="4032" y="3336"/>
                  </a:moveTo>
                  <a:lnTo>
                    <a:pt x="4032" y="3336"/>
                  </a:lnTo>
                  <a:lnTo>
                    <a:pt x="3856" y="3260"/>
                  </a:lnTo>
                  <a:lnTo>
                    <a:pt x="3674" y="3182"/>
                  </a:lnTo>
                  <a:lnTo>
                    <a:pt x="3492" y="3105"/>
                  </a:lnTo>
                  <a:lnTo>
                    <a:pt x="3315" y="3031"/>
                  </a:lnTo>
                  <a:lnTo>
                    <a:pt x="3118" y="2977"/>
                  </a:lnTo>
                  <a:lnTo>
                    <a:pt x="3103" y="2966"/>
                  </a:lnTo>
                  <a:lnTo>
                    <a:pt x="3089" y="2952"/>
                  </a:lnTo>
                  <a:lnTo>
                    <a:pt x="3075" y="2934"/>
                  </a:lnTo>
                  <a:lnTo>
                    <a:pt x="3060" y="2916"/>
                  </a:lnTo>
                  <a:lnTo>
                    <a:pt x="3046" y="2896"/>
                  </a:lnTo>
                  <a:lnTo>
                    <a:pt x="3032" y="2875"/>
                  </a:lnTo>
                  <a:lnTo>
                    <a:pt x="3019" y="2852"/>
                  </a:lnTo>
                  <a:lnTo>
                    <a:pt x="3006" y="2829"/>
                  </a:lnTo>
                  <a:lnTo>
                    <a:pt x="2981" y="2781"/>
                  </a:lnTo>
                  <a:lnTo>
                    <a:pt x="2958" y="2735"/>
                  </a:lnTo>
                  <a:lnTo>
                    <a:pt x="2921" y="2655"/>
                  </a:lnTo>
                  <a:lnTo>
                    <a:pt x="2795" y="2636"/>
                  </a:lnTo>
                  <a:lnTo>
                    <a:pt x="2797" y="2612"/>
                  </a:lnTo>
                  <a:lnTo>
                    <a:pt x="2801" y="2591"/>
                  </a:lnTo>
                  <a:lnTo>
                    <a:pt x="2806" y="2571"/>
                  </a:lnTo>
                  <a:lnTo>
                    <a:pt x="2813" y="2554"/>
                  </a:lnTo>
                  <a:lnTo>
                    <a:pt x="2820" y="2538"/>
                  </a:lnTo>
                  <a:lnTo>
                    <a:pt x="2829" y="2525"/>
                  </a:lnTo>
                  <a:lnTo>
                    <a:pt x="2838" y="2511"/>
                  </a:lnTo>
                  <a:lnTo>
                    <a:pt x="2847" y="2498"/>
                  </a:lnTo>
                  <a:lnTo>
                    <a:pt x="2868" y="2475"/>
                  </a:lnTo>
                  <a:lnTo>
                    <a:pt x="2878" y="2463"/>
                  </a:lnTo>
                  <a:lnTo>
                    <a:pt x="2888" y="2450"/>
                  </a:lnTo>
                  <a:lnTo>
                    <a:pt x="2897" y="2436"/>
                  </a:lnTo>
                  <a:lnTo>
                    <a:pt x="2906" y="2421"/>
                  </a:lnTo>
                  <a:lnTo>
                    <a:pt x="2913" y="2404"/>
                  </a:lnTo>
                  <a:lnTo>
                    <a:pt x="2921" y="2386"/>
                  </a:lnTo>
                  <a:lnTo>
                    <a:pt x="2926" y="2367"/>
                  </a:lnTo>
                  <a:lnTo>
                    <a:pt x="2930" y="2349"/>
                  </a:lnTo>
                  <a:lnTo>
                    <a:pt x="2933" y="2331"/>
                  </a:lnTo>
                  <a:lnTo>
                    <a:pt x="2935" y="2312"/>
                  </a:lnTo>
                  <a:lnTo>
                    <a:pt x="2937" y="2272"/>
                  </a:lnTo>
                  <a:lnTo>
                    <a:pt x="2939" y="2233"/>
                  </a:lnTo>
                  <a:lnTo>
                    <a:pt x="2942" y="2194"/>
                  </a:lnTo>
                  <a:lnTo>
                    <a:pt x="2944" y="2175"/>
                  </a:lnTo>
                  <a:lnTo>
                    <a:pt x="2947" y="2155"/>
                  </a:lnTo>
                  <a:lnTo>
                    <a:pt x="2951" y="2137"/>
                  </a:lnTo>
                  <a:lnTo>
                    <a:pt x="2956" y="2119"/>
                  </a:lnTo>
                  <a:lnTo>
                    <a:pt x="2963" y="2102"/>
                  </a:lnTo>
                  <a:lnTo>
                    <a:pt x="2971" y="2085"/>
                  </a:lnTo>
                  <a:lnTo>
                    <a:pt x="2977" y="2074"/>
                  </a:lnTo>
                  <a:lnTo>
                    <a:pt x="2984" y="2065"/>
                  </a:lnTo>
                  <a:lnTo>
                    <a:pt x="2993" y="2057"/>
                  </a:lnTo>
                  <a:lnTo>
                    <a:pt x="3002" y="2050"/>
                  </a:lnTo>
                  <a:lnTo>
                    <a:pt x="3011" y="2043"/>
                  </a:lnTo>
                  <a:lnTo>
                    <a:pt x="3021" y="2038"/>
                  </a:lnTo>
                  <a:lnTo>
                    <a:pt x="3040" y="2027"/>
                  </a:lnTo>
                  <a:lnTo>
                    <a:pt x="3061" y="2015"/>
                  </a:lnTo>
                  <a:lnTo>
                    <a:pt x="3081" y="2004"/>
                  </a:lnTo>
                  <a:lnTo>
                    <a:pt x="3090" y="1998"/>
                  </a:lnTo>
                  <a:lnTo>
                    <a:pt x="3098" y="1991"/>
                  </a:lnTo>
                  <a:lnTo>
                    <a:pt x="3106" y="1983"/>
                  </a:lnTo>
                  <a:lnTo>
                    <a:pt x="3113" y="1974"/>
                  </a:lnTo>
                  <a:lnTo>
                    <a:pt x="3119" y="1965"/>
                  </a:lnTo>
                  <a:lnTo>
                    <a:pt x="3125" y="1955"/>
                  </a:lnTo>
                  <a:lnTo>
                    <a:pt x="3137" y="1933"/>
                  </a:lnTo>
                  <a:lnTo>
                    <a:pt x="3147" y="1910"/>
                  </a:lnTo>
                  <a:lnTo>
                    <a:pt x="3155" y="1886"/>
                  </a:lnTo>
                  <a:lnTo>
                    <a:pt x="3163" y="1860"/>
                  </a:lnTo>
                  <a:lnTo>
                    <a:pt x="3169" y="1836"/>
                  </a:lnTo>
                  <a:lnTo>
                    <a:pt x="3175" y="1812"/>
                  </a:lnTo>
                  <a:lnTo>
                    <a:pt x="3179" y="1789"/>
                  </a:lnTo>
                  <a:lnTo>
                    <a:pt x="3186" y="1749"/>
                  </a:lnTo>
                  <a:lnTo>
                    <a:pt x="3192" y="1705"/>
                  </a:lnTo>
                  <a:lnTo>
                    <a:pt x="3196" y="1659"/>
                  </a:lnTo>
                  <a:lnTo>
                    <a:pt x="3197" y="1637"/>
                  </a:lnTo>
                  <a:lnTo>
                    <a:pt x="3198" y="1614"/>
                  </a:lnTo>
                  <a:lnTo>
                    <a:pt x="3197" y="1590"/>
                  </a:lnTo>
                  <a:lnTo>
                    <a:pt x="3196" y="1568"/>
                  </a:lnTo>
                  <a:lnTo>
                    <a:pt x="3194" y="1545"/>
                  </a:lnTo>
                  <a:lnTo>
                    <a:pt x="3191" y="1522"/>
                  </a:lnTo>
                  <a:lnTo>
                    <a:pt x="3186" y="1501"/>
                  </a:lnTo>
                  <a:lnTo>
                    <a:pt x="3181" y="1480"/>
                  </a:lnTo>
                  <a:lnTo>
                    <a:pt x="3174" y="1459"/>
                  </a:lnTo>
                  <a:lnTo>
                    <a:pt x="3165" y="1439"/>
                  </a:lnTo>
                  <a:lnTo>
                    <a:pt x="3155" y="1419"/>
                  </a:lnTo>
                  <a:lnTo>
                    <a:pt x="3146" y="1403"/>
                  </a:lnTo>
                  <a:lnTo>
                    <a:pt x="3138" y="1389"/>
                  </a:lnTo>
                  <a:lnTo>
                    <a:pt x="3131" y="1375"/>
                  </a:lnTo>
                  <a:lnTo>
                    <a:pt x="3124" y="1361"/>
                  </a:lnTo>
                  <a:lnTo>
                    <a:pt x="3119" y="1345"/>
                  </a:lnTo>
                  <a:lnTo>
                    <a:pt x="3114" y="1326"/>
                  </a:lnTo>
                  <a:lnTo>
                    <a:pt x="3111" y="1302"/>
                  </a:lnTo>
                  <a:lnTo>
                    <a:pt x="3110" y="1283"/>
                  </a:lnTo>
                  <a:lnTo>
                    <a:pt x="3109" y="1261"/>
                  </a:lnTo>
                  <a:lnTo>
                    <a:pt x="3110" y="1234"/>
                  </a:lnTo>
                  <a:lnTo>
                    <a:pt x="3111" y="1206"/>
                  </a:lnTo>
                  <a:lnTo>
                    <a:pt x="3115" y="1143"/>
                  </a:lnTo>
                  <a:lnTo>
                    <a:pt x="3120" y="1075"/>
                  </a:lnTo>
                  <a:lnTo>
                    <a:pt x="3133" y="949"/>
                  </a:lnTo>
                  <a:lnTo>
                    <a:pt x="3137" y="901"/>
                  </a:lnTo>
                  <a:lnTo>
                    <a:pt x="3139" y="868"/>
                  </a:lnTo>
                  <a:lnTo>
                    <a:pt x="3140" y="809"/>
                  </a:lnTo>
                  <a:lnTo>
                    <a:pt x="3140" y="751"/>
                  </a:lnTo>
                  <a:lnTo>
                    <a:pt x="3138" y="694"/>
                  </a:lnTo>
                  <a:lnTo>
                    <a:pt x="3135" y="637"/>
                  </a:lnTo>
                  <a:lnTo>
                    <a:pt x="3130" y="580"/>
                  </a:lnTo>
                  <a:lnTo>
                    <a:pt x="3126" y="552"/>
                  </a:lnTo>
                  <a:lnTo>
                    <a:pt x="3122" y="523"/>
                  </a:lnTo>
                  <a:lnTo>
                    <a:pt x="3117" y="495"/>
                  </a:lnTo>
                  <a:lnTo>
                    <a:pt x="3112" y="465"/>
                  </a:lnTo>
                  <a:lnTo>
                    <a:pt x="3106" y="437"/>
                  </a:lnTo>
                  <a:lnTo>
                    <a:pt x="3099" y="408"/>
                  </a:lnTo>
                  <a:lnTo>
                    <a:pt x="3091" y="385"/>
                  </a:lnTo>
                  <a:lnTo>
                    <a:pt x="3081" y="361"/>
                  </a:lnTo>
                  <a:lnTo>
                    <a:pt x="3067" y="333"/>
                  </a:lnTo>
                  <a:lnTo>
                    <a:pt x="3058" y="317"/>
                  </a:lnTo>
                  <a:lnTo>
                    <a:pt x="3049" y="301"/>
                  </a:lnTo>
                  <a:lnTo>
                    <a:pt x="3039" y="286"/>
                  </a:lnTo>
                  <a:lnTo>
                    <a:pt x="3029" y="272"/>
                  </a:lnTo>
                  <a:lnTo>
                    <a:pt x="3017" y="258"/>
                  </a:lnTo>
                  <a:lnTo>
                    <a:pt x="3005" y="244"/>
                  </a:lnTo>
                  <a:lnTo>
                    <a:pt x="2993" y="234"/>
                  </a:lnTo>
                  <a:lnTo>
                    <a:pt x="2979" y="225"/>
                  </a:lnTo>
                  <a:lnTo>
                    <a:pt x="2832" y="200"/>
                  </a:lnTo>
                  <a:lnTo>
                    <a:pt x="2742" y="116"/>
                  </a:lnTo>
                  <a:lnTo>
                    <a:pt x="2707" y="95"/>
                  </a:lnTo>
                  <a:lnTo>
                    <a:pt x="2673" y="78"/>
                  </a:lnTo>
                  <a:lnTo>
                    <a:pt x="2638" y="62"/>
                  </a:lnTo>
                  <a:lnTo>
                    <a:pt x="2604" y="48"/>
                  </a:lnTo>
                  <a:lnTo>
                    <a:pt x="2568" y="36"/>
                  </a:lnTo>
                  <a:lnTo>
                    <a:pt x="2534" y="26"/>
                  </a:lnTo>
                  <a:lnTo>
                    <a:pt x="2500" y="18"/>
                  </a:lnTo>
                  <a:lnTo>
                    <a:pt x="2466" y="11"/>
                  </a:lnTo>
                  <a:lnTo>
                    <a:pt x="2432" y="6"/>
                  </a:lnTo>
                  <a:lnTo>
                    <a:pt x="2397" y="3"/>
                  </a:lnTo>
                  <a:lnTo>
                    <a:pt x="2364" y="1"/>
                  </a:lnTo>
                  <a:lnTo>
                    <a:pt x="2330" y="0"/>
                  </a:lnTo>
                  <a:lnTo>
                    <a:pt x="2297" y="0"/>
                  </a:lnTo>
                  <a:lnTo>
                    <a:pt x="2264" y="2"/>
                  </a:lnTo>
                  <a:lnTo>
                    <a:pt x="2232" y="4"/>
                  </a:lnTo>
                  <a:lnTo>
                    <a:pt x="2199" y="8"/>
                  </a:lnTo>
                  <a:lnTo>
                    <a:pt x="2168" y="13"/>
                  </a:lnTo>
                  <a:lnTo>
                    <a:pt x="2136" y="18"/>
                  </a:lnTo>
                  <a:lnTo>
                    <a:pt x="2106" y="24"/>
                  </a:lnTo>
                  <a:lnTo>
                    <a:pt x="2076" y="31"/>
                  </a:lnTo>
                  <a:lnTo>
                    <a:pt x="2047" y="38"/>
                  </a:lnTo>
                  <a:lnTo>
                    <a:pt x="2018" y="47"/>
                  </a:lnTo>
                  <a:lnTo>
                    <a:pt x="1963" y="63"/>
                  </a:lnTo>
                  <a:lnTo>
                    <a:pt x="1910" y="81"/>
                  </a:lnTo>
                  <a:lnTo>
                    <a:pt x="1861" y="98"/>
                  </a:lnTo>
                  <a:lnTo>
                    <a:pt x="1816" y="117"/>
                  </a:lnTo>
                  <a:lnTo>
                    <a:pt x="1774" y="133"/>
                  </a:lnTo>
                  <a:lnTo>
                    <a:pt x="1747" y="143"/>
                  </a:lnTo>
                  <a:lnTo>
                    <a:pt x="1719" y="155"/>
                  </a:lnTo>
                  <a:lnTo>
                    <a:pt x="1692" y="169"/>
                  </a:lnTo>
                  <a:lnTo>
                    <a:pt x="1667" y="186"/>
                  </a:lnTo>
                  <a:lnTo>
                    <a:pt x="1641" y="203"/>
                  </a:lnTo>
                  <a:lnTo>
                    <a:pt x="1618" y="222"/>
                  </a:lnTo>
                  <a:lnTo>
                    <a:pt x="1595" y="243"/>
                  </a:lnTo>
                  <a:lnTo>
                    <a:pt x="1572" y="267"/>
                  </a:lnTo>
                  <a:lnTo>
                    <a:pt x="1550" y="291"/>
                  </a:lnTo>
                  <a:lnTo>
                    <a:pt x="1530" y="318"/>
                  </a:lnTo>
                  <a:lnTo>
                    <a:pt x="1510" y="346"/>
                  </a:lnTo>
                  <a:lnTo>
                    <a:pt x="1492" y="376"/>
                  </a:lnTo>
                  <a:lnTo>
                    <a:pt x="1475" y="408"/>
                  </a:lnTo>
                  <a:lnTo>
                    <a:pt x="1460" y="441"/>
                  </a:lnTo>
                  <a:lnTo>
                    <a:pt x="1444" y="476"/>
                  </a:lnTo>
                  <a:lnTo>
                    <a:pt x="1431" y="512"/>
                  </a:lnTo>
                  <a:lnTo>
                    <a:pt x="1419" y="550"/>
                  </a:lnTo>
                  <a:lnTo>
                    <a:pt x="1408" y="589"/>
                  </a:lnTo>
                  <a:lnTo>
                    <a:pt x="1398" y="631"/>
                  </a:lnTo>
                  <a:lnTo>
                    <a:pt x="1390" y="673"/>
                  </a:lnTo>
                  <a:lnTo>
                    <a:pt x="1383" y="717"/>
                  </a:lnTo>
                  <a:lnTo>
                    <a:pt x="1377" y="763"/>
                  </a:lnTo>
                  <a:lnTo>
                    <a:pt x="1373" y="809"/>
                  </a:lnTo>
                  <a:lnTo>
                    <a:pt x="1371" y="857"/>
                  </a:lnTo>
                  <a:lnTo>
                    <a:pt x="1371" y="907"/>
                  </a:lnTo>
                  <a:lnTo>
                    <a:pt x="1372" y="958"/>
                  </a:lnTo>
                  <a:lnTo>
                    <a:pt x="1374" y="1010"/>
                  </a:lnTo>
                  <a:lnTo>
                    <a:pt x="1378" y="1064"/>
                  </a:lnTo>
                  <a:lnTo>
                    <a:pt x="1385" y="1119"/>
                  </a:lnTo>
                  <a:lnTo>
                    <a:pt x="1393" y="1176"/>
                  </a:lnTo>
                  <a:lnTo>
                    <a:pt x="1403" y="1232"/>
                  </a:lnTo>
                  <a:lnTo>
                    <a:pt x="1414" y="1291"/>
                  </a:lnTo>
                  <a:lnTo>
                    <a:pt x="1417" y="1311"/>
                  </a:lnTo>
                  <a:lnTo>
                    <a:pt x="1418" y="1330"/>
                  </a:lnTo>
                  <a:lnTo>
                    <a:pt x="1417" y="1346"/>
                  </a:lnTo>
                  <a:lnTo>
                    <a:pt x="1415" y="1362"/>
                  </a:lnTo>
                  <a:lnTo>
                    <a:pt x="1411" y="1377"/>
                  </a:lnTo>
                  <a:lnTo>
                    <a:pt x="1406" y="1392"/>
                  </a:lnTo>
                  <a:lnTo>
                    <a:pt x="1400" y="1405"/>
                  </a:lnTo>
                  <a:lnTo>
                    <a:pt x="1394" y="1418"/>
                  </a:lnTo>
                  <a:lnTo>
                    <a:pt x="1382" y="1441"/>
                  </a:lnTo>
                  <a:lnTo>
                    <a:pt x="1369" y="1464"/>
                  </a:lnTo>
                  <a:lnTo>
                    <a:pt x="1365" y="1474"/>
                  </a:lnTo>
                  <a:lnTo>
                    <a:pt x="1362" y="1485"/>
                  </a:lnTo>
                  <a:lnTo>
                    <a:pt x="1360" y="1496"/>
                  </a:lnTo>
                  <a:lnTo>
                    <a:pt x="1360" y="1507"/>
                  </a:lnTo>
                  <a:lnTo>
                    <a:pt x="1364" y="1563"/>
                  </a:lnTo>
                  <a:lnTo>
                    <a:pt x="1369" y="1631"/>
                  </a:lnTo>
                  <a:lnTo>
                    <a:pt x="1372" y="1668"/>
                  </a:lnTo>
                  <a:lnTo>
                    <a:pt x="1376" y="1706"/>
                  </a:lnTo>
                  <a:lnTo>
                    <a:pt x="1382" y="1746"/>
                  </a:lnTo>
                  <a:lnTo>
                    <a:pt x="1387" y="1784"/>
                  </a:lnTo>
                  <a:lnTo>
                    <a:pt x="1395" y="1823"/>
                  </a:lnTo>
                  <a:lnTo>
                    <a:pt x="1403" y="1859"/>
                  </a:lnTo>
                  <a:lnTo>
                    <a:pt x="1413" y="1895"/>
                  </a:lnTo>
                  <a:lnTo>
                    <a:pt x="1419" y="1911"/>
                  </a:lnTo>
                  <a:lnTo>
                    <a:pt x="1425" y="1927"/>
                  </a:lnTo>
                  <a:lnTo>
                    <a:pt x="1432" y="1942"/>
                  </a:lnTo>
                  <a:lnTo>
                    <a:pt x="1439" y="1957"/>
                  </a:lnTo>
                  <a:lnTo>
                    <a:pt x="1447" y="1971"/>
                  </a:lnTo>
                  <a:lnTo>
                    <a:pt x="1456" y="1983"/>
                  </a:lnTo>
                  <a:lnTo>
                    <a:pt x="1465" y="1994"/>
                  </a:lnTo>
                  <a:lnTo>
                    <a:pt x="1475" y="2005"/>
                  </a:lnTo>
                  <a:lnTo>
                    <a:pt x="1485" y="2014"/>
                  </a:lnTo>
                  <a:lnTo>
                    <a:pt x="1496" y="2022"/>
                  </a:lnTo>
                  <a:lnTo>
                    <a:pt x="1504" y="2026"/>
                  </a:lnTo>
                  <a:lnTo>
                    <a:pt x="1516" y="2030"/>
                  </a:lnTo>
                  <a:lnTo>
                    <a:pt x="1550" y="2038"/>
                  </a:lnTo>
                  <a:lnTo>
                    <a:pt x="1580" y="2045"/>
                  </a:lnTo>
                  <a:lnTo>
                    <a:pt x="1591" y="2046"/>
                  </a:lnTo>
                  <a:lnTo>
                    <a:pt x="1593" y="2046"/>
                  </a:lnTo>
                  <a:lnTo>
                    <a:pt x="1594" y="2045"/>
                  </a:lnTo>
                  <a:lnTo>
                    <a:pt x="1629" y="2421"/>
                  </a:lnTo>
                  <a:lnTo>
                    <a:pt x="1635" y="2436"/>
                  </a:lnTo>
                  <a:lnTo>
                    <a:pt x="1642" y="2450"/>
                  </a:lnTo>
                  <a:lnTo>
                    <a:pt x="1650" y="2462"/>
                  </a:lnTo>
                  <a:lnTo>
                    <a:pt x="1658" y="2473"/>
                  </a:lnTo>
                  <a:lnTo>
                    <a:pt x="1677" y="2493"/>
                  </a:lnTo>
                  <a:lnTo>
                    <a:pt x="1695" y="2514"/>
                  </a:lnTo>
                  <a:lnTo>
                    <a:pt x="1704" y="2524"/>
                  </a:lnTo>
                  <a:lnTo>
                    <a:pt x="1713" y="2536"/>
                  </a:lnTo>
                  <a:lnTo>
                    <a:pt x="1721" y="2548"/>
                  </a:lnTo>
                  <a:lnTo>
                    <a:pt x="1730" y="2561"/>
                  </a:lnTo>
                  <a:lnTo>
                    <a:pt x="1738" y="2575"/>
                  </a:lnTo>
                  <a:lnTo>
                    <a:pt x="1744" y="2593"/>
                  </a:lnTo>
                  <a:lnTo>
                    <a:pt x="1750" y="2611"/>
                  </a:lnTo>
                  <a:lnTo>
                    <a:pt x="1754" y="2631"/>
                  </a:lnTo>
                  <a:lnTo>
                    <a:pt x="1661" y="2655"/>
                  </a:lnTo>
                  <a:lnTo>
                    <a:pt x="1623" y="2735"/>
                  </a:lnTo>
                  <a:lnTo>
                    <a:pt x="1601" y="2781"/>
                  </a:lnTo>
                  <a:lnTo>
                    <a:pt x="1575" y="2829"/>
                  </a:lnTo>
                  <a:lnTo>
                    <a:pt x="1563" y="2852"/>
                  </a:lnTo>
                  <a:lnTo>
                    <a:pt x="1549" y="2875"/>
                  </a:lnTo>
                  <a:lnTo>
                    <a:pt x="1536" y="2896"/>
                  </a:lnTo>
                  <a:lnTo>
                    <a:pt x="1522" y="2916"/>
                  </a:lnTo>
                  <a:lnTo>
                    <a:pt x="1507" y="2934"/>
                  </a:lnTo>
                  <a:lnTo>
                    <a:pt x="1493" y="2952"/>
                  </a:lnTo>
                  <a:lnTo>
                    <a:pt x="1478" y="2966"/>
                  </a:lnTo>
                  <a:lnTo>
                    <a:pt x="1464" y="2977"/>
                  </a:lnTo>
                  <a:lnTo>
                    <a:pt x="1266" y="3031"/>
                  </a:lnTo>
                  <a:lnTo>
                    <a:pt x="1089" y="3105"/>
                  </a:lnTo>
                  <a:lnTo>
                    <a:pt x="908" y="3182"/>
                  </a:lnTo>
                  <a:lnTo>
                    <a:pt x="726" y="3260"/>
                  </a:lnTo>
                  <a:lnTo>
                    <a:pt x="549" y="3336"/>
                  </a:lnTo>
                  <a:lnTo>
                    <a:pt x="509" y="3352"/>
                  </a:lnTo>
                  <a:lnTo>
                    <a:pt x="469" y="3367"/>
                  </a:lnTo>
                  <a:lnTo>
                    <a:pt x="386" y="3396"/>
                  </a:lnTo>
                  <a:lnTo>
                    <a:pt x="346" y="3410"/>
                  </a:lnTo>
                  <a:lnTo>
                    <a:pt x="306" y="3424"/>
                  </a:lnTo>
                  <a:lnTo>
                    <a:pt x="267" y="3440"/>
                  </a:lnTo>
                  <a:lnTo>
                    <a:pt x="229" y="3457"/>
                  </a:lnTo>
                  <a:lnTo>
                    <a:pt x="194" y="3475"/>
                  </a:lnTo>
                  <a:lnTo>
                    <a:pt x="175" y="3485"/>
                  </a:lnTo>
                  <a:lnTo>
                    <a:pt x="159" y="3495"/>
                  </a:lnTo>
                  <a:lnTo>
                    <a:pt x="143" y="3507"/>
                  </a:lnTo>
                  <a:lnTo>
                    <a:pt x="127" y="3518"/>
                  </a:lnTo>
                  <a:lnTo>
                    <a:pt x="111" y="3530"/>
                  </a:lnTo>
                  <a:lnTo>
                    <a:pt x="97" y="3543"/>
                  </a:lnTo>
                  <a:lnTo>
                    <a:pt x="83" y="3556"/>
                  </a:lnTo>
                  <a:lnTo>
                    <a:pt x="71" y="3571"/>
                  </a:lnTo>
                  <a:lnTo>
                    <a:pt x="59" y="3586"/>
                  </a:lnTo>
                  <a:lnTo>
                    <a:pt x="46" y="3602"/>
                  </a:lnTo>
                  <a:lnTo>
                    <a:pt x="36" y="3619"/>
                  </a:lnTo>
                  <a:lnTo>
                    <a:pt x="27" y="3637"/>
                  </a:lnTo>
                  <a:lnTo>
                    <a:pt x="18" y="3657"/>
                  </a:lnTo>
                  <a:lnTo>
                    <a:pt x="11" y="3677"/>
                  </a:lnTo>
                  <a:lnTo>
                    <a:pt x="10" y="3742"/>
                  </a:lnTo>
                  <a:lnTo>
                    <a:pt x="9" y="3821"/>
                  </a:lnTo>
                  <a:lnTo>
                    <a:pt x="4" y="4009"/>
                  </a:lnTo>
                  <a:lnTo>
                    <a:pt x="1" y="4204"/>
                  </a:lnTo>
                  <a:lnTo>
                    <a:pt x="0" y="4296"/>
                  </a:lnTo>
                  <a:lnTo>
                    <a:pt x="1" y="4376"/>
                  </a:lnTo>
                  <a:lnTo>
                    <a:pt x="4581" y="4376"/>
                  </a:lnTo>
                  <a:lnTo>
                    <a:pt x="4581" y="4296"/>
                  </a:lnTo>
                  <a:lnTo>
                    <a:pt x="4581" y="4204"/>
                  </a:lnTo>
                  <a:lnTo>
                    <a:pt x="4577" y="4009"/>
                  </a:lnTo>
                  <a:lnTo>
                    <a:pt x="4573" y="3821"/>
                  </a:lnTo>
                  <a:lnTo>
                    <a:pt x="4571" y="3742"/>
                  </a:lnTo>
                  <a:lnTo>
                    <a:pt x="4571" y="3677"/>
                  </a:lnTo>
                  <a:lnTo>
                    <a:pt x="4563" y="3657"/>
                  </a:lnTo>
                  <a:lnTo>
                    <a:pt x="4555" y="3637"/>
                  </a:lnTo>
                  <a:lnTo>
                    <a:pt x="4545" y="3619"/>
                  </a:lnTo>
                  <a:lnTo>
                    <a:pt x="4535" y="3602"/>
                  </a:lnTo>
                  <a:lnTo>
                    <a:pt x="4523" y="3586"/>
                  </a:lnTo>
                  <a:lnTo>
                    <a:pt x="4511" y="3571"/>
                  </a:lnTo>
                  <a:lnTo>
                    <a:pt x="4498" y="3556"/>
                  </a:lnTo>
                  <a:lnTo>
                    <a:pt x="4484" y="3543"/>
                  </a:lnTo>
                  <a:lnTo>
                    <a:pt x="4470" y="3530"/>
                  </a:lnTo>
                  <a:lnTo>
                    <a:pt x="4454" y="3518"/>
                  </a:lnTo>
                  <a:lnTo>
                    <a:pt x="4439" y="3507"/>
                  </a:lnTo>
                  <a:lnTo>
                    <a:pt x="4423" y="3495"/>
                  </a:lnTo>
                  <a:lnTo>
                    <a:pt x="4406" y="3485"/>
                  </a:lnTo>
                  <a:lnTo>
                    <a:pt x="4388" y="3475"/>
                  </a:lnTo>
                  <a:lnTo>
                    <a:pt x="4352" y="3457"/>
                  </a:lnTo>
                  <a:lnTo>
                    <a:pt x="4314" y="3440"/>
                  </a:lnTo>
                  <a:lnTo>
                    <a:pt x="4275" y="3424"/>
                  </a:lnTo>
                  <a:lnTo>
                    <a:pt x="4235" y="3410"/>
                  </a:lnTo>
                  <a:lnTo>
                    <a:pt x="4195" y="3396"/>
                  </a:lnTo>
                  <a:lnTo>
                    <a:pt x="4113" y="3367"/>
                  </a:lnTo>
                  <a:lnTo>
                    <a:pt x="4073" y="3352"/>
                  </a:lnTo>
                  <a:lnTo>
                    <a:pt x="4032" y="3336"/>
                  </a:lnTo>
                  <a:close/>
                  <a:moveTo>
                    <a:pt x="5329" y="3316"/>
                  </a:moveTo>
                  <a:lnTo>
                    <a:pt x="5329" y="3316"/>
                  </a:lnTo>
                  <a:lnTo>
                    <a:pt x="5202" y="3262"/>
                  </a:lnTo>
                  <a:lnTo>
                    <a:pt x="5073" y="3206"/>
                  </a:lnTo>
                  <a:lnTo>
                    <a:pt x="4943" y="3151"/>
                  </a:lnTo>
                  <a:lnTo>
                    <a:pt x="4818" y="3098"/>
                  </a:lnTo>
                  <a:lnTo>
                    <a:pt x="4677" y="3060"/>
                  </a:lnTo>
                  <a:lnTo>
                    <a:pt x="4666" y="3052"/>
                  </a:lnTo>
                  <a:lnTo>
                    <a:pt x="4656" y="3042"/>
                  </a:lnTo>
                  <a:lnTo>
                    <a:pt x="4645" y="3030"/>
                  </a:lnTo>
                  <a:lnTo>
                    <a:pt x="4635" y="3017"/>
                  </a:lnTo>
                  <a:lnTo>
                    <a:pt x="4625" y="3002"/>
                  </a:lnTo>
                  <a:lnTo>
                    <a:pt x="4616" y="2987"/>
                  </a:lnTo>
                  <a:lnTo>
                    <a:pt x="4596" y="2955"/>
                  </a:lnTo>
                  <a:lnTo>
                    <a:pt x="4579" y="2920"/>
                  </a:lnTo>
                  <a:lnTo>
                    <a:pt x="4563" y="2887"/>
                  </a:lnTo>
                  <a:lnTo>
                    <a:pt x="4536" y="2830"/>
                  </a:lnTo>
                  <a:lnTo>
                    <a:pt x="4446" y="2817"/>
                  </a:lnTo>
                  <a:lnTo>
                    <a:pt x="4448" y="2800"/>
                  </a:lnTo>
                  <a:lnTo>
                    <a:pt x="4450" y="2784"/>
                  </a:lnTo>
                  <a:lnTo>
                    <a:pt x="4454" y="2770"/>
                  </a:lnTo>
                  <a:lnTo>
                    <a:pt x="4459" y="2758"/>
                  </a:lnTo>
                  <a:lnTo>
                    <a:pt x="4465" y="2747"/>
                  </a:lnTo>
                  <a:lnTo>
                    <a:pt x="4471" y="2737"/>
                  </a:lnTo>
                  <a:lnTo>
                    <a:pt x="4477" y="2728"/>
                  </a:lnTo>
                  <a:lnTo>
                    <a:pt x="4484" y="2718"/>
                  </a:lnTo>
                  <a:lnTo>
                    <a:pt x="4498" y="2702"/>
                  </a:lnTo>
                  <a:lnTo>
                    <a:pt x="4512" y="2684"/>
                  </a:lnTo>
                  <a:lnTo>
                    <a:pt x="4519" y="2674"/>
                  </a:lnTo>
                  <a:lnTo>
                    <a:pt x="4525" y="2664"/>
                  </a:lnTo>
                  <a:lnTo>
                    <a:pt x="4532" y="2651"/>
                  </a:lnTo>
                  <a:lnTo>
                    <a:pt x="4536" y="2638"/>
                  </a:lnTo>
                  <a:lnTo>
                    <a:pt x="4540" y="2625"/>
                  </a:lnTo>
                  <a:lnTo>
                    <a:pt x="4543" y="2612"/>
                  </a:lnTo>
                  <a:lnTo>
                    <a:pt x="4545" y="2599"/>
                  </a:lnTo>
                  <a:lnTo>
                    <a:pt x="4546" y="2586"/>
                  </a:lnTo>
                  <a:lnTo>
                    <a:pt x="4548" y="2557"/>
                  </a:lnTo>
                  <a:lnTo>
                    <a:pt x="4549" y="2530"/>
                  </a:lnTo>
                  <a:lnTo>
                    <a:pt x="4551" y="2501"/>
                  </a:lnTo>
                  <a:lnTo>
                    <a:pt x="4553" y="2488"/>
                  </a:lnTo>
                  <a:lnTo>
                    <a:pt x="4555" y="2474"/>
                  </a:lnTo>
                  <a:lnTo>
                    <a:pt x="4558" y="2461"/>
                  </a:lnTo>
                  <a:lnTo>
                    <a:pt x="4562" y="2449"/>
                  </a:lnTo>
                  <a:lnTo>
                    <a:pt x="4566" y="2436"/>
                  </a:lnTo>
                  <a:lnTo>
                    <a:pt x="4572" y="2424"/>
                  </a:lnTo>
                  <a:lnTo>
                    <a:pt x="4576" y="2417"/>
                  </a:lnTo>
                  <a:lnTo>
                    <a:pt x="4581" y="2410"/>
                  </a:lnTo>
                  <a:lnTo>
                    <a:pt x="4587" y="2404"/>
                  </a:lnTo>
                  <a:lnTo>
                    <a:pt x="4593" y="2399"/>
                  </a:lnTo>
                  <a:lnTo>
                    <a:pt x="4608" y="2390"/>
                  </a:lnTo>
                  <a:lnTo>
                    <a:pt x="4622" y="2383"/>
                  </a:lnTo>
                  <a:lnTo>
                    <a:pt x="4636" y="2375"/>
                  </a:lnTo>
                  <a:lnTo>
                    <a:pt x="4650" y="2366"/>
                  </a:lnTo>
                  <a:lnTo>
                    <a:pt x="4656" y="2362"/>
                  </a:lnTo>
                  <a:lnTo>
                    <a:pt x="4662" y="2357"/>
                  </a:lnTo>
                  <a:lnTo>
                    <a:pt x="4668" y="2351"/>
                  </a:lnTo>
                  <a:lnTo>
                    <a:pt x="4674" y="2345"/>
                  </a:lnTo>
                  <a:lnTo>
                    <a:pt x="4682" y="2331"/>
                  </a:lnTo>
                  <a:lnTo>
                    <a:pt x="4690" y="2316"/>
                  </a:lnTo>
                  <a:lnTo>
                    <a:pt x="4697" y="2299"/>
                  </a:lnTo>
                  <a:lnTo>
                    <a:pt x="4703" y="2281"/>
                  </a:lnTo>
                  <a:lnTo>
                    <a:pt x="4709" y="2264"/>
                  </a:lnTo>
                  <a:lnTo>
                    <a:pt x="4713" y="2246"/>
                  </a:lnTo>
                  <a:lnTo>
                    <a:pt x="4720" y="2213"/>
                  </a:lnTo>
                  <a:lnTo>
                    <a:pt x="4725" y="2184"/>
                  </a:lnTo>
                  <a:lnTo>
                    <a:pt x="4729" y="2153"/>
                  </a:lnTo>
                  <a:lnTo>
                    <a:pt x="4732" y="2121"/>
                  </a:lnTo>
                  <a:lnTo>
                    <a:pt x="4733" y="2088"/>
                  </a:lnTo>
                  <a:lnTo>
                    <a:pt x="4733" y="2071"/>
                  </a:lnTo>
                  <a:lnTo>
                    <a:pt x="4732" y="2055"/>
                  </a:lnTo>
                  <a:lnTo>
                    <a:pt x="4731" y="2039"/>
                  </a:lnTo>
                  <a:lnTo>
                    <a:pt x="4728" y="2024"/>
                  </a:lnTo>
                  <a:lnTo>
                    <a:pt x="4725" y="2007"/>
                  </a:lnTo>
                  <a:lnTo>
                    <a:pt x="4721" y="1992"/>
                  </a:lnTo>
                  <a:lnTo>
                    <a:pt x="4716" y="1978"/>
                  </a:lnTo>
                  <a:lnTo>
                    <a:pt x="4710" y="1964"/>
                  </a:lnTo>
                  <a:lnTo>
                    <a:pt x="4703" y="1950"/>
                  </a:lnTo>
                  <a:lnTo>
                    <a:pt x="4697" y="1937"/>
                  </a:lnTo>
                  <a:lnTo>
                    <a:pt x="4686" y="1918"/>
                  </a:lnTo>
                  <a:lnTo>
                    <a:pt x="4682" y="1908"/>
                  </a:lnTo>
                  <a:lnTo>
                    <a:pt x="4678" y="1897"/>
                  </a:lnTo>
                  <a:lnTo>
                    <a:pt x="4675" y="1883"/>
                  </a:lnTo>
                  <a:lnTo>
                    <a:pt x="4672" y="1865"/>
                  </a:lnTo>
                  <a:lnTo>
                    <a:pt x="4671" y="1852"/>
                  </a:lnTo>
                  <a:lnTo>
                    <a:pt x="4671" y="1836"/>
                  </a:lnTo>
                  <a:lnTo>
                    <a:pt x="4672" y="1797"/>
                  </a:lnTo>
                  <a:lnTo>
                    <a:pt x="4675" y="1752"/>
                  </a:lnTo>
                  <a:lnTo>
                    <a:pt x="4679" y="1704"/>
                  </a:lnTo>
                  <a:lnTo>
                    <a:pt x="4687" y="1615"/>
                  </a:lnTo>
                  <a:lnTo>
                    <a:pt x="4690" y="1580"/>
                  </a:lnTo>
                  <a:lnTo>
                    <a:pt x="4691" y="1557"/>
                  </a:lnTo>
                  <a:lnTo>
                    <a:pt x="4692" y="1514"/>
                  </a:lnTo>
                  <a:lnTo>
                    <a:pt x="4692" y="1473"/>
                  </a:lnTo>
                  <a:lnTo>
                    <a:pt x="4691" y="1432"/>
                  </a:lnTo>
                  <a:lnTo>
                    <a:pt x="4689" y="1392"/>
                  </a:lnTo>
                  <a:lnTo>
                    <a:pt x="4685" y="1351"/>
                  </a:lnTo>
                  <a:lnTo>
                    <a:pt x="4680" y="1310"/>
                  </a:lnTo>
                  <a:lnTo>
                    <a:pt x="4673" y="1270"/>
                  </a:lnTo>
                  <a:lnTo>
                    <a:pt x="4663" y="1228"/>
                  </a:lnTo>
                  <a:lnTo>
                    <a:pt x="4657" y="1212"/>
                  </a:lnTo>
                  <a:lnTo>
                    <a:pt x="4650" y="1195"/>
                  </a:lnTo>
                  <a:lnTo>
                    <a:pt x="4640" y="1175"/>
                  </a:lnTo>
                  <a:lnTo>
                    <a:pt x="4628" y="1152"/>
                  </a:lnTo>
                  <a:lnTo>
                    <a:pt x="4621" y="1142"/>
                  </a:lnTo>
                  <a:lnTo>
                    <a:pt x="4613" y="1131"/>
                  </a:lnTo>
                  <a:lnTo>
                    <a:pt x="4605" y="1121"/>
                  </a:lnTo>
                  <a:lnTo>
                    <a:pt x="4596" y="1112"/>
                  </a:lnTo>
                  <a:lnTo>
                    <a:pt x="4587" y="1105"/>
                  </a:lnTo>
                  <a:lnTo>
                    <a:pt x="4577" y="1097"/>
                  </a:lnTo>
                  <a:lnTo>
                    <a:pt x="4473" y="1080"/>
                  </a:lnTo>
                  <a:lnTo>
                    <a:pt x="4408" y="1020"/>
                  </a:lnTo>
                  <a:lnTo>
                    <a:pt x="4383" y="1006"/>
                  </a:lnTo>
                  <a:lnTo>
                    <a:pt x="4359" y="993"/>
                  </a:lnTo>
                  <a:lnTo>
                    <a:pt x="4335" y="982"/>
                  </a:lnTo>
                  <a:lnTo>
                    <a:pt x="4310" y="972"/>
                  </a:lnTo>
                  <a:lnTo>
                    <a:pt x="4285" y="964"/>
                  </a:lnTo>
                  <a:lnTo>
                    <a:pt x="4261" y="956"/>
                  </a:lnTo>
                  <a:lnTo>
                    <a:pt x="4236" y="950"/>
                  </a:lnTo>
                  <a:lnTo>
                    <a:pt x="4212" y="946"/>
                  </a:lnTo>
                  <a:lnTo>
                    <a:pt x="4188" y="942"/>
                  </a:lnTo>
                  <a:lnTo>
                    <a:pt x="4163" y="940"/>
                  </a:lnTo>
                  <a:lnTo>
                    <a:pt x="4139" y="938"/>
                  </a:lnTo>
                  <a:lnTo>
                    <a:pt x="4115" y="937"/>
                  </a:lnTo>
                  <a:lnTo>
                    <a:pt x="4091" y="938"/>
                  </a:lnTo>
                  <a:lnTo>
                    <a:pt x="4068" y="939"/>
                  </a:lnTo>
                  <a:lnTo>
                    <a:pt x="4045" y="941"/>
                  </a:lnTo>
                  <a:lnTo>
                    <a:pt x="4022" y="943"/>
                  </a:lnTo>
                  <a:lnTo>
                    <a:pt x="3999" y="946"/>
                  </a:lnTo>
                  <a:lnTo>
                    <a:pt x="3978" y="950"/>
                  </a:lnTo>
                  <a:lnTo>
                    <a:pt x="3934" y="959"/>
                  </a:lnTo>
                  <a:lnTo>
                    <a:pt x="3892" y="971"/>
                  </a:lnTo>
                  <a:lnTo>
                    <a:pt x="3853" y="983"/>
                  </a:lnTo>
                  <a:lnTo>
                    <a:pt x="3815" y="995"/>
                  </a:lnTo>
                  <a:lnTo>
                    <a:pt x="3781" y="1008"/>
                  </a:lnTo>
                  <a:lnTo>
                    <a:pt x="3719" y="1033"/>
                  </a:lnTo>
                  <a:lnTo>
                    <a:pt x="3699" y="1040"/>
                  </a:lnTo>
                  <a:lnTo>
                    <a:pt x="3679" y="1049"/>
                  </a:lnTo>
                  <a:lnTo>
                    <a:pt x="3661" y="1059"/>
                  </a:lnTo>
                  <a:lnTo>
                    <a:pt x="3642" y="1070"/>
                  </a:lnTo>
                  <a:lnTo>
                    <a:pt x="3625" y="1082"/>
                  </a:lnTo>
                  <a:lnTo>
                    <a:pt x="3607" y="1096"/>
                  </a:lnTo>
                  <a:lnTo>
                    <a:pt x="3590" y="1112"/>
                  </a:lnTo>
                  <a:lnTo>
                    <a:pt x="3575" y="1128"/>
                  </a:lnTo>
                  <a:lnTo>
                    <a:pt x="3560" y="1145"/>
                  </a:lnTo>
                  <a:lnTo>
                    <a:pt x="3544" y="1164"/>
                  </a:lnTo>
                  <a:lnTo>
                    <a:pt x="3531" y="1185"/>
                  </a:lnTo>
                  <a:lnTo>
                    <a:pt x="3518" y="1206"/>
                  </a:lnTo>
                  <a:lnTo>
                    <a:pt x="3506" y="1228"/>
                  </a:lnTo>
                  <a:lnTo>
                    <a:pt x="3495" y="1252"/>
                  </a:lnTo>
                  <a:lnTo>
                    <a:pt x="3484" y="1277"/>
                  </a:lnTo>
                  <a:lnTo>
                    <a:pt x="3474" y="1302"/>
                  </a:lnTo>
                  <a:lnTo>
                    <a:pt x="3465" y="1330"/>
                  </a:lnTo>
                  <a:lnTo>
                    <a:pt x="3457" y="1358"/>
                  </a:lnTo>
                  <a:lnTo>
                    <a:pt x="3451" y="1388"/>
                  </a:lnTo>
                  <a:lnTo>
                    <a:pt x="3445" y="1417"/>
                  </a:lnTo>
                  <a:lnTo>
                    <a:pt x="3440" y="1448"/>
                  </a:lnTo>
                  <a:lnTo>
                    <a:pt x="3436" y="1481"/>
                  </a:lnTo>
                  <a:lnTo>
                    <a:pt x="3434" y="1514"/>
                  </a:lnTo>
                  <a:lnTo>
                    <a:pt x="3432" y="1549"/>
                  </a:lnTo>
                  <a:lnTo>
                    <a:pt x="3432" y="1584"/>
                  </a:lnTo>
                  <a:lnTo>
                    <a:pt x="3432" y="1621"/>
                  </a:lnTo>
                  <a:lnTo>
                    <a:pt x="3434" y="1658"/>
                  </a:lnTo>
                  <a:lnTo>
                    <a:pt x="3437" y="1696"/>
                  </a:lnTo>
                  <a:lnTo>
                    <a:pt x="3442" y="1735"/>
                  </a:lnTo>
                  <a:lnTo>
                    <a:pt x="3447" y="1775"/>
                  </a:lnTo>
                  <a:lnTo>
                    <a:pt x="3454" y="1817"/>
                  </a:lnTo>
                  <a:lnTo>
                    <a:pt x="3462" y="1858"/>
                  </a:lnTo>
                  <a:lnTo>
                    <a:pt x="3464" y="1872"/>
                  </a:lnTo>
                  <a:lnTo>
                    <a:pt x="3465" y="1886"/>
                  </a:lnTo>
                  <a:lnTo>
                    <a:pt x="3464" y="1898"/>
                  </a:lnTo>
                  <a:lnTo>
                    <a:pt x="3462" y="1909"/>
                  </a:lnTo>
                  <a:lnTo>
                    <a:pt x="3460" y="1919"/>
                  </a:lnTo>
                  <a:lnTo>
                    <a:pt x="3456" y="1929"/>
                  </a:lnTo>
                  <a:lnTo>
                    <a:pt x="3448" y="1949"/>
                  </a:lnTo>
                  <a:lnTo>
                    <a:pt x="3439" y="1965"/>
                  </a:lnTo>
                  <a:lnTo>
                    <a:pt x="3431" y="1981"/>
                  </a:lnTo>
                  <a:lnTo>
                    <a:pt x="3428" y="1988"/>
                  </a:lnTo>
                  <a:lnTo>
                    <a:pt x="3425" y="1996"/>
                  </a:lnTo>
                  <a:lnTo>
                    <a:pt x="3424" y="2004"/>
                  </a:lnTo>
                  <a:lnTo>
                    <a:pt x="3424" y="2011"/>
                  </a:lnTo>
                  <a:lnTo>
                    <a:pt x="3431" y="2101"/>
                  </a:lnTo>
                  <a:lnTo>
                    <a:pt x="3435" y="2153"/>
                  </a:lnTo>
                  <a:lnTo>
                    <a:pt x="3439" y="2182"/>
                  </a:lnTo>
                  <a:lnTo>
                    <a:pt x="3443" y="2209"/>
                  </a:lnTo>
                  <a:lnTo>
                    <a:pt x="3448" y="2237"/>
                  </a:lnTo>
                  <a:lnTo>
                    <a:pt x="3454" y="2263"/>
                  </a:lnTo>
                  <a:lnTo>
                    <a:pt x="3461" y="2288"/>
                  </a:lnTo>
                  <a:lnTo>
                    <a:pt x="3470" y="2312"/>
                  </a:lnTo>
                  <a:lnTo>
                    <a:pt x="3475" y="2323"/>
                  </a:lnTo>
                  <a:lnTo>
                    <a:pt x="3481" y="2333"/>
                  </a:lnTo>
                  <a:lnTo>
                    <a:pt x="3486" y="2342"/>
                  </a:lnTo>
                  <a:lnTo>
                    <a:pt x="3492" y="2351"/>
                  </a:lnTo>
                  <a:lnTo>
                    <a:pt x="3499" y="2359"/>
                  </a:lnTo>
                  <a:lnTo>
                    <a:pt x="3506" y="2366"/>
                  </a:lnTo>
                  <a:lnTo>
                    <a:pt x="3513" y="2374"/>
                  </a:lnTo>
                  <a:lnTo>
                    <a:pt x="3521" y="2379"/>
                  </a:lnTo>
                  <a:lnTo>
                    <a:pt x="3526" y="2382"/>
                  </a:lnTo>
                  <a:lnTo>
                    <a:pt x="3535" y="2384"/>
                  </a:lnTo>
                  <a:lnTo>
                    <a:pt x="3559" y="2391"/>
                  </a:lnTo>
                  <a:lnTo>
                    <a:pt x="3581" y="2395"/>
                  </a:lnTo>
                  <a:lnTo>
                    <a:pt x="3588" y="2396"/>
                  </a:lnTo>
                  <a:lnTo>
                    <a:pt x="3589" y="2396"/>
                  </a:lnTo>
                  <a:lnTo>
                    <a:pt x="3590" y="2395"/>
                  </a:lnTo>
                  <a:lnTo>
                    <a:pt x="3615" y="2664"/>
                  </a:lnTo>
                  <a:lnTo>
                    <a:pt x="3621" y="2674"/>
                  </a:lnTo>
                  <a:lnTo>
                    <a:pt x="3625" y="2684"/>
                  </a:lnTo>
                  <a:lnTo>
                    <a:pt x="3631" y="2692"/>
                  </a:lnTo>
                  <a:lnTo>
                    <a:pt x="3637" y="2700"/>
                  </a:lnTo>
                  <a:lnTo>
                    <a:pt x="3649" y="2715"/>
                  </a:lnTo>
                  <a:lnTo>
                    <a:pt x="3662" y="2730"/>
                  </a:lnTo>
                  <a:lnTo>
                    <a:pt x="3675" y="2745"/>
                  </a:lnTo>
                  <a:lnTo>
                    <a:pt x="3681" y="2754"/>
                  </a:lnTo>
                  <a:lnTo>
                    <a:pt x="3687" y="2763"/>
                  </a:lnTo>
                  <a:lnTo>
                    <a:pt x="3693" y="2773"/>
                  </a:lnTo>
                  <a:lnTo>
                    <a:pt x="3698" y="2785"/>
                  </a:lnTo>
                  <a:lnTo>
                    <a:pt x="3702" y="2799"/>
                  </a:lnTo>
                  <a:lnTo>
                    <a:pt x="3705" y="2814"/>
                  </a:lnTo>
                  <a:lnTo>
                    <a:pt x="3638" y="2830"/>
                  </a:lnTo>
                  <a:lnTo>
                    <a:pt x="3619" y="2869"/>
                  </a:lnTo>
                  <a:lnTo>
                    <a:pt x="3597" y="2915"/>
                  </a:lnTo>
                  <a:lnTo>
                    <a:pt x="3585" y="2940"/>
                  </a:lnTo>
                  <a:lnTo>
                    <a:pt x="3572" y="2963"/>
                  </a:lnTo>
                  <a:lnTo>
                    <a:pt x="3559" y="2986"/>
                  </a:lnTo>
                  <a:lnTo>
                    <a:pt x="3544" y="3008"/>
                  </a:lnTo>
                  <a:lnTo>
                    <a:pt x="3793" y="3114"/>
                  </a:lnTo>
                  <a:lnTo>
                    <a:pt x="3936" y="3176"/>
                  </a:lnTo>
                  <a:lnTo>
                    <a:pt x="4076" y="3235"/>
                  </a:lnTo>
                  <a:lnTo>
                    <a:pt x="4109" y="3248"/>
                  </a:lnTo>
                  <a:lnTo>
                    <a:pt x="4143" y="3261"/>
                  </a:lnTo>
                  <a:lnTo>
                    <a:pt x="4214" y="3285"/>
                  </a:lnTo>
                  <a:lnTo>
                    <a:pt x="4282" y="3310"/>
                  </a:lnTo>
                  <a:lnTo>
                    <a:pt x="4316" y="3323"/>
                  </a:lnTo>
                  <a:lnTo>
                    <a:pt x="4351" y="3336"/>
                  </a:lnTo>
                  <a:lnTo>
                    <a:pt x="4385" y="3351"/>
                  </a:lnTo>
                  <a:lnTo>
                    <a:pt x="4419" y="3368"/>
                  </a:lnTo>
                  <a:lnTo>
                    <a:pt x="4451" y="3385"/>
                  </a:lnTo>
                  <a:lnTo>
                    <a:pt x="4483" y="3404"/>
                  </a:lnTo>
                  <a:lnTo>
                    <a:pt x="4514" y="3424"/>
                  </a:lnTo>
                  <a:lnTo>
                    <a:pt x="4528" y="3436"/>
                  </a:lnTo>
                  <a:lnTo>
                    <a:pt x="4543" y="3448"/>
                  </a:lnTo>
                  <a:lnTo>
                    <a:pt x="4557" y="3460"/>
                  </a:lnTo>
                  <a:lnTo>
                    <a:pt x="4570" y="3473"/>
                  </a:lnTo>
                  <a:lnTo>
                    <a:pt x="4583" y="3486"/>
                  </a:lnTo>
                  <a:lnTo>
                    <a:pt x="4596" y="3501"/>
                  </a:lnTo>
                  <a:lnTo>
                    <a:pt x="4609" y="3516"/>
                  </a:lnTo>
                  <a:lnTo>
                    <a:pt x="4620" y="3531"/>
                  </a:lnTo>
                  <a:lnTo>
                    <a:pt x="4631" y="3547"/>
                  </a:lnTo>
                  <a:lnTo>
                    <a:pt x="4641" y="3564"/>
                  </a:lnTo>
                  <a:lnTo>
                    <a:pt x="4650" y="3583"/>
                  </a:lnTo>
                  <a:lnTo>
                    <a:pt x="4659" y="3601"/>
                  </a:lnTo>
                  <a:lnTo>
                    <a:pt x="4667" y="3620"/>
                  </a:lnTo>
                  <a:lnTo>
                    <a:pt x="4676" y="3640"/>
                  </a:lnTo>
                  <a:lnTo>
                    <a:pt x="4681" y="3658"/>
                  </a:lnTo>
                  <a:lnTo>
                    <a:pt x="4681" y="3677"/>
                  </a:lnTo>
                  <a:lnTo>
                    <a:pt x="4683" y="3786"/>
                  </a:lnTo>
                  <a:lnTo>
                    <a:pt x="4686" y="3924"/>
                  </a:lnTo>
                  <a:lnTo>
                    <a:pt x="4689" y="4056"/>
                  </a:lnTo>
                  <a:lnTo>
                    <a:pt x="5719" y="4056"/>
                  </a:lnTo>
                  <a:lnTo>
                    <a:pt x="5719" y="4000"/>
                  </a:lnTo>
                  <a:lnTo>
                    <a:pt x="5719" y="3935"/>
                  </a:lnTo>
                  <a:lnTo>
                    <a:pt x="5716" y="3796"/>
                  </a:lnTo>
                  <a:lnTo>
                    <a:pt x="5713" y="3662"/>
                  </a:lnTo>
                  <a:lnTo>
                    <a:pt x="5712" y="3558"/>
                  </a:lnTo>
                  <a:lnTo>
                    <a:pt x="5706" y="3544"/>
                  </a:lnTo>
                  <a:lnTo>
                    <a:pt x="5700" y="3531"/>
                  </a:lnTo>
                  <a:lnTo>
                    <a:pt x="5694" y="3518"/>
                  </a:lnTo>
                  <a:lnTo>
                    <a:pt x="5686" y="3506"/>
                  </a:lnTo>
                  <a:lnTo>
                    <a:pt x="5678" y="3494"/>
                  </a:lnTo>
                  <a:lnTo>
                    <a:pt x="5670" y="3483"/>
                  </a:lnTo>
                  <a:lnTo>
                    <a:pt x="5661" y="3473"/>
                  </a:lnTo>
                  <a:lnTo>
                    <a:pt x="5650" y="3463"/>
                  </a:lnTo>
                  <a:lnTo>
                    <a:pt x="5640" y="3454"/>
                  </a:lnTo>
                  <a:lnTo>
                    <a:pt x="5629" y="3445"/>
                  </a:lnTo>
                  <a:lnTo>
                    <a:pt x="5618" y="3437"/>
                  </a:lnTo>
                  <a:lnTo>
                    <a:pt x="5607" y="3430"/>
                  </a:lnTo>
                  <a:lnTo>
                    <a:pt x="5583" y="3414"/>
                  </a:lnTo>
                  <a:lnTo>
                    <a:pt x="5556" y="3402"/>
                  </a:lnTo>
                  <a:lnTo>
                    <a:pt x="5530" y="3390"/>
                  </a:lnTo>
                  <a:lnTo>
                    <a:pt x="5501" y="3379"/>
                  </a:lnTo>
                  <a:lnTo>
                    <a:pt x="5445" y="3358"/>
                  </a:lnTo>
                  <a:lnTo>
                    <a:pt x="5386" y="3337"/>
                  </a:lnTo>
                  <a:lnTo>
                    <a:pt x="5357" y="3327"/>
                  </a:lnTo>
                  <a:lnTo>
                    <a:pt x="5329" y="3316"/>
                  </a:lnTo>
                  <a:close/>
                  <a:moveTo>
                    <a:pt x="6518" y="3416"/>
                  </a:moveTo>
                  <a:lnTo>
                    <a:pt x="6518" y="3416"/>
                  </a:lnTo>
                  <a:lnTo>
                    <a:pt x="6515" y="3406"/>
                  </a:lnTo>
                  <a:lnTo>
                    <a:pt x="6510" y="3397"/>
                  </a:lnTo>
                  <a:lnTo>
                    <a:pt x="6506" y="3388"/>
                  </a:lnTo>
                  <a:lnTo>
                    <a:pt x="6501" y="3380"/>
                  </a:lnTo>
                  <a:lnTo>
                    <a:pt x="6488" y="3364"/>
                  </a:lnTo>
                  <a:lnTo>
                    <a:pt x="6475" y="3350"/>
                  </a:lnTo>
                  <a:lnTo>
                    <a:pt x="6460" y="3337"/>
                  </a:lnTo>
                  <a:lnTo>
                    <a:pt x="6445" y="3326"/>
                  </a:lnTo>
                  <a:lnTo>
                    <a:pt x="6428" y="3316"/>
                  </a:lnTo>
                  <a:lnTo>
                    <a:pt x="6409" y="3307"/>
                  </a:lnTo>
                  <a:lnTo>
                    <a:pt x="6391" y="3299"/>
                  </a:lnTo>
                  <a:lnTo>
                    <a:pt x="6372" y="3292"/>
                  </a:lnTo>
                  <a:lnTo>
                    <a:pt x="6331" y="3276"/>
                  </a:lnTo>
                  <a:lnTo>
                    <a:pt x="6291" y="3262"/>
                  </a:lnTo>
                  <a:lnTo>
                    <a:pt x="6270" y="3255"/>
                  </a:lnTo>
                  <a:lnTo>
                    <a:pt x="6251" y="3247"/>
                  </a:lnTo>
                  <a:lnTo>
                    <a:pt x="6073" y="3171"/>
                  </a:lnTo>
                  <a:lnTo>
                    <a:pt x="5982" y="3132"/>
                  </a:lnTo>
                  <a:lnTo>
                    <a:pt x="5894" y="3096"/>
                  </a:lnTo>
                  <a:lnTo>
                    <a:pt x="5796" y="3068"/>
                  </a:lnTo>
                  <a:lnTo>
                    <a:pt x="5788" y="3063"/>
                  </a:lnTo>
                  <a:lnTo>
                    <a:pt x="5781" y="3056"/>
                  </a:lnTo>
                  <a:lnTo>
                    <a:pt x="5774" y="3048"/>
                  </a:lnTo>
                  <a:lnTo>
                    <a:pt x="5767" y="3039"/>
                  </a:lnTo>
                  <a:lnTo>
                    <a:pt x="5753" y="3018"/>
                  </a:lnTo>
                  <a:lnTo>
                    <a:pt x="5740" y="2995"/>
                  </a:lnTo>
                  <a:lnTo>
                    <a:pt x="5728" y="2971"/>
                  </a:lnTo>
                  <a:lnTo>
                    <a:pt x="5716" y="2948"/>
                  </a:lnTo>
                  <a:lnTo>
                    <a:pt x="5697" y="2908"/>
                  </a:lnTo>
                  <a:lnTo>
                    <a:pt x="5635" y="2899"/>
                  </a:lnTo>
                  <a:lnTo>
                    <a:pt x="5636" y="2887"/>
                  </a:lnTo>
                  <a:lnTo>
                    <a:pt x="5638" y="2877"/>
                  </a:lnTo>
                  <a:lnTo>
                    <a:pt x="5640" y="2867"/>
                  </a:lnTo>
                  <a:lnTo>
                    <a:pt x="5643" y="2858"/>
                  </a:lnTo>
                  <a:lnTo>
                    <a:pt x="5647" y="2850"/>
                  </a:lnTo>
                  <a:lnTo>
                    <a:pt x="5652" y="2843"/>
                  </a:lnTo>
                  <a:lnTo>
                    <a:pt x="5662" y="2831"/>
                  </a:lnTo>
                  <a:lnTo>
                    <a:pt x="5671" y="2819"/>
                  </a:lnTo>
                  <a:lnTo>
                    <a:pt x="5681" y="2807"/>
                  </a:lnTo>
                  <a:lnTo>
                    <a:pt x="5686" y="2800"/>
                  </a:lnTo>
                  <a:lnTo>
                    <a:pt x="5690" y="2792"/>
                  </a:lnTo>
                  <a:lnTo>
                    <a:pt x="5694" y="2783"/>
                  </a:lnTo>
                  <a:lnTo>
                    <a:pt x="5697" y="2774"/>
                  </a:lnTo>
                  <a:lnTo>
                    <a:pt x="5700" y="2765"/>
                  </a:lnTo>
                  <a:lnTo>
                    <a:pt x="5702" y="2756"/>
                  </a:lnTo>
                  <a:lnTo>
                    <a:pt x="5704" y="2738"/>
                  </a:lnTo>
                  <a:lnTo>
                    <a:pt x="5706" y="2698"/>
                  </a:lnTo>
                  <a:lnTo>
                    <a:pt x="5708" y="2679"/>
                  </a:lnTo>
                  <a:lnTo>
                    <a:pt x="5710" y="2660"/>
                  </a:lnTo>
                  <a:lnTo>
                    <a:pt x="5712" y="2650"/>
                  </a:lnTo>
                  <a:lnTo>
                    <a:pt x="5715" y="2642"/>
                  </a:lnTo>
                  <a:lnTo>
                    <a:pt x="5718" y="2633"/>
                  </a:lnTo>
                  <a:lnTo>
                    <a:pt x="5723" y="2625"/>
                  </a:lnTo>
                  <a:lnTo>
                    <a:pt x="5726" y="2620"/>
                  </a:lnTo>
                  <a:lnTo>
                    <a:pt x="5730" y="2615"/>
                  </a:lnTo>
                  <a:lnTo>
                    <a:pt x="5738" y="2608"/>
                  </a:lnTo>
                  <a:lnTo>
                    <a:pt x="5747" y="2601"/>
                  </a:lnTo>
                  <a:lnTo>
                    <a:pt x="5757" y="2596"/>
                  </a:lnTo>
                  <a:lnTo>
                    <a:pt x="5767" y="2591"/>
                  </a:lnTo>
                  <a:lnTo>
                    <a:pt x="5777" y="2585"/>
                  </a:lnTo>
                  <a:lnTo>
                    <a:pt x="5785" y="2578"/>
                  </a:lnTo>
                  <a:lnTo>
                    <a:pt x="5789" y="2574"/>
                  </a:lnTo>
                  <a:lnTo>
                    <a:pt x="5794" y="2569"/>
                  </a:lnTo>
                  <a:lnTo>
                    <a:pt x="5800" y="2560"/>
                  </a:lnTo>
                  <a:lnTo>
                    <a:pt x="5805" y="2549"/>
                  </a:lnTo>
                  <a:lnTo>
                    <a:pt x="5810" y="2538"/>
                  </a:lnTo>
                  <a:lnTo>
                    <a:pt x="5814" y="2526"/>
                  </a:lnTo>
                  <a:lnTo>
                    <a:pt x="5821" y="2500"/>
                  </a:lnTo>
                  <a:lnTo>
                    <a:pt x="5826" y="2478"/>
                  </a:lnTo>
                  <a:lnTo>
                    <a:pt x="5830" y="2458"/>
                  </a:lnTo>
                  <a:lnTo>
                    <a:pt x="5832" y="2435"/>
                  </a:lnTo>
                  <a:lnTo>
                    <a:pt x="5835" y="2413"/>
                  </a:lnTo>
                  <a:lnTo>
                    <a:pt x="5835" y="2391"/>
                  </a:lnTo>
                  <a:lnTo>
                    <a:pt x="5835" y="2367"/>
                  </a:lnTo>
                  <a:lnTo>
                    <a:pt x="5832" y="2345"/>
                  </a:lnTo>
                  <a:lnTo>
                    <a:pt x="5830" y="2334"/>
                  </a:lnTo>
                  <a:lnTo>
                    <a:pt x="5827" y="2324"/>
                  </a:lnTo>
                  <a:lnTo>
                    <a:pt x="5823" y="2314"/>
                  </a:lnTo>
                  <a:lnTo>
                    <a:pt x="5819" y="2304"/>
                  </a:lnTo>
                  <a:lnTo>
                    <a:pt x="5810" y="2285"/>
                  </a:lnTo>
                  <a:lnTo>
                    <a:pt x="5802" y="2272"/>
                  </a:lnTo>
                  <a:lnTo>
                    <a:pt x="5799" y="2265"/>
                  </a:lnTo>
                  <a:lnTo>
                    <a:pt x="5797" y="2257"/>
                  </a:lnTo>
                  <a:lnTo>
                    <a:pt x="5794" y="2248"/>
                  </a:lnTo>
                  <a:lnTo>
                    <a:pt x="5793" y="2236"/>
                  </a:lnTo>
                  <a:lnTo>
                    <a:pt x="5792" y="2215"/>
                  </a:lnTo>
                  <a:lnTo>
                    <a:pt x="5793" y="2188"/>
                  </a:lnTo>
                  <a:lnTo>
                    <a:pt x="5795" y="2156"/>
                  </a:lnTo>
                  <a:lnTo>
                    <a:pt x="5797" y="2123"/>
                  </a:lnTo>
                  <a:lnTo>
                    <a:pt x="5803" y="2060"/>
                  </a:lnTo>
                  <a:lnTo>
                    <a:pt x="5806" y="2020"/>
                  </a:lnTo>
                  <a:lnTo>
                    <a:pt x="5807" y="1961"/>
                  </a:lnTo>
                  <a:lnTo>
                    <a:pt x="5806" y="1932"/>
                  </a:lnTo>
                  <a:lnTo>
                    <a:pt x="5804" y="1904"/>
                  </a:lnTo>
                  <a:lnTo>
                    <a:pt x="5802" y="1876"/>
                  </a:lnTo>
                  <a:lnTo>
                    <a:pt x="5798" y="1848"/>
                  </a:lnTo>
                  <a:lnTo>
                    <a:pt x="5793" y="1820"/>
                  </a:lnTo>
                  <a:lnTo>
                    <a:pt x="5786" y="1790"/>
                  </a:lnTo>
                  <a:lnTo>
                    <a:pt x="5782" y="1779"/>
                  </a:lnTo>
                  <a:lnTo>
                    <a:pt x="5777" y="1767"/>
                  </a:lnTo>
                  <a:lnTo>
                    <a:pt x="5770" y="1753"/>
                  </a:lnTo>
                  <a:lnTo>
                    <a:pt x="5761" y="1738"/>
                  </a:lnTo>
                  <a:lnTo>
                    <a:pt x="5751" y="1722"/>
                  </a:lnTo>
                  <a:lnTo>
                    <a:pt x="5746" y="1716"/>
                  </a:lnTo>
                  <a:lnTo>
                    <a:pt x="5740" y="1709"/>
                  </a:lnTo>
                  <a:lnTo>
                    <a:pt x="5733" y="1704"/>
                  </a:lnTo>
                  <a:lnTo>
                    <a:pt x="5727" y="1700"/>
                  </a:lnTo>
                  <a:lnTo>
                    <a:pt x="5654" y="1687"/>
                  </a:lnTo>
                  <a:lnTo>
                    <a:pt x="5609" y="1645"/>
                  </a:lnTo>
                  <a:lnTo>
                    <a:pt x="5592" y="1635"/>
                  </a:lnTo>
                  <a:lnTo>
                    <a:pt x="5574" y="1626"/>
                  </a:lnTo>
                  <a:lnTo>
                    <a:pt x="5557" y="1619"/>
                  </a:lnTo>
                  <a:lnTo>
                    <a:pt x="5540" y="1612"/>
                  </a:lnTo>
                  <a:lnTo>
                    <a:pt x="5523" y="1606"/>
                  </a:lnTo>
                  <a:lnTo>
                    <a:pt x="5505" y="1601"/>
                  </a:lnTo>
                  <a:lnTo>
                    <a:pt x="5488" y="1597"/>
                  </a:lnTo>
                  <a:lnTo>
                    <a:pt x="5471" y="1593"/>
                  </a:lnTo>
                  <a:lnTo>
                    <a:pt x="5454" y="1590"/>
                  </a:lnTo>
                  <a:lnTo>
                    <a:pt x="5437" y="1589"/>
                  </a:lnTo>
                  <a:lnTo>
                    <a:pt x="5420" y="1588"/>
                  </a:lnTo>
                  <a:lnTo>
                    <a:pt x="5404" y="1587"/>
                  </a:lnTo>
                  <a:lnTo>
                    <a:pt x="5371" y="1588"/>
                  </a:lnTo>
                  <a:lnTo>
                    <a:pt x="5339" y="1591"/>
                  </a:lnTo>
                  <a:lnTo>
                    <a:pt x="5308" y="1597"/>
                  </a:lnTo>
                  <a:lnTo>
                    <a:pt x="5277" y="1603"/>
                  </a:lnTo>
                  <a:lnTo>
                    <a:pt x="5249" y="1611"/>
                  </a:lnTo>
                  <a:lnTo>
                    <a:pt x="5221" y="1619"/>
                  </a:lnTo>
                  <a:lnTo>
                    <a:pt x="5195" y="1628"/>
                  </a:lnTo>
                  <a:lnTo>
                    <a:pt x="5171" y="1637"/>
                  </a:lnTo>
                  <a:lnTo>
                    <a:pt x="5127" y="1654"/>
                  </a:lnTo>
                  <a:lnTo>
                    <a:pt x="5114" y="1659"/>
                  </a:lnTo>
                  <a:lnTo>
                    <a:pt x="5100" y="1665"/>
                  </a:lnTo>
                  <a:lnTo>
                    <a:pt x="5086" y="1672"/>
                  </a:lnTo>
                  <a:lnTo>
                    <a:pt x="5073" y="1680"/>
                  </a:lnTo>
                  <a:lnTo>
                    <a:pt x="5061" y="1689"/>
                  </a:lnTo>
                  <a:lnTo>
                    <a:pt x="5049" y="1698"/>
                  </a:lnTo>
                  <a:lnTo>
                    <a:pt x="5038" y="1709"/>
                  </a:lnTo>
                  <a:lnTo>
                    <a:pt x="5027" y="1720"/>
                  </a:lnTo>
                  <a:lnTo>
                    <a:pt x="5015" y="1732"/>
                  </a:lnTo>
                  <a:lnTo>
                    <a:pt x="5005" y="1746"/>
                  </a:lnTo>
                  <a:lnTo>
                    <a:pt x="4996" y="1760"/>
                  </a:lnTo>
                  <a:lnTo>
                    <a:pt x="4987" y="1775"/>
                  </a:lnTo>
                  <a:lnTo>
                    <a:pt x="4979" y="1790"/>
                  </a:lnTo>
                  <a:lnTo>
                    <a:pt x="4971" y="1806"/>
                  </a:lnTo>
                  <a:lnTo>
                    <a:pt x="4963" y="1825"/>
                  </a:lnTo>
                  <a:lnTo>
                    <a:pt x="4957" y="1842"/>
                  </a:lnTo>
                  <a:lnTo>
                    <a:pt x="4951" y="1861"/>
                  </a:lnTo>
                  <a:lnTo>
                    <a:pt x="4944" y="1881"/>
                  </a:lnTo>
                  <a:lnTo>
                    <a:pt x="4940" y="1901"/>
                  </a:lnTo>
                  <a:lnTo>
                    <a:pt x="4936" y="1922"/>
                  </a:lnTo>
                  <a:lnTo>
                    <a:pt x="4932" y="1944"/>
                  </a:lnTo>
                  <a:lnTo>
                    <a:pt x="4930" y="1967"/>
                  </a:lnTo>
                  <a:lnTo>
                    <a:pt x="4928" y="1990"/>
                  </a:lnTo>
                  <a:lnTo>
                    <a:pt x="4927" y="2014"/>
                  </a:lnTo>
                  <a:lnTo>
                    <a:pt x="4927" y="2039"/>
                  </a:lnTo>
                  <a:lnTo>
                    <a:pt x="4927" y="2064"/>
                  </a:lnTo>
                  <a:lnTo>
                    <a:pt x="4928" y="2091"/>
                  </a:lnTo>
                  <a:lnTo>
                    <a:pt x="4930" y="2117"/>
                  </a:lnTo>
                  <a:lnTo>
                    <a:pt x="4933" y="2144"/>
                  </a:lnTo>
                  <a:lnTo>
                    <a:pt x="4937" y="2173"/>
                  </a:lnTo>
                  <a:lnTo>
                    <a:pt x="4942" y="2201"/>
                  </a:lnTo>
                  <a:lnTo>
                    <a:pt x="4948" y="2231"/>
                  </a:lnTo>
                  <a:lnTo>
                    <a:pt x="4949" y="2240"/>
                  </a:lnTo>
                  <a:lnTo>
                    <a:pt x="4951" y="2249"/>
                  </a:lnTo>
                  <a:lnTo>
                    <a:pt x="4949" y="2258"/>
                  </a:lnTo>
                  <a:lnTo>
                    <a:pt x="4948" y="2265"/>
                  </a:lnTo>
                  <a:lnTo>
                    <a:pt x="4946" y="2273"/>
                  </a:lnTo>
                  <a:lnTo>
                    <a:pt x="4944" y="2280"/>
                  </a:lnTo>
                  <a:lnTo>
                    <a:pt x="4938" y="2292"/>
                  </a:lnTo>
                  <a:lnTo>
                    <a:pt x="4931" y="2305"/>
                  </a:lnTo>
                  <a:lnTo>
                    <a:pt x="4926" y="2316"/>
                  </a:lnTo>
                  <a:lnTo>
                    <a:pt x="4922" y="2327"/>
                  </a:lnTo>
                  <a:lnTo>
                    <a:pt x="4921" y="2332"/>
                  </a:lnTo>
                  <a:lnTo>
                    <a:pt x="4921" y="2337"/>
                  </a:lnTo>
                  <a:lnTo>
                    <a:pt x="4926" y="2399"/>
                  </a:lnTo>
                  <a:lnTo>
                    <a:pt x="4929" y="2436"/>
                  </a:lnTo>
                  <a:lnTo>
                    <a:pt x="4934" y="2475"/>
                  </a:lnTo>
                  <a:lnTo>
                    <a:pt x="4938" y="2494"/>
                  </a:lnTo>
                  <a:lnTo>
                    <a:pt x="4942" y="2513"/>
                  </a:lnTo>
                  <a:lnTo>
                    <a:pt x="4947" y="2530"/>
                  </a:lnTo>
                  <a:lnTo>
                    <a:pt x="4954" y="2546"/>
                  </a:lnTo>
                  <a:lnTo>
                    <a:pt x="4961" y="2561"/>
                  </a:lnTo>
                  <a:lnTo>
                    <a:pt x="4969" y="2574"/>
                  </a:lnTo>
                  <a:lnTo>
                    <a:pt x="4974" y="2579"/>
                  </a:lnTo>
                  <a:lnTo>
                    <a:pt x="4978" y="2585"/>
                  </a:lnTo>
                  <a:lnTo>
                    <a:pt x="4984" y="2590"/>
                  </a:lnTo>
                  <a:lnTo>
                    <a:pt x="4989" y="2594"/>
                  </a:lnTo>
                  <a:lnTo>
                    <a:pt x="4999" y="2597"/>
                  </a:lnTo>
                  <a:lnTo>
                    <a:pt x="5015" y="2602"/>
                  </a:lnTo>
                  <a:lnTo>
                    <a:pt x="5031" y="2605"/>
                  </a:lnTo>
                  <a:lnTo>
                    <a:pt x="5036" y="2606"/>
                  </a:lnTo>
                  <a:lnTo>
                    <a:pt x="5038" y="2605"/>
                  </a:lnTo>
                  <a:lnTo>
                    <a:pt x="5055" y="2792"/>
                  </a:lnTo>
                  <a:lnTo>
                    <a:pt x="5058" y="2800"/>
                  </a:lnTo>
                  <a:lnTo>
                    <a:pt x="5062" y="2806"/>
                  </a:lnTo>
                  <a:lnTo>
                    <a:pt x="5070" y="2818"/>
                  </a:lnTo>
                  <a:lnTo>
                    <a:pt x="5078" y="2828"/>
                  </a:lnTo>
                  <a:lnTo>
                    <a:pt x="5087" y="2838"/>
                  </a:lnTo>
                  <a:lnTo>
                    <a:pt x="5097" y="2849"/>
                  </a:lnTo>
                  <a:lnTo>
                    <a:pt x="5105" y="2861"/>
                  </a:lnTo>
                  <a:lnTo>
                    <a:pt x="5109" y="2869"/>
                  </a:lnTo>
                  <a:lnTo>
                    <a:pt x="5112" y="2877"/>
                  </a:lnTo>
                  <a:lnTo>
                    <a:pt x="5115" y="2887"/>
                  </a:lnTo>
                  <a:lnTo>
                    <a:pt x="5117" y="2897"/>
                  </a:lnTo>
                  <a:lnTo>
                    <a:pt x="5071" y="2908"/>
                  </a:lnTo>
                  <a:lnTo>
                    <a:pt x="5055" y="2942"/>
                  </a:lnTo>
                  <a:lnTo>
                    <a:pt x="5036" y="2980"/>
                  </a:lnTo>
                  <a:lnTo>
                    <a:pt x="5026" y="3000"/>
                  </a:lnTo>
                  <a:lnTo>
                    <a:pt x="5014" y="3020"/>
                  </a:lnTo>
                  <a:lnTo>
                    <a:pt x="5002" y="3037"/>
                  </a:lnTo>
                  <a:lnTo>
                    <a:pt x="4990" y="3052"/>
                  </a:lnTo>
                  <a:lnTo>
                    <a:pt x="5169" y="3128"/>
                  </a:lnTo>
                  <a:lnTo>
                    <a:pt x="5371" y="3214"/>
                  </a:lnTo>
                  <a:lnTo>
                    <a:pt x="5394" y="3224"/>
                  </a:lnTo>
                  <a:lnTo>
                    <a:pt x="5417" y="3233"/>
                  </a:lnTo>
                  <a:lnTo>
                    <a:pt x="5467" y="3250"/>
                  </a:lnTo>
                  <a:lnTo>
                    <a:pt x="5517" y="3267"/>
                  </a:lnTo>
                  <a:lnTo>
                    <a:pt x="5542" y="3277"/>
                  </a:lnTo>
                  <a:lnTo>
                    <a:pt x="5567" y="3287"/>
                  </a:lnTo>
                  <a:lnTo>
                    <a:pt x="5593" y="3299"/>
                  </a:lnTo>
                  <a:lnTo>
                    <a:pt x="5618" y="3311"/>
                  </a:lnTo>
                  <a:lnTo>
                    <a:pt x="5642" y="3324"/>
                  </a:lnTo>
                  <a:lnTo>
                    <a:pt x="5667" y="3338"/>
                  </a:lnTo>
                  <a:lnTo>
                    <a:pt x="5690" y="3354"/>
                  </a:lnTo>
                  <a:lnTo>
                    <a:pt x="5712" y="3373"/>
                  </a:lnTo>
                  <a:lnTo>
                    <a:pt x="5734" y="3392"/>
                  </a:lnTo>
                  <a:lnTo>
                    <a:pt x="5744" y="3402"/>
                  </a:lnTo>
                  <a:lnTo>
                    <a:pt x="5754" y="3413"/>
                  </a:lnTo>
                  <a:lnTo>
                    <a:pt x="5763" y="3425"/>
                  </a:lnTo>
                  <a:lnTo>
                    <a:pt x="5772" y="3438"/>
                  </a:lnTo>
                  <a:lnTo>
                    <a:pt x="5780" y="3450"/>
                  </a:lnTo>
                  <a:lnTo>
                    <a:pt x="5788" y="3463"/>
                  </a:lnTo>
                  <a:lnTo>
                    <a:pt x="5796" y="3477"/>
                  </a:lnTo>
                  <a:lnTo>
                    <a:pt x="5803" y="3491"/>
                  </a:lnTo>
                  <a:lnTo>
                    <a:pt x="5810" y="3507"/>
                  </a:lnTo>
                  <a:lnTo>
                    <a:pt x="5815" y="3523"/>
                  </a:lnTo>
                  <a:lnTo>
                    <a:pt x="5821" y="3540"/>
                  </a:lnTo>
                  <a:lnTo>
                    <a:pt x="5821" y="3558"/>
                  </a:lnTo>
                  <a:lnTo>
                    <a:pt x="5822" y="3635"/>
                  </a:lnTo>
                  <a:lnTo>
                    <a:pt x="5824" y="3733"/>
                  </a:lnTo>
                  <a:lnTo>
                    <a:pt x="5825" y="3764"/>
                  </a:lnTo>
                  <a:lnTo>
                    <a:pt x="6523" y="3764"/>
                  </a:lnTo>
                  <a:lnTo>
                    <a:pt x="6524" y="3725"/>
                  </a:lnTo>
                  <a:lnTo>
                    <a:pt x="6524" y="3679"/>
                  </a:lnTo>
                  <a:lnTo>
                    <a:pt x="6522" y="3582"/>
                  </a:lnTo>
                  <a:lnTo>
                    <a:pt x="6519" y="3488"/>
                  </a:lnTo>
                  <a:lnTo>
                    <a:pt x="6518" y="3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/>
              <a:endParaRPr lang="zh-CN" altLang="en-US" sz="2000" b="1" spc="60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团队">
            <a:extLst>
              <a:ext uri="{FF2B5EF4-FFF2-40B4-BE49-F238E27FC236}">
                <a16:creationId xmlns:a16="http://schemas.microsoft.com/office/drawing/2014/main" id="{287F5B9B-8A35-40DB-B490-0E96F014F78F}"/>
              </a:ext>
            </a:extLst>
          </p:cNvPr>
          <p:cNvSpPr/>
          <p:nvPr/>
        </p:nvSpPr>
        <p:spPr bwMode="auto">
          <a:xfrm>
            <a:off x="4771577" y="1224401"/>
            <a:ext cx="765175" cy="710565"/>
          </a:xfrm>
          <a:custGeom>
            <a:avLst/>
            <a:gdLst>
              <a:gd name="T0" fmla="*/ 487682 w 2208213"/>
              <a:gd name="T1" fmla="*/ 903141 h 2120900"/>
              <a:gd name="T2" fmla="*/ 877061 w 2208213"/>
              <a:gd name="T3" fmla="*/ 868938 h 2120900"/>
              <a:gd name="T4" fmla="*/ 1211675 w 2208213"/>
              <a:gd name="T5" fmla="*/ 978387 h 2120900"/>
              <a:gd name="T6" fmla="*/ 1550671 w 2208213"/>
              <a:gd name="T7" fmla="*/ 850880 h 2120900"/>
              <a:gd name="T8" fmla="*/ 1905000 w 2208213"/>
              <a:gd name="T9" fmla="*/ 938439 h 2120900"/>
              <a:gd name="T10" fmla="*/ 1447165 w 2208213"/>
              <a:gd name="T11" fmla="*/ 1413991 h 2120900"/>
              <a:gd name="T12" fmla="*/ 1047928 w 2208213"/>
              <a:gd name="T13" fmla="*/ 1828800 h 2120900"/>
              <a:gd name="T14" fmla="*/ 930730 w 2208213"/>
              <a:gd name="T15" fmla="*/ 1416180 h 2120900"/>
              <a:gd name="T16" fmla="*/ 474265 w 2208213"/>
              <a:gd name="T17" fmla="*/ 1392375 h 2120900"/>
              <a:gd name="T18" fmla="*/ 4655 w 2208213"/>
              <a:gd name="T19" fmla="*/ 1399763 h 2120900"/>
              <a:gd name="T20" fmla="*/ 1699778 w 2208213"/>
              <a:gd name="T21" fmla="*/ 568357 h 2120900"/>
              <a:gd name="T22" fmla="*/ 1776302 w 2208213"/>
              <a:gd name="T23" fmla="*/ 687290 h 2120900"/>
              <a:gd name="T24" fmla="*/ 1757990 w 2208213"/>
              <a:gd name="T25" fmla="*/ 747304 h 2120900"/>
              <a:gd name="T26" fmla="*/ 1632272 w 2208213"/>
              <a:gd name="T27" fmla="*/ 831708 h 2120900"/>
              <a:gd name="T28" fmla="*/ 1550556 w 2208213"/>
              <a:gd name="T29" fmla="*/ 696333 h 2120900"/>
              <a:gd name="T30" fmla="*/ 1616695 w 2208213"/>
              <a:gd name="T31" fmla="*/ 576852 h 2120900"/>
              <a:gd name="T32" fmla="*/ 1264397 w 2208213"/>
              <a:gd name="T33" fmla="*/ 596035 h 2120900"/>
              <a:gd name="T34" fmla="*/ 1315287 w 2208213"/>
              <a:gd name="T35" fmla="*/ 707294 h 2120900"/>
              <a:gd name="T36" fmla="*/ 1239772 w 2208213"/>
              <a:gd name="T37" fmla="*/ 818554 h 2120900"/>
              <a:gd name="T38" fmla="*/ 1103245 w 2208213"/>
              <a:gd name="T39" fmla="*/ 756895 h 2120900"/>
              <a:gd name="T40" fmla="*/ 1088470 w 2208213"/>
              <a:gd name="T41" fmla="*/ 666463 h 2120900"/>
              <a:gd name="T42" fmla="*/ 1185599 w 2208213"/>
              <a:gd name="T43" fmla="*/ 562876 h 2120900"/>
              <a:gd name="T44" fmla="*/ 813923 w 2208213"/>
              <a:gd name="T45" fmla="*/ 646732 h 2120900"/>
              <a:gd name="T46" fmla="*/ 830980 w 2208213"/>
              <a:gd name="T47" fmla="*/ 736069 h 2120900"/>
              <a:gd name="T48" fmla="*/ 714332 w 2208213"/>
              <a:gd name="T49" fmla="*/ 844588 h 2120900"/>
              <a:gd name="T50" fmla="*/ 596309 w 2208213"/>
              <a:gd name="T51" fmla="*/ 730039 h 2120900"/>
              <a:gd name="T52" fmla="*/ 630423 w 2208213"/>
              <a:gd name="T53" fmla="*/ 609189 h 2120900"/>
              <a:gd name="T54" fmla="*/ 275254 w 2208213"/>
              <a:gd name="T55" fmla="*/ 570001 h 2120900"/>
              <a:gd name="T56" fmla="*/ 350002 w 2208213"/>
              <a:gd name="T57" fmla="*/ 688111 h 2120900"/>
              <a:gd name="T58" fmla="*/ 325818 w 2208213"/>
              <a:gd name="T59" fmla="*/ 757169 h 2120900"/>
              <a:gd name="T60" fmla="*/ 196933 w 2208213"/>
              <a:gd name="T61" fmla="*/ 826776 h 2120900"/>
              <a:gd name="T62" fmla="*/ 123559 w 2208213"/>
              <a:gd name="T63" fmla="*/ 692496 h 2120900"/>
              <a:gd name="T64" fmla="*/ 191437 w 2208213"/>
              <a:gd name="T65" fmla="*/ 574386 h 2120900"/>
              <a:gd name="T66" fmla="*/ 1499406 w 2208213"/>
              <a:gd name="T67" fmla="*/ 315562 h 2120900"/>
              <a:gd name="T68" fmla="*/ 1548654 w 2208213"/>
              <a:gd name="T69" fmla="*/ 420383 h 2120900"/>
              <a:gd name="T70" fmla="*/ 1488189 w 2208213"/>
              <a:gd name="T71" fmla="*/ 521111 h 2120900"/>
              <a:gd name="T72" fmla="*/ 1351935 w 2208213"/>
              <a:gd name="T73" fmla="*/ 503640 h 2120900"/>
              <a:gd name="T74" fmla="*/ 1323481 w 2208213"/>
              <a:gd name="T75" fmla="*/ 404824 h 2120900"/>
              <a:gd name="T76" fmla="*/ 1406929 w 2208213"/>
              <a:gd name="T77" fmla="*/ 283624 h 2120900"/>
              <a:gd name="T78" fmla="*/ 1042787 w 2208213"/>
              <a:gd name="T79" fmla="*/ 348319 h 2120900"/>
              <a:gd name="T80" fmla="*/ 1073977 w 2208213"/>
              <a:gd name="T81" fmla="*/ 441402 h 2120900"/>
              <a:gd name="T82" fmla="*/ 979585 w 2208213"/>
              <a:gd name="T83" fmla="*/ 552775 h 2120900"/>
              <a:gd name="T84" fmla="*/ 847709 w 2208213"/>
              <a:gd name="T85" fmla="*/ 461875 h 2120900"/>
              <a:gd name="T86" fmla="*/ 851539 w 2208213"/>
              <a:gd name="T87" fmla="*/ 359784 h 2120900"/>
              <a:gd name="T88" fmla="*/ 482345 w 2208213"/>
              <a:gd name="T89" fmla="*/ 282259 h 2120900"/>
              <a:gd name="T90" fmla="*/ 575472 w 2208213"/>
              <a:gd name="T91" fmla="*/ 392267 h 2120900"/>
              <a:gd name="T92" fmla="*/ 583689 w 2208213"/>
              <a:gd name="T93" fmla="*/ 458873 h 2120900"/>
              <a:gd name="T94" fmla="*/ 469197 w 2208213"/>
              <a:gd name="T95" fmla="*/ 562603 h 2120900"/>
              <a:gd name="T96" fmla="*/ 353610 w 2208213"/>
              <a:gd name="T97" fmla="*/ 446043 h 2120900"/>
              <a:gd name="T98" fmla="*/ 392504 w 2208213"/>
              <a:gd name="T99" fmla="*/ 323477 h 2120900"/>
              <a:gd name="T100" fmla="*/ 1230742 w 2208213"/>
              <a:gd name="T101" fmla="*/ 9591 h 2120900"/>
              <a:gd name="T102" fmla="*/ 1298596 w 2208213"/>
              <a:gd name="T103" fmla="*/ 124413 h 2120900"/>
              <a:gd name="T104" fmla="*/ 1280264 w 2208213"/>
              <a:gd name="T105" fmla="*/ 184702 h 2120900"/>
              <a:gd name="T106" fmla="*/ 1160701 w 2208213"/>
              <a:gd name="T107" fmla="*/ 273216 h 2120900"/>
              <a:gd name="T108" fmla="*/ 1070138 w 2208213"/>
              <a:gd name="T109" fmla="*/ 138389 h 2120900"/>
              <a:gd name="T110" fmla="*/ 1134435 w 2208213"/>
              <a:gd name="T111" fmla="*/ 16990 h 2120900"/>
              <a:gd name="T112" fmla="*/ 782331 w 2208213"/>
              <a:gd name="T113" fmla="*/ 29870 h 2120900"/>
              <a:gd name="T114" fmla="*/ 834042 w 2208213"/>
              <a:gd name="T115" fmla="*/ 136471 h 2120900"/>
              <a:gd name="T116" fmla="*/ 778774 w 2208213"/>
              <a:gd name="T117" fmla="*/ 234303 h 2120900"/>
              <a:gd name="T118" fmla="*/ 643068 w 2208213"/>
              <a:gd name="T119" fmla="*/ 230741 h 2120900"/>
              <a:gd name="T120" fmla="*/ 607774 w 2208213"/>
              <a:gd name="T121" fmla="*/ 123866 h 2120900"/>
              <a:gd name="T122" fmla="*/ 688486 w 2208213"/>
              <a:gd name="T123" fmla="*/ 3015 h 21209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08213" h="2120900">
                <a:moveTo>
                  <a:pt x="178701" y="976312"/>
                </a:moveTo>
                <a:lnTo>
                  <a:pt x="187271" y="994082"/>
                </a:lnTo>
                <a:lnTo>
                  <a:pt x="200603" y="1020420"/>
                </a:lnTo>
                <a:lnTo>
                  <a:pt x="233930" y="1085472"/>
                </a:lnTo>
                <a:lnTo>
                  <a:pt x="278050" y="1170197"/>
                </a:lnTo>
                <a:lnTo>
                  <a:pt x="282177" y="1164803"/>
                </a:lnTo>
                <a:lnTo>
                  <a:pt x="287573" y="1156552"/>
                </a:lnTo>
                <a:lnTo>
                  <a:pt x="293603" y="1146081"/>
                </a:lnTo>
                <a:lnTo>
                  <a:pt x="300269" y="1134657"/>
                </a:lnTo>
                <a:lnTo>
                  <a:pt x="315187" y="1107684"/>
                </a:lnTo>
                <a:lnTo>
                  <a:pt x="331375" y="1077856"/>
                </a:lnTo>
                <a:lnTo>
                  <a:pt x="346928" y="1047393"/>
                </a:lnTo>
                <a:lnTo>
                  <a:pt x="361211" y="1018834"/>
                </a:lnTo>
                <a:lnTo>
                  <a:pt x="381208" y="978216"/>
                </a:lnTo>
                <a:lnTo>
                  <a:pt x="399618" y="983293"/>
                </a:lnTo>
                <a:lnTo>
                  <a:pt x="417075" y="988688"/>
                </a:lnTo>
                <a:lnTo>
                  <a:pt x="433898" y="995034"/>
                </a:lnTo>
                <a:lnTo>
                  <a:pt x="449768" y="1001381"/>
                </a:lnTo>
                <a:lnTo>
                  <a:pt x="464687" y="1007727"/>
                </a:lnTo>
                <a:lnTo>
                  <a:pt x="478653" y="1014391"/>
                </a:lnTo>
                <a:lnTo>
                  <a:pt x="491666" y="1020737"/>
                </a:lnTo>
                <a:lnTo>
                  <a:pt x="503728" y="1027084"/>
                </a:lnTo>
                <a:lnTo>
                  <a:pt x="514520" y="1032796"/>
                </a:lnTo>
                <a:lnTo>
                  <a:pt x="524042" y="1038825"/>
                </a:lnTo>
                <a:lnTo>
                  <a:pt x="538960" y="1047710"/>
                </a:lnTo>
                <a:lnTo>
                  <a:pt x="548483" y="1054057"/>
                </a:lnTo>
                <a:lnTo>
                  <a:pt x="551974" y="1056595"/>
                </a:lnTo>
                <a:lnTo>
                  <a:pt x="555148" y="1054057"/>
                </a:lnTo>
                <a:lnTo>
                  <a:pt x="565305" y="1047393"/>
                </a:lnTo>
                <a:lnTo>
                  <a:pt x="581176" y="1037873"/>
                </a:lnTo>
                <a:lnTo>
                  <a:pt x="591333" y="1032161"/>
                </a:lnTo>
                <a:lnTo>
                  <a:pt x="602760" y="1025815"/>
                </a:lnTo>
                <a:lnTo>
                  <a:pt x="614821" y="1019468"/>
                </a:lnTo>
                <a:lnTo>
                  <a:pt x="628787" y="1012804"/>
                </a:lnTo>
                <a:lnTo>
                  <a:pt x="643388" y="1006141"/>
                </a:lnTo>
                <a:lnTo>
                  <a:pt x="658941" y="999477"/>
                </a:lnTo>
                <a:lnTo>
                  <a:pt x="675764" y="993130"/>
                </a:lnTo>
                <a:lnTo>
                  <a:pt x="693221" y="986784"/>
                </a:lnTo>
                <a:lnTo>
                  <a:pt x="711631" y="981389"/>
                </a:lnTo>
                <a:lnTo>
                  <a:pt x="730675" y="976312"/>
                </a:lnTo>
                <a:lnTo>
                  <a:pt x="739245" y="994082"/>
                </a:lnTo>
                <a:lnTo>
                  <a:pt x="752576" y="1020420"/>
                </a:lnTo>
                <a:lnTo>
                  <a:pt x="786222" y="1085472"/>
                </a:lnTo>
                <a:lnTo>
                  <a:pt x="830024" y="1170197"/>
                </a:lnTo>
                <a:lnTo>
                  <a:pt x="834468" y="1164803"/>
                </a:lnTo>
                <a:lnTo>
                  <a:pt x="839546" y="1156552"/>
                </a:lnTo>
                <a:lnTo>
                  <a:pt x="845577" y="1146081"/>
                </a:lnTo>
                <a:lnTo>
                  <a:pt x="852560" y="1134657"/>
                </a:lnTo>
                <a:lnTo>
                  <a:pt x="867161" y="1107684"/>
                </a:lnTo>
                <a:lnTo>
                  <a:pt x="883349" y="1077856"/>
                </a:lnTo>
                <a:lnTo>
                  <a:pt x="898902" y="1047393"/>
                </a:lnTo>
                <a:lnTo>
                  <a:pt x="913185" y="1018834"/>
                </a:lnTo>
                <a:lnTo>
                  <a:pt x="933182" y="978216"/>
                </a:lnTo>
                <a:lnTo>
                  <a:pt x="951909" y="983293"/>
                </a:lnTo>
                <a:lnTo>
                  <a:pt x="969049" y="988688"/>
                </a:lnTo>
                <a:lnTo>
                  <a:pt x="985872" y="995034"/>
                </a:lnTo>
                <a:lnTo>
                  <a:pt x="1001742" y="1001381"/>
                </a:lnTo>
                <a:lnTo>
                  <a:pt x="1016660" y="1007727"/>
                </a:lnTo>
                <a:lnTo>
                  <a:pt x="1030944" y="1014391"/>
                </a:lnTo>
                <a:lnTo>
                  <a:pt x="1043957" y="1020737"/>
                </a:lnTo>
                <a:lnTo>
                  <a:pt x="1055702" y="1027084"/>
                </a:lnTo>
                <a:lnTo>
                  <a:pt x="1066811" y="1032796"/>
                </a:lnTo>
                <a:lnTo>
                  <a:pt x="1076016" y="1038825"/>
                </a:lnTo>
                <a:lnTo>
                  <a:pt x="1090934" y="1047710"/>
                </a:lnTo>
                <a:lnTo>
                  <a:pt x="1100456" y="1054057"/>
                </a:lnTo>
                <a:lnTo>
                  <a:pt x="1103948" y="1056595"/>
                </a:lnTo>
                <a:lnTo>
                  <a:pt x="1107439" y="1054057"/>
                </a:lnTo>
                <a:lnTo>
                  <a:pt x="1117279" y="1047393"/>
                </a:lnTo>
                <a:lnTo>
                  <a:pt x="1133149" y="1037873"/>
                </a:lnTo>
                <a:lnTo>
                  <a:pt x="1143306" y="1032161"/>
                </a:lnTo>
                <a:lnTo>
                  <a:pt x="1154733" y="1025815"/>
                </a:lnTo>
                <a:lnTo>
                  <a:pt x="1167112" y="1019468"/>
                </a:lnTo>
                <a:lnTo>
                  <a:pt x="1180761" y="1012804"/>
                </a:lnTo>
                <a:lnTo>
                  <a:pt x="1195679" y="1006141"/>
                </a:lnTo>
                <a:lnTo>
                  <a:pt x="1210914" y="999477"/>
                </a:lnTo>
                <a:lnTo>
                  <a:pt x="1228055" y="993130"/>
                </a:lnTo>
                <a:lnTo>
                  <a:pt x="1245195" y="986784"/>
                </a:lnTo>
                <a:lnTo>
                  <a:pt x="1263922" y="981389"/>
                </a:lnTo>
                <a:lnTo>
                  <a:pt x="1282649" y="976312"/>
                </a:lnTo>
                <a:lnTo>
                  <a:pt x="1291219" y="994082"/>
                </a:lnTo>
                <a:lnTo>
                  <a:pt x="1304868" y="1020420"/>
                </a:lnTo>
                <a:lnTo>
                  <a:pt x="1338196" y="1085472"/>
                </a:lnTo>
                <a:lnTo>
                  <a:pt x="1382315" y="1170197"/>
                </a:lnTo>
                <a:lnTo>
                  <a:pt x="1386442" y="1164803"/>
                </a:lnTo>
                <a:lnTo>
                  <a:pt x="1391838" y="1156552"/>
                </a:lnTo>
                <a:lnTo>
                  <a:pt x="1397551" y="1146081"/>
                </a:lnTo>
                <a:lnTo>
                  <a:pt x="1404534" y="1134657"/>
                </a:lnTo>
                <a:lnTo>
                  <a:pt x="1419135" y="1107684"/>
                </a:lnTo>
                <a:lnTo>
                  <a:pt x="1435323" y="1077856"/>
                </a:lnTo>
                <a:lnTo>
                  <a:pt x="1451193" y="1047393"/>
                </a:lnTo>
                <a:lnTo>
                  <a:pt x="1465159" y="1018834"/>
                </a:lnTo>
                <a:lnTo>
                  <a:pt x="1485473" y="978216"/>
                </a:lnTo>
                <a:lnTo>
                  <a:pt x="1503883" y="983293"/>
                </a:lnTo>
                <a:lnTo>
                  <a:pt x="1521023" y="988688"/>
                </a:lnTo>
                <a:lnTo>
                  <a:pt x="1538163" y="995034"/>
                </a:lnTo>
                <a:lnTo>
                  <a:pt x="1553716" y="1001381"/>
                </a:lnTo>
                <a:lnTo>
                  <a:pt x="1568634" y="1007727"/>
                </a:lnTo>
                <a:lnTo>
                  <a:pt x="1582918" y="1014391"/>
                </a:lnTo>
                <a:lnTo>
                  <a:pt x="1595931" y="1020737"/>
                </a:lnTo>
                <a:lnTo>
                  <a:pt x="1607676" y="1027084"/>
                </a:lnTo>
                <a:lnTo>
                  <a:pt x="1618785" y="1032796"/>
                </a:lnTo>
                <a:lnTo>
                  <a:pt x="1628307" y="1038825"/>
                </a:lnTo>
                <a:lnTo>
                  <a:pt x="1643225" y="1047710"/>
                </a:lnTo>
                <a:lnTo>
                  <a:pt x="1652430" y="1054057"/>
                </a:lnTo>
                <a:lnTo>
                  <a:pt x="1656239" y="1056595"/>
                </a:lnTo>
                <a:lnTo>
                  <a:pt x="1659731" y="1054057"/>
                </a:lnTo>
                <a:lnTo>
                  <a:pt x="1669570" y="1047393"/>
                </a:lnTo>
                <a:lnTo>
                  <a:pt x="1685123" y="1037873"/>
                </a:lnTo>
                <a:lnTo>
                  <a:pt x="1695598" y="1032161"/>
                </a:lnTo>
                <a:lnTo>
                  <a:pt x="1707025" y="1025815"/>
                </a:lnTo>
                <a:lnTo>
                  <a:pt x="1719086" y="1019468"/>
                </a:lnTo>
                <a:lnTo>
                  <a:pt x="1732735" y="1012804"/>
                </a:lnTo>
                <a:lnTo>
                  <a:pt x="1747653" y="1006141"/>
                </a:lnTo>
                <a:lnTo>
                  <a:pt x="1763523" y="999477"/>
                </a:lnTo>
                <a:lnTo>
                  <a:pt x="1780029" y="993130"/>
                </a:lnTo>
                <a:lnTo>
                  <a:pt x="1797486" y="986784"/>
                </a:lnTo>
                <a:lnTo>
                  <a:pt x="1815896" y="981389"/>
                </a:lnTo>
                <a:lnTo>
                  <a:pt x="1834623" y="976312"/>
                </a:lnTo>
                <a:lnTo>
                  <a:pt x="1843510" y="994082"/>
                </a:lnTo>
                <a:lnTo>
                  <a:pt x="1856842" y="1020420"/>
                </a:lnTo>
                <a:lnTo>
                  <a:pt x="1890169" y="1085472"/>
                </a:lnTo>
                <a:lnTo>
                  <a:pt x="1934289" y="1170197"/>
                </a:lnTo>
                <a:lnTo>
                  <a:pt x="1938733" y="1164803"/>
                </a:lnTo>
                <a:lnTo>
                  <a:pt x="1943812" y="1156552"/>
                </a:lnTo>
                <a:lnTo>
                  <a:pt x="1949525" y="1146081"/>
                </a:lnTo>
                <a:lnTo>
                  <a:pt x="1956825" y="1134657"/>
                </a:lnTo>
                <a:lnTo>
                  <a:pt x="1971744" y="1107684"/>
                </a:lnTo>
                <a:lnTo>
                  <a:pt x="1987297" y="1077856"/>
                </a:lnTo>
                <a:lnTo>
                  <a:pt x="2003167" y="1047393"/>
                </a:lnTo>
                <a:lnTo>
                  <a:pt x="2017451" y="1018834"/>
                </a:lnTo>
                <a:lnTo>
                  <a:pt x="2037447" y="978216"/>
                </a:lnTo>
                <a:lnTo>
                  <a:pt x="2055857" y="983293"/>
                </a:lnTo>
                <a:lnTo>
                  <a:pt x="2073314" y="988688"/>
                </a:lnTo>
                <a:lnTo>
                  <a:pt x="2090137" y="995034"/>
                </a:lnTo>
                <a:lnTo>
                  <a:pt x="2106007" y="1001381"/>
                </a:lnTo>
                <a:lnTo>
                  <a:pt x="2120926" y="1007727"/>
                </a:lnTo>
                <a:lnTo>
                  <a:pt x="2134892" y="1014391"/>
                </a:lnTo>
                <a:lnTo>
                  <a:pt x="2147905" y="1020737"/>
                </a:lnTo>
                <a:lnTo>
                  <a:pt x="2159650" y="1027084"/>
                </a:lnTo>
                <a:lnTo>
                  <a:pt x="2170759" y="1032796"/>
                </a:lnTo>
                <a:lnTo>
                  <a:pt x="2180281" y="1038825"/>
                </a:lnTo>
                <a:lnTo>
                  <a:pt x="2195199" y="1047710"/>
                </a:lnTo>
                <a:lnTo>
                  <a:pt x="2205039" y="1054057"/>
                </a:lnTo>
                <a:lnTo>
                  <a:pt x="2208213" y="1056595"/>
                </a:lnTo>
                <a:lnTo>
                  <a:pt x="2208213" y="1088328"/>
                </a:lnTo>
                <a:lnTo>
                  <a:pt x="2208213" y="1210180"/>
                </a:lnTo>
                <a:lnTo>
                  <a:pt x="2208213" y="1600489"/>
                </a:lnTo>
                <a:lnTo>
                  <a:pt x="2207896" y="1605249"/>
                </a:lnTo>
                <a:lnTo>
                  <a:pt x="2206943" y="1610008"/>
                </a:lnTo>
                <a:lnTo>
                  <a:pt x="2205674" y="1614768"/>
                </a:lnTo>
                <a:lnTo>
                  <a:pt x="2204404" y="1618893"/>
                </a:lnTo>
                <a:lnTo>
                  <a:pt x="2202182" y="1623336"/>
                </a:lnTo>
                <a:lnTo>
                  <a:pt x="2199960" y="1627144"/>
                </a:lnTo>
                <a:lnTo>
                  <a:pt x="2197104" y="1630952"/>
                </a:lnTo>
                <a:lnTo>
                  <a:pt x="2193930" y="1634442"/>
                </a:lnTo>
                <a:lnTo>
                  <a:pt x="2190756" y="1636981"/>
                </a:lnTo>
                <a:lnTo>
                  <a:pt x="2186947" y="1639837"/>
                </a:lnTo>
                <a:lnTo>
                  <a:pt x="2183138" y="1642375"/>
                </a:lnTo>
                <a:lnTo>
                  <a:pt x="2179012" y="1644597"/>
                </a:lnTo>
                <a:lnTo>
                  <a:pt x="2174250" y="1646183"/>
                </a:lnTo>
                <a:lnTo>
                  <a:pt x="2170124" y="1647453"/>
                </a:lnTo>
                <a:lnTo>
                  <a:pt x="2165363" y="1648087"/>
                </a:lnTo>
                <a:lnTo>
                  <a:pt x="2160284" y="1648087"/>
                </a:lnTo>
                <a:lnTo>
                  <a:pt x="2101881" y="1648087"/>
                </a:lnTo>
                <a:lnTo>
                  <a:pt x="2101881" y="2120900"/>
                </a:lnTo>
                <a:lnTo>
                  <a:pt x="1766697" y="2120900"/>
                </a:lnTo>
                <a:lnTo>
                  <a:pt x="1766697" y="1648087"/>
                </a:lnTo>
                <a:lnTo>
                  <a:pt x="1703850" y="1648087"/>
                </a:lnTo>
                <a:lnTo>
                  <a:pt x="1699089" y="1648087"/>
                </a:lnTo>
                <a:lnTo>
                  <a:pt x="1694328" y="1647453"/>
                </a:lnTo>
                <a:lnTo>
                  <a:pt x="1689567" y="1646183"/>
                </a:lnTo>
                <a:lnTo>
                  <a:pt x="1685123" y="1644597"/>
                </a:lnTo>
                <a:lnTo>
                  <a:pt x="1681314" y="1642375"/>
                </a:lnTo>
                <a:lnTo>
                  <a:pt x="1677506" y="1639837"/>
                </a:lnTo>
                <a:lnTo>
                  <a:pt x="1673379" y="1636981"/>
                </a:lnTo>
                <a:lnTo>
                  <a:pt x="1670205" y="1634442"/>
                </a:lnTo>
                <a:lnTo>
                  <a:pt x="1667031" y="1630952"/>
                </a:lnTo>
                <a:lnTo>
                  <a:pt x="1664492" y="1627144"/>
                </a:lnTo>
                <a:lnTo>
                  <a:pt x="1661953" y="1623336"/>
                </a:lnTo>
                <a:lnTo>
                  <a:pt x="1659731" y="1618893"/>
                </a:lnTo>
                <a:lnTo>
                  <a:pt x="1658144" y="1614768"/>
                </a:lnTo>
                <a:lnTo>
                  <a:pt x="1656874" y="1610008"/>
                </a:lnTo>
                <a:lnTo>
                  <a:pt x="1656239" y="1605249"/>
                </a:lnTo>
                <a:lnTo>
                  <a:pt x="1656239" y="1600489"/>
                </a:lnTo>
                <a:lnTo>
                  <a:pt x="1655604" y="1605249"/>
                </a:lnTo>
                <a:lnTo>
                  <a:pt x="1654970" y="1610008"/>
                </a:lnTo>
                <a:lnTo>
                  <a:pt x="1653700" y="1614768"/>
                </a:lnTo>
                <a:lnTo>
                  <a:pt x="1652113" y="1618893"/>
                </a:lnTo>
                <a:lnTo>
                  <a:pt x="1650208" y="1623336"/>
                </a:lnTo>
                <a:lnTo>
                  <a:pt x="1647987" y="1627144"/>
                </a:lnTo>
                <a:lnTo>
                  <a:pt x="1645130" y="1630952"/>
                </a:lnTo>
                <a:lnTo>
                  <a:pt x="1641956" y="1634442"/>
                </a:lnTo>
                <a:lnTo>
                  <a:pt x="1638782" y="1636981"/>
                </a:lnTo>
                <a:lnTo>
                  <a:pt x="1634973" y="1639837"/>
                </a:lnTo>
                <a:lnTo>
                  <a:pt x="1630846" y="1642375"/>
                </a:lnTo>
                <a:lnTo>
                  <a:pt x="1627038" y="1644597"/>
                </a:lnTo>
                <a:lnTo>
                  <a:pt x="1622276" y="1646183"/>
                </a:lnTo>
                <a:lnTo>
                  <a:pt x="1617833" y="1647453"/>
                </a:lnTo>
                <a:lnTo>
                  <a:pt x="1613072" y="1648087"/>
                </a:lnTo>
                <a:lnTo>
                  <a:pt x="1607993" y="1648087"/>
                </a:lnTo>
                <a:lnTo>
                  <a:pt x="1549907" y="1648087"/>
                </a:lnTo>
                <a:lnTo>
                  <a:pt x="1549907" y="2120900"/>
                </a:lnTo>
                <a:lnTo>
                  <a:pt x="1214723" y="2120900"/>
                </a:lnTo>
                <a:lnTo>
                  <a:pt x="1214723" y="1648087"/>
                </a:lnTo>
                <a:lnTo>
                  <a:pt x="1151559" y="1648087"/>
                </a:lnTo>
                <a:lnTo>
                  <a:pt x="1146798" y="1648087"/>
                </a:lnTo>
                <a:lnTo>
                  <a:pt x="1142354" y="1647453"/>
                </a:lnTo>
                <a:lnTo>
                  <a:pt x="1137593" y="1646183"/>
                </a:lnTo>
                <a:lnTo>
                  <a:pt x="1133149" y="1644597"/>
                </a:lnTo>
                <a:lnTo>
                  <a:pt x="1129340" y="1642375"/>
                </a:lnTo>
                <a:lnTo>
                  <a:pt x="1125214" y="1639837"/>
                </a:lnTo>
                <a:lnTo>
                  <a:pt x="1121405" y="1636981"/>
                </a:lnTo>
                <a:lnTo>
                  <a:pt x="1118231" y="1634442"/>
                </a:lnTo>
                <a:lnTo>
                  <a:pt x="1115057" y="1630952"/>
                </a:lnTo>
                <a:lnTo>
                  <a:pt x="1112200" y="1627144"/>
                </a:lnTo>
                <a:lnTo>
                  <a:pt x="1109979" y="1623336"/>
                </a:lnTo>
                <a:lnTo>
                  <a:pt x="1107439" y="1618893"/>
                </a:lnTo>
                <a:lnTo>
                  <a:pt x="1105852" y="1614768"/>
                </a:lnTo>
                <a:lnTo>
                  <a:pt x="1104900" y="1610008"/>
                </a:lnTo>
                <a:lnTo>
                  <a:pt x="1103948" y="1605249"/>
                </a:lnTo>
                <a:lnTo>
                  <a:pt x="1103948" y="1600489"/>
                </a:lnTo>
                <a:lnTo>
                  <a:pt x="1103630" y="1605249"/>
                </a:lnTo>
                <a:lnTo>
                  <a:pt x="1102996" y="1610008"/>
                </a:lnTo>
                <a:lnTo>
                  <a:pt x="1101726" y="1614768"/>
                </a:lnTo>
                <a:lnTo>
                  <a:pt x="1100139" y="1618893"/>
                </a:lnTo>
                <a:lnTo>
                  <a:pt x="1098234" y="1623336"/>
                </a:lnTo>
                <a:lnTo>
                  <a:pt x="1095695" y="1627144"/>
                </a:lnTo>
                <a:lnTo>
                  <a:pt x="1093156" y="1630952"/>
                </a:lnTo>
                <a:lnTo>
                  <a:pt x="1089982" y="1634442"/>
                </a:lnTo>
                <a:lnTo>
                  <a:pt x="1086808" y="1636981"/>
                </a:lnTo>
                <a:lnTo>
                  <a:pt x="1082681" y="1639837"/>
                </a:lnTo>
                <a:lnTo>
                  <a:pt x="1078872" y="1642375"/>
                </a:lnTo>
                <a:lnTo>
                  <a:pt x="1075064" y="1644597"/>
                </a:lnTo>
                <a:lnTo>
                  <a:pt x="1070302" y="1646183"/>
                </a:lnTo>
                <a:lnTo>
                  <a:pt x="1065859" y="1647453"/>
                </a:lnTo>
                <a:lnTo>
                  <a:pt x="1061098" y="1648087"/>
                </a:lnTo>
                <a:lnTo>
                  <a:pt x="1056019" y="1648087"/>
                </a:lnTo>
                <a:lnTo>
                  <a:pt x="997298" y="1648087"/>
                </a:lnTo>
                <a:lnTo>
                  <a:pt x="997298" y="2120900"/>
                </a:lnTo>
                <a:lnTo>
                  <a:pt x="662432" y="2120900"/>
                </a:lnTo>
                <a:lnTo>
                  <a:pt x="662432" y="1648087"/>
                </a:lnTo>
                <a:lnTo>
                  <a:pt x="599585" y="1648087"/>
                </a:lnTo>
                <a:lnTo>
                  <a:pt x="594824" y="1648087"/>
                </a:lnTo>
                <a:lnTo>
                  <a:pt x="590063" y="1647453"/>
                </a:lnTo>
                <a:lnTo>
                  <a:pt x="585302" y="1646183"/>
                </a:lnTo>
                <a:lnTo>
                  <a:pt x="581176" y="1644597"/>
                </a:lnTo>
                <a:lnTo>
                  <a:pt x="576732" y="1642375"/>
                </a:lnTo>
                <a:lnTo>
                  <a:pt x="572923" y="1639837"/>
                </a:lnTo>
                <a:lnTo>
                  <a:pt x="569432" y="1636981"/>
                </a:lnTo>
                <a:lnTo>
                  <a:pt x="565623" y="1634442"/>
                </a:lnTo>
                <a:lnTo>
                  <a:pt x="563083" y="1630952"/>
                </a:lnTo>
                <a:lnTo>
                  <a:pt x="560227" y="1627144"/>
                </a:lnTo>
                <a:lnTo>
                  <a:pt x="557370" y="1623336"/>
                </a:lnTo>
                <a:lnTo>
                  <a:pt x="555466" y="1618893"/>
                </a:lnTo>
                <a:lnTo>
                  <a:pt x="553879" y="1614768"/>
                </a:lnTo>
                <a:lnTo>
                  <a:pt x="552609" y="1610008"/>
                </a:lnTo>
                <a:lnTo>
                  <a:pt x="551974" y="1605249"/>
                </a:lnTo>
                <a:lnTo>
                  <a:pt x="551974" y="1600489"/>
                </a:lnTo>
                <a:lnTo>
                  <a:pt x="551657" y="1605249"/>
                </a:lnTo>
                <a:lnTo>
                  <a:pt x="550704" y="1610008"/>
                </a:lnTo>
                <a:lnTo>
                  <a:pt x="549752" y="1614768"/>
                </a:lnTo>
                <a:lnTo>
                  <a:pt x="548165" y="1618893"/>
                </a:lnTo>
                <a:lnTo>
                  <a:pt x="545943" y="1623336"/>
                </a:lnTo>
                <a:lnTo>
                  <a:pt x="543722" y="1627144"/>
                </a:lnTo>
                <a:lnTo>
                  <a:pt x="540865" y="1630952"/>
                </a:lnTo>
                <a:lnTo>
                  <a:pt x="537691" y="1634442"/>
                </a:lnTo>
                <a:lnTo>
                  <a:pt x="534199" y="1636981"/>
                </a:lnTo>
                <a:lnTo>
                  <a:pt x="530708" y="1639837"/>
                </a:lnTo>
                <a:lnTo>
                  <a:pt x="526899" y="1642375"/>
                </a:lnTo>
                <a:lnTo>
                  <a:pt x="522455" y="1644597"/>
                </a:lnTo>
                <a:lnTo>
                  <a:pt x="518011" y="1646183"/>
                </a:lnTo>
                <a:lnTo>
                  <a:pt x="513885" y="1647453"/>
                </a:lnTo>
                <a:lnTo>
                  <a:pt x="509124" y="1648087"/>
                </a:lnTo>
                <a:lnTo>
                  <a:pt x="504045" y="1648087"/>
                </a:lnTo>
                <a:lnTo>
                  <a:pt x="445325" y="1648087"/>
                </a:lnTo>
                <a:lnTo>
                  <a:pt x="445325" y="2120900"/>
                </a:lnTo>
                <a:lnTo>
                  <a:pt x="110458" y="2120900"/>
                </a:lnTo>
                <a:lnTo>
                  <a:pt x="110458" y="1648087"/>
                </a:lnTo>
                <a:lnTo>
                  <a:pt x="47611" y="1648087"/>
                </a:lnTo>
                <a:lnTo>
                  <a:pt x="42850" y="1648087"/>
                </a:lnTo>
                <a:lnTo>
                  <a:pt x="38089" y="1647453"/>
                </a:lnTo>
                <a:lnTo>
                  <a:pt x="33328" y="1646183"/>
                </a:lnTo>
                <a:lnTo>
                  <a:pt x="28884" y="1644597"/>
                </a:lnTo>
                <a:lnTo>
                  <a:pt x="24758" y="1642375"/>
                </a:lnTo>
                <a:lnTo>
                  <a:pt x="20632" y="1639837"/>
                </a:lnTo>
                <a:lnTo>
                  <a:pt x="17140" y="1636981"/>
                </a:lnTo>
                <a:lnTo>
                  <a:pt x="13649" y="1634442"/>
                </a:lnTo>
                <a:lnTo>
                  <a:pt x="10792" y="1630952"/>
                </a:lnTo>
                <a:lnTo>
                  <a:pt x="8253" y="1627144"/>
                </a:lnTo>
                <a:lnTo>
                  <a:pt x="5396" y="1623336"/>
                </a:lnTo>
                <a:lnTo>
                  <a:pt x="3492" y="1618893"/>
                </a:lnTo>
                <a:lnTo>
                  <a:pt x="1905" y="1614768"/>
                </a:lnTo>
                <a:lnTo>
                  <a:pt x="635" y="1610008"/>
                </a:lnTo>
                <a:lnTo>
                  <a:pt x="0" y="1605249"/>
                </a:lnTo>
                <a:lnTo>
                  <a:pt x="0" y="1600489"/>
                </a:lnTo>
                <a:lnTo>
                  <a:pt x="0" y="1210180"/>
                </a:lnTo>
                <a:lnTo>
                  <a:pt x="0" y="1088328"/>
                </a:lnTo>
                <a:lnTo>
                  <a:pt x="0" y="1056595"/>
                </a:lnTo>
                <a:lnTo>
                  <a:pt x="3174" y="1054057"/>
                </a:lnTo>
                <a:lnTo>
                  <a:pt x="13331" y="1047393"/>
                </a:lnTo>
                <a:lnTo>
                  <a:pt x="28884" y="1037873"/>
                </a:lnTo>
                <a:lnTo>
                  <a:pt x="39359" y="1032161"/>
                </a:lnTo>
                <a:lnTo>
                  <a:pt x="50786" y="1025815"/>
                </a:lnTo>
                <a:lnTo>
                  <a:pt x="62847" y="1019468"/>
                </a:lnTo>
                <a:lnTo>
                  <a:pt x="76496" y="1012804"/>
                </a:lnTo>
                <a:lnTo>
                  <a:pt x="91096" y="1006141"/>
                </a:lnTo>
                <a:lnTo>
                  <a:pt x="106967" y="999477"/>
                </a:lnTo>
                <a:lnTo>
                  <a:pt x="123790" y="993130"/>
                </a:lnTo>
                <a:lnTo>
                  <a:pt x="141247" y="986784"/>
                </a:lnTo>
                <a:lnTo>
                  <a:pt x="159657" y="981389"/>
                </a:lnTo>
                <a:lnTo>
                  <a:pt x="178701" y="976312"/>
                </a:lnTo>
                <a:close/>
                <a:moveTo>
                  <a:pt x="1932310" y="652462"/>
                </a:moveTo>
                <a:lnTo>
                  <a:pt x="1937696" y="652780"/>
                </a:lnTo>
                <a:lnTo>
                  <a:pt x="1943081" y="653098"/>
                </a:lnTo>
                <a:lnTo>
                  <a:pt x="1948784" y="653416"/>
                </a:lnTo>
                <a:lnTo>
                  <a:pt x="1954169" y="654687"/>
                </a:lnTo>
                <a:lnTo>
                  <a:pt x="1959555" y="655958"/>
                </a:lnTo>
                <a:lnTo>
                  <a:pt x="1964940" y="657547"/>
                </a:lnTo>
                <a:lnTo>
                  <a:pt x="1970326" y="659136"/>
                </a:lnTo>
                <a:lnTo>
                  <a:pt x="1975395" y="661043"/>
                </a:lnTo>
                <a:lnTo>
                  <a:pt x="1980464" y="663268"/>
                </a:lnTo>
                <a:lnTo>
                  <a:pt x="1985532" y="666128"/>
                </a:lnTo>
                <a:lnTo>
                  <a:pt x="1990601" y="668988"/>
                </a:lnTo>
                <a:lnTo>
                  <a:pt x="1995353" y="672166"/>
                </a:lnTo>
                <a:lnTo>
                  <a:pt x="2000105" y="675344"/>
                </a:lnTo>
                <a:lnTo>
                  <a:pt x="2004857" y="679158"/>
                </a:lnTo>
                <a:lnTo>
                  <a:pt x="2009292" y="682654"/>
                </a:lnTo>
                <a:lnTo>
                  <a:pt x="2013411" y="687103"/>
                </a:lnTo>
                <a:lnTo>
                  <a:pt x="2017846" y="691235"/>
                </a:lnTo>
                <a:lnTo>
                  <a:pt x="2021648" y="696002"/>
                </a:lnTo>
                <a:lnTo>
                  <a:pt x="2025132" y="701087"/>
                </a:lnTo>
                <a:lnTo>
                  <a:pt x="2028934" y="706490"/>
                </a:lnTo>
                <a:lnTo>
                  <a:pt x="2032419" y="711892"/>
                </a:lnTo>
                <a:lnTo>
                  <a:pt x="2035587" y="717295"/>
                </a:lnTo>
                <a:lnTo>
                  <a:pt x="2038121" y="723651"/>
                </a:lnTo>
                <a:lnTo>
                  <a:pt x="2040656" y="730007"/>
                </a:lnTo>
                <a:lnTo>
                  <a:pt x="2042873" y="736364"/>
                </a:lnTo>
                <a:lnTo>
                  <a:pt x="2045408" y="743038"/>
                </a:lnTo>
                <a:lnTo>
                  <a:pt x="2046992" y="750029"/>
                </a:lnTo>
                <a:lnTo>
                  <a:pt x="2048576" y="757657"/>
                </a:lnTo>
                <a:lnTo>
                  <a:pt x="2049526" y="764966"/>
                </a:lnTo>
                <a:lnTo>
                  <a:pt x="2050476" y="772912"/>
                </a:lnTo>
                <a:lnTo>
                  <a:pt x="2050793" y="780857"/>
                </a:lnTo>
                <a:lnTo>
                  <a:pt x="2051110" y="789438"/>
                </a:lnTo>
                <a:lnTo>
                  <a:pt x="2051110" y="795476"/>
                </a:lnTo>
                <a:lnTo>
                  <a:pt x="2053961" y="795476"/>
                </a:lnTo>
                <a:lnTo>
                  <a:pt x="2056813" y="795794"/>
                </a:lnTo>
                <a:lnTo>
                  <a:pt x="2059030" y="797065"/>
                </a:lnTo>
                <a:lnTo>
                  <a:pt x="2061881" y="798018"/>
                </a:lnTo>
                <a:lnTo>
                  <a:pt x="2063782" y="799607"/>
                </a:lnTo>
                <a:lnTo>
                  <a:pt x="2066000" y="801197"/>
                </a:lnTo>
                <a:lnTo>
                  <a:pt x="2068217" y="803103"/>
                </a:lnTo>
                <a:lnTo>
                  <a:pt x="2070118" y="805646"/>
                </a:lnTo>
                <a:lnTo>
                  <a:pt x="2072019" y="808506"/>
                </a:lnTo>
                <a:lnTo>
                  <a:pt x="2073603" y="811049"/>
                </a:lnTo>
                <a:lnTo>
                  <a:pt x="2074870" y="813909"/>
                </a:lnTo>
                <a:lnTo>
                  <a:pt x="2075821" y="817087"/>
                </a:lnTo>
                <a:lnTo>
                  <a:pt x="2076771" y="820265"/>
                </a:lnTo>
                <a:lnTo>
                  <a:pt x="2077405" y="823761"/>
                </a:lnTo>
                <a:lnTo>
                  <a:pt x="2078038" y="827257"/>
                </a:lnTo>
                <a:lnTo>
                  <a:pt x="2078038" y="830753"/>
                </a:lnTo>
                <a:lnTo>
                  <a:pt x="2077405" y="834249"/>
                </a:lnTo>
                <a:lnTo>
                  <a:pt x="2076771" y="838062"/>
                </a:lnTo>
                <a:lnTo>
                  <a:pt x="2075504" y="841558"/>
                </a:lnTo>
                <a:lnTo>
                  <a:pt x="2073920" y="844736"/>
                </a:lnTo>
                <a:lnTo>
                  <a:pt x="2071702" y="847914"/>
                </a:lnTo>
                <a:lnTo>
                  <a:pt x="2069168" y="850775"/>
                </a:lnTo>
                <a:lnTo>
                  <a:pt x="2066633" y="853635"/>
                </a:lnTo>
                <a:lnTo>
                  <a:pt x="2063465" y="856177"/>
                </a:lnTo>
                <a:lnTo>
                  <a:pt x="2060297" y="858402"/>
                </a:lnTo>
                <a:lnTo>
                  <a:pt x="2057129" y="860309"/>
                </a:lnTo>
                <a:lnTo>
                  <a:pt x="2053961" y="862216"/>
                </a:lnTo>
                <a:lnTo>
                  <a:pt x="2050476" y="863805"/>
                </a:lnTo>
                <a:lnTo>
                  <a:pt x="2047308" y="865076"/>
                </a:lnTo>
                <a:lnTo>
                  <a:pt x="2044140" y="866029"/>
                </a:lnTo>
                <a:lnTo>
                  <a:pt x="2040972" y="866347"/>
                </a:lnTo>
                <a:lnTo>
                  <a:pt x="2037804" y="866665"/>
                </a:lnTo>
                <a:lnTo>
                  <a:pt x="2033369" y="878106"/>
                </a:lnTo>
                <a:lnTo>
                  <a:pt x="2028934" y="889230"/>
                </a:lnTo>
                <a:lnTo>
                  <a:pt x="2023548" y="899717"/>
                </a:lnTo>
                <a:lnTo>
                  <a:pt x="2018480" y="909887"/>
                </a:lnTo>
                <a:lnTo>
                  <a:pt x="2013728" y="917514"/>
                </a:lnTo>
                <a:lnTo>
                  <a:pt x="2009609" y="924506"/>
                </a:lnTo>
                <a:lnTo>
                  <a:pt x="2004857" y="931180"/>
                </a:lnTo>
                <a:lnTo>
                  <a:pt x="1999788" y="937536"/>
                </a:lnTo>
                <a:lnTo>
                  <a:pt x="1995036" y="943575"/>
                </a:lnTo>
                <a:lnTo>
                  <a:pt x="1989968" y="949295"/>
                </a:lnTo>
                <a:lnTo>
                  <a:pt x="1984582" y="954698"/>
                </a:lnTo>
                <a:lnTo>
                  <a:pt x="1978880" y="959147"/>
                </a:lnTo>
                <a:lnTo>
                  <a:pt x="1973494" y="963915"/>
                </a:lnTo>
                <a:lnTo>
                  <a:pt x="1967475" y="968046"/>
                </a:lnTo>
                <a:lnTo>
                  <a:pt x="1962089" y="971224"/>
                </a:lnTo>
                <a:lnTo>
                  <a:pt x="1956070" y="973767"/>
                </a:lnTo>
                <a:lnTo>
                  <a:pt x="1950368" y="976309"/>
                </a:lnTo>
                <a:lnTo>
                  <a:pt x="1944348" y="977898"/>
                </a:lnTo>
                <a:lnTo>
                  <a:pt x="1938012" y="978852"/>
                </a:lnTo>
                <a:lnTo>
                  <a:pt x="1932310" y="979487"/>
                </a:lnTo>
                <a:lnTo>
                  <a:pt x="1928192" y="978852"/>
                </a:lnTo>
                <a:lnTo>
                  <a:pt x="1924073" y="978534"/>
                </a:lnTo>
                <a:lnTo>
                  <a:pt x="1919955" y="977898"/>
                </a:lnTo>
                <a:lnTo>
                  <a:pt x="1915836" y="976627"/>
                </a:lnTo>
                <a:lnTo>
                  <a:pt x="1911718" y="975038"/>
                </a:lnTo>
                <a:lnTo>
                  <a:pt x="1907916" y="973449"/>
                </a:lnTo>
                <a:lnTo>
                  <a:pt x="1903481" y="971542"/>
                </a:lnTo>
                <a:lnTo>
                  <a:pt x="1899679" y="968999"/>
                </a:lnTo>
                <a:lnTo>
                  <a:pt x="1892076" y="964550"/>
                </a:lnTo>
                <a:lnTo>
                  <a:pt x="1885107" y="958830"/>
                </a:lnTo>
                <a:lnTo>
                  <a:pt x="1878137" y="952473"/>
                </a:lnTo>
                <a:lnTo>
                  <a:pt x="1871167" y="945164"/>
                </a:lnTo>
                <a:lnTo>
                  <a:pt x="1864515" y="937536"/>
                </a:lnTo>
                <a:lnTo>
                  <a:pt x="1858495" y="928956"/>
                </a:lnTo>
                <a:lnTo>
                  <a:pt x="1852476" y="920375"/>
                </a:lnTo>
                <a:lnTo>
                  <a:pt x="1846457" y="910523"/>
                </a:lnTo>
                <a:lnTo>
                  <a:pt x="1841071" y="900035"/>
                </a:lnTo>
                <a:lnTo>
                  <a:pt x="1836003" y="889230"/>
                </a:lnTo>
                <a:lnTo>
                  <a:pt x="1831251" y="877788"/>
                </a:lnTo>
                <a:lnTo>
                  <a:pt x="1826815" y="866347"/>
                </a:lnTo>
                <a:lnTo>
                  <a:pt x="1824281" y="865394"/>
                </a:lnTo>
                <a:lnTo>
                  <a:pt x="1821113" y="864758"/>
                </a:lnTo>
                <a:lnTo>
                  <a:pt x="1815094" y="862216"/>
                </a:lnTo>
                <a:lnTo>
                  <a:pt x="1808758" y="858720"/>
                </a:lnTo>
                <a:lnTo>
                  <a:pt x="1806223" y="856813"/>
                </a:lnTo>
                <a:lnTo>
                  <a:pt x="1803372" y="854588"/>
                </a:lnTo>
                <a:lnTo>
                  <a:pt x="1800521" y="852046"/>
                </a:lnTo>
                <a:lnTo>
                  <a:pt x="1798303" y="849503"/>
                </a:lnTo>
                <a:lnTo>
                  <a:pt x="1796402" y="846643"/>
                </a:lnTo>
                <a:lnTo>
                  <a:pt x="1794185" y="843783"/>
                </a:lnTo>
                <a:lnTo>
                  <a:pt x="1793234" y="840605"/>
                </a:lnTo>
                <a:lnTo>
                  <a:pt x="1791967" y="837427"/>
                </a:lnTo>
                <a:lnTo>
                  <a:pt x="1791334" y="834249"/>
                </a:lnTo>
                <a:lnTo>
                  <a:pt x="1790700" y="830753"/>
                </a:lnTo>
                <a:lnTo>
                  <a:pt x="1791650" y="824397"/>
                </a:lnTo>
                <a:lnTo>
                  <a:pt x="1792918" y="818358"/>
                </a:lnTo>
                <a:lnTo>
                  <a:pt x="1794818" y="812638"/>
                </a:lnTo>
                <a:lnTo>
                  <a:pt x="1797353" y="807553"/>
                </a:lnTo>
                <a:lnTo>
                  <a:pt x="1801154" y="803103"/>
                </a:lnTo>
                <a:lnTo>
                  <a:pt x="1802738" y="801197"/>
                </a:lnTo>
                <a:lnTo>
                  <a:pt x="1804639" y="799607"/>
                </a:lnTo>
                <a:lnTo>
                  <a:pt x="1806857" y="798654"/>
                </a:lnTo>
                <a:lnTo>
                  <a:pt x="1808758" y="797383"/>
                </a:lnTo>
                <a:lnTo>
                  <a:pt x="1811292" y="796112"/>
                </a:lnTo>
                <a:lnTo>
                  <a:pt x="1813510" y="795794"/>
                </a:lnTo>
                <a:lnTo>
                  <a:pt x="1813510" y="789438"/>
                </a:lnTo>
                <a:lnTo>
                  <a:pt x="1813510" y="780857"/>
                </a:lnTo>
                <a:lnTo>
                  <a:pt x="1814460" y="772912"/>
                </a:lnTo>
                <a:lnTo>
                  <a:pt x="1815094" y="764966"/>
                </a:lnTo>
                <a:lnTo>
                  <a:pt x="1816361" y="757657"/>
                </a:lnTo>
                <a:lnTo>
                  <a:pt x="1817628" y="750029"/>
                </a:lnTo>
                <a:lnTo>
                  <a:pt x="1819529" y="743038"/>
                </a:lnTo>
                <a:lnTo>
                  <a:pt x="1821430" y="736364"/>
                </a:lnTo>
                <a:lnTo>
                  <a:pt x="1823647" y="730007"/>
                </a:lnTo>
                <a:lnTo>
                  <a:pt x="1826499" y="723651"/>
                </a:lnTo>
                <a:lnTo>
                  <a:pt x="1829350" y="717295"/>
                </a:lnTo>
                <a:lnTo>
                  <a:pt x="1832518" y="711892"/>
                </a:lnTo>
                <a:lnTo>
                  <a:pt x="1835686" y="706490"/>
                </a:lnTo>
                <a:lnTo>
                  <a:pt x="1839171" y="701087"/>
                </a:lnTo>
                <a:lnTo>
                  <a:pt x="1842972" y="696002"/>
                </a:lnTo>
                <a:lnTo>
                  <a:pt x="1847091" y="691235"/>
                </a:lnTo>
                <a:lnTo>
                  <a:pt x="1850892" y="687103"/>
                </a:lnTo>
                <a:lnTo>
                  <a:pt x="1855327" y="682654"/>
                </a:lnTo>
                <a:lnTo>
                  <a:pt x="1860079" y="679158"/>
                </a:lnTo>
                <a:lnTo>
                  <a:pt x="1864198" y="675344"/>
                </a:lnTo>
                <a:lnTo>
                  <a:pt x="1868950" y="672166"/>
                </a:lnTo>
                <a:lnTo>
                  <a:pt x="1874019" y="668988"/>
                </a:lnTo>
                <a:lnTo>
                  <a:pt x="1878771" y="666128"/>
                </a:lnTo>
                <a:lnTo>
                  <a:pt x="1883839" y="663268"/>
                </a:lnTo>
                <a:lnTo>
                  <a:pt x="1888908" y="661043"/>
                </a:lnTo>
                <a:lnTo>
                  <a:pt x="1894611" y="659136"/>
                </a:lnTo>
                <a:lnTo>
                  <a:pt x="1899679" y="657547"/>
                </a:lnTo>
                <a:lnTo>
                  <a:pt x="1905065" y="655958"/>
                </a:lnTo>
                <a:lnTo>
                  <a:pt x="1910451" y="654687"/>
                </a:lnTo>
                <a:lnTo>
                  <a:pt x="1916153" y="653416"/>
                </a:lnTo>
                <a:lnTo>
                  <a:pt x="1921222" y="653098"/>
                </a:lnTo>
                <a:lnTo>
                  <a:pt x="1926608" y="652780"/>
                </a:lnTo>
                <a:lnTo>
                  <a:pt x="1932310" y="652462"/>
                </a:lnTo>
                <a:close/>
                <a:moveTo>
                  <a:pt x="1379699" y="652462"/>
                </a:moveTo>
                <a:lnTo>
                  <a:pt x="1385408" y="652780"/>
                </a:lnTo>
                <a:lnTo>
                  <a:pt x="1390799" y="653098"/>
                </a:lnTo>
                <a:lnTo>
                  <a:pt x="1396191" y="653416"/>
                </a:lnTo>
                <a:lnTo>
                  <a:pt x="1401900" y="654687"/>
                </a:lnTo>
                <a:lnTo>
                  <a:pt x="1407291" y="655958"/>
                </a:lnTo>
                <a:lnTo>
                  <a:pt x="1412365" y="657547"/>
                </a:lnTo>
                <a:lnTo>
                  <a:pt x="1418074" y="659136"/>
                </a:lnTo>
                <a:lnTo>
                  <a:pt x="1423149" y="661043"/>
                </a:lnTo>
                <a:lnTo>
                  <a:pt x="1428223" y="663268"/>
                </a:lnTo>
                <a:lnTo>
                  <a:pt x="1433297" y="666128"/>
                </a:lnTo>
                <a:lnTo>
                  <a:pt x="1438372" y="668988"/>
                </a:lnTo>
                <a:lnTo>
                  <a:pt x="1443129" y="672166"/>
                </a:lnTo>
                <a:lnTo>
                  <a:pt x="1447886" y="675344"/>
                </a:lnTo>
                <a:lnTo>
                  <a:pt x="1452644" y="679158"/>
                </a:lnTo>
                <a:lnTo>
                  <a:pt x="1456766" y="682654"/>
                </a:lnTo>
                <a:lnTo>
                  <a:pt x="1461207" y="687103"/>
                </a:lnTo>
                <a:lnTo>
                  <a:pt x="1465647" y="691235"/>
                </a:lnTo>
                <a:lnTo>
                  <a:pt x="1469453" y="696002"/>
                </a:lnTo>
                <a:lnTo>
                  <a:pt x="1472941" y="701087"/>
                </a:lnTo>
                <a:lnTo>
                  <a:pt x="1476430" y="706490"/>
                </a:lnTo>
                <a:lnTo>
                  <a:pt x="1479918" y="711892"/>
                </a:lnTo>
                <a:lnTo>
                  <a:pt x="1483090" y="717295"/>
                </a:lnTo>
                <a:lnTo>
                  <a:pt x="1485944" y="723651"/>
                </a:lnTo>
                <a:lnTo>
                  <a:pt x="1488164" y="730007"/>
                </a:lnTo>
                <a:lnTo>
                  <a:pt x="1490702" y="736364"/>
                </a:lnTo>
                <a:lnTo>
                  <a:pt x="1492922" y="743038"/>
                </a:lnTo>
                <a:lnTo>
                  <a:pt x="1494507" y="750029"/>
                </a:lnTo>
                <a:lnTo>
                  <a:pt x="1496093" y="757657"/>
                </a:lnTo>
                <a:lnTo>
                  <a:pt x="1497362" y="764966"/>
                </a:lnTo>
                <a:lnTo>
                  <a:pt x="1497996" y="772912"/>
                </a:lnTo>
                <a:lnTo>
                  <a:pt x="1498630" y="780857"/>
                </a:lnTo>
                <a:lnTo>
                  <a:pt x="1498947" y="789438"/>
                </a:lnTo>
                <a:lnTo>
                  <a:pt x="1498947" y="795476"/>
                </a:lnTo>
                <a:lnTo>
                  <a:pt x="1501802" y="795476"/>
                </a:lnTo>
                <a:lnTo>
                  <a:pt x="1504339" y="795794"/>
                </a:lnTo>
                <a:lnTo>
                  <a:pt x="1506876" y="797065"/>
                </a:lnTo>
                <a:lnTo>
                  <a:pt x="1509096" y="798018"/>
                </a:lnTo>
                <a:lnTo>
                  <a:pt x="1511633" y="799607"/>
                </a:lnTo>
                <a:lnTo>
                  <a:pt x="1513854" y="801197"/>
                </a:lnTo>
                <a:lnTo>
                  <a:pt x="1515756" y="803103"/>
                </a:lnTo>
                <a:lnTo>
                  <a:pt x="1517659" y="805646"/>
                </a:lnTo>
                <a:lnTo>
                  <a:pt x="1519879" y="808506"/>
                </a:lnTo>
                <a:lnTo>
                  <a:pt x="1520831" y="811049"/>
                </a:lnTo>
                <a:lnTo>
                  <a:pt x="1522417" y="813909"/>
                </a:lnTo>
                <a:lnTo>
                  <a:pt x="1523685" y="817087"/>
                </a:lnTo>
                <a:lnTo>
                  <a:pt x="1524637" y="820265"/>
                </a:lnTo>
                <a:lnTo>
                  <a:pt x="1525271" y="823761"/>
                </a:lnTo>
                <a:lnTo>
                  <a:pt x="1525588" y="827257"/>
                </a:lnTo>
                <a:lnTo>
                  <a:pt x="1525588" y="830753"/>
                </a:lnTo>
                <a:lnTo>
                  <a:pt x="1525271" y="834249"/>
                </a:lnTo>
                <a:lnTo>
                  <a:pt x="1524637" y="838062"/>
                </a:lnTo>
                <a:lnTo>
                  <a:pt x="1523368" y="841558"/>
                </a:lnTo>
                <a:lnTo>
                  <a:pt x="1521465" y="844736"/>
                </a:lnTo>
                <a:lnTo>
                  <a:pt x="1519245" y="847914"/>
                </a:lnTo>
                <a:lnTo>
                  <a:pt x="1517025" y="850775"/>
                </a:lnTo>
                <a:lnTo>
                  <a:pt x="1514171" y="853635"/>
                </a:lnTo>
                <a:lnTo>
                  <a:pt x="1510999" y="856177"/>
                </a:lnTo>
                <a:lnTo>
                  <a:pt x="1507828" y="858402"/>
                </a:lnTo>
                <a:lnTo>
                  <a:pt x="1504973" y="860309"/>
                </a:lnTo>
                <a:lnTo>
                  <a:pt x="1501802" y="862216"/>
                </a:lnTo>
                <a:lnTo>
                  <a:pt x="1497996" y="863805"/>
                </a:lnTo>
                <a:lnTo>
                  <a:pt x="1495142" y="865076"/>
                </a:lnTo>
                <a:lnTo>
                  <a:pt x="1491336" y="866029"/>
                </a:lnTo>
                <a:lnTo>
                  <a:pt x="1488799" y="866347"/>
                </a:lnTo>
                <a:lnTo>
                  <a:pt x="1485627" y="866665"/>
                </a:lnTo>
                <a:lnTo>
                  <a:pt x="1481187" y="878106"/>
                </a:lnTo>
                <a:lnTo>
                  <a:pt x="1476430" y="889230"/>
                </a:lnTo>
                <a:lnTo>
                  <a:pt x="1471355" y="899717"/>
                </a:lnTo>
                <a:lnTo>
                  <a:pt x="1466281" y="909887"/>
                </a:lnTo>
                <a:lnTo>
                  <a:pt x="1461524" y="917514"/>
                </a:lnTo>
                <a:lnTo>
                  <a:pt x="1457401" y="924506"/>
                </a:lnTo>
                <a:lnTo>
                  <a:pt x="1452644" y="931180"/>
                </a:lnTo>
                <a:lnTo>
                  <a:pt x="1447569" y="937536"/>
                </a:lnTo>
                <a:lnTo>
                  <a:pt x="1442812" y="943575"/>
                </a:lnTo>
                <a:lnTo>
                  <a:pt x="1437103" y="949295"/>
                </a:lnTo>
                <a:lnTo>
                  <a:pt x="1432029" y="954698"/>
                </a:lnTo>
                <a:lnTo>
                  <a:pt x="1426637" y="959147"/>
                </a:lnTo>
                <a:lnTo>
                  <a:pt x="1420929" y="963915"/>
                </a:lnTo>
                <a:lnTo>
                  <a:pt x="1415220" y="968046"/>
                </a:lnTo>
                <a:lnTo>
                  <a:pt x="1409194" y="971224"/>
                </a:lnTo>
                <a:lnTo>
                  <a:pt x="1403802" y="973767"/>
                </a:lnTo>
                <a:lnTo>
                  <a:pt x="1397777" y="976309"/>
                </a:lnTo>
                <a:lnTo>
                  <a:pt x="1392068" y="977898"/>
                </a:lnTo>
                <a:lnTo>
                  <a:pt x="1385725" y="978852"/>
                </a:lnTo>
                <a:lnTo>
                  <a:pt x="1379699" y="979487"/>
                </a:lnTo>
                <a:lnTo>
                  <a:pt x="1375893" y="978852"/>
                </a:lnTo>
                <a:lnTo>
                  <a:pt x="1371453" y="978534"/>
                </a:lnTo>
                <a:lnTo>
                  <a:pt x="1367647" y="977898"/>
                </a:lnTo>
                <a:lnTo>
                  <a:pt x="1363207" y="976627"/>
                </a:lnTo>
                <a:lnTo>
                  <a:pt x="1359401" y="975038"/>
                </a:lnTo>
                <a:lnTo>
                  <a:pt x="1355278" y="973449"/>
                </a:lnTo>
                <a:lnTo>
                  <a:pt x="1351156" y="971542"/>
                </a:lnTo>
                <a:lnTo>
                  <a:pt x="1347033" y="968999"/>
                </a:lnTo>
                <a:lnTo>
                  <a:pt x="1339738" y="964550"/>
                </a:lnTo>
                <a:lnTo>
                  <a:pt x="1332761" y="958830"/>
                </a:lnTo>
                <a:lnTo>
                  <a:pt x="1325466" y="952473"/>
                </a:lnTo>
                <a:lnTo>
                  <a:pt x="1318806" y="945164"/>
                </a:lnTo>
                <a:lnTo>
                  <a:pt x="1312146" y="937536"/>
                </a:lnTo>
                <a:lnTo>
                  <a:pt x="1305803" y="928956"/>
                </a:lnTo>
                <a:lnTo>
                  <a:pt x="1300094" y="920375"/>
                </a:lnTo>
                <a:lnTo>
                  <a:pt x="1294068" y="910523"/>
                </a:lnTo>
                <a:lnTo>
                  <a:pt x="1288677" y="900035"/>
                </a:lnTo>
                <a:lnTo>
                  <a:pt x="1283603" y="889230"/>
                </a:lnTo>
                <a:lnTo>
                  <a:pt x="1278845" y="877788"/>
                </a:lnTo>
                <a:lnTo>
                  <a:pt x="1274405" y="866347"/>
                </a:lnTo>
                <a:lnTo>
                  <a:pt x="1271551" y="865394"/>
                </a:lnTo>
                <a:lnTo>
                  <a:pt x="1268379" y="864758"/>
                </a:lnTo>
                <a:lnTo>
                  <a:pt x="1262671" y="862216"/>
                </a:lnTo>
                <a:lnTo>
                  <a:pt x="1256328" y="858720"/>
                </a:lnTo>
                <a:lnTo>
                  <a:pt x="1253473" y="856813"/>
                </a:lnTo>
                <a:lnTo>
                  <a:pt x="1250936" y="854588"/>
                </a:lnTo>
                <a:lnTo>
                  <a:pt x="1248082" y="852046"/>
                </a:lnTo>
                <a:lnTo>
                  <a:pt x="1245862" y="849503"/>
                </a:lnTo>
                <a:lnTo>
                  <a:pt x="1243642" y="846643"/>
                </a:lnTo>
                <a:lnTo>
                  <a:pt x="1241739" y="843783"/>
                </a:lnTo>
                <a:lnTo>
                  <a:pt x="1240470" y="840605"/>
                </a:lnTo>
                <a:lnTo>
                  <a:pt x="1239519" y="837427"/>
                </a:lnTo>
                <a:lnTo>
                  <a:pt x="1238567" y="834249"/>
                </a:lnTo>
                <a:lnTo>
                  <a:pt x="1238250" y="830753"/>
                </a:lnTo>
                <a:lnTo>
                  <a:pt x="1239202" y="824397"/>
                </a:lnTo>
                <a:lnTo>
                  <a:pt x="1240153" y="818358"/>
                </a:lnTo>
                <a:lnTo>
                  <a:pt x="1242056" y="812638"/>
                </a:lnTo>
                <a:lnTo>
                  <a:pt x="1244910" y="807553"/>
                </a:lnTo>
                <a:lnTo>
                  <a:pt x="1248399" y="803103"/>
                </a:lnTo>
                <a:lnTo>
                  <a:pt x="1249985" y="801197"/>
                </a:lnTo>
                <a:lnTo>
                  <a:pt x="1251888" y="799607"/>
                </a:lnTo>
                <a:lnTo>
                  <a:pt x="1254425" y="798654"/>
                </a:lnTo>
                <a:lnTo>
                  <a:pt x="1256328" y="797383"/>
                </a:lnTo>
                <a:lnTo>
                  <a:pt x="1258548" y="796112"/>
                </a:lnTo>
                <a:lnTo>
                  <a:pt x="1261085" y="795794"/>
                </a:lnTo>
                <a:lnTo>
                  <a:pt x="1261085" y="789438"/>
                </a:lnTo>
                <a:lnTo>
                  <a:pt x="1261085" y="780857"/>
                </a:lnTo>
                <a:lnTo>
                  <a:pt x="1261719" y="772912"/>
                </a:lnTo>
                <a:lnTo>
                  <a:pt x="1262671" y="764966"/>
                </a:lnTo>
                <a:lnTo>
                  <a:pt x="1263939" y="757657"/>
                </a:lnTo>
                <a:lnTo>
                  <a:pt x="1264891" y="750029"/>
                </a:lnTo>
                <a:lnTo>
                  <a:pt x="1267111" y="743038"/>
                </a:lnTo>
                <a:lnTo>
                  <a:pt x="1269014" y="736364"/>
                </a:lnTo>
                <a:lnTo>
                  <a:pt x="1271234" y="730007"/>
                </a:lnTo>
                <a:lnTo>
                  <a:pt x="1274088" y="723651"/>
                </a:lnTo>
                <a:lnTo>
                  <a:pt x="1276942" y="717295"/>
                </a:lnTo>
                <a:lnTo>
                  <a:pt x="1279797" y="711892"/>
                </a:lnTo>
                <a:lnTo>
                  <a:pt x="1282968" y="706490"/>
                </a:lnTo>
                <a:lnTo>
                  <a:pt x="1286774" y="701087"/>
                </a:lnTo>
                <a:lnTo>
                  <a:pt x="1290580" y="696002"/>
                </a:lnTo>
                <a:lnTo>
                  <a:pt x="1294386" y="691235"/>
                </a:lnTo>
                <a:lnTo>
                  <a:pt x="1298509" y="687103"/>
                </a:lnTo>
                <a:lnTo>
                  <a:pt x="1302632" y="682654"/>
                </a:lnTo>
                <a:lnTo>
                  <a:pt x="1307389" y="679158"/>
                </a:lnTo>
                <a:lnTo>
                  <a:pt x="1311829" y="675344"/>
                </a:lnTo>
                <a:lnTo>
                  <a:pt x="1316586" y="672166"/>
                </a:lnTo>
                <a:lnTo>
                  <a:pt x="1321661" y="668988"/>
                </a:lnTo>
                <a:lnTo>
                  <a:pt x="1326418" y="666128"/>
                </a:lnTo>
                <a:lnTo>
                  <a:pt x="1331492" y="663268"/>
                </a:lnTo>
                <a:lnTo>
                  <a:pt x="1336567" y="661043"/>
                </a:lnTo>
                <a:lnTo>
                  <a:pt x="1341958" y="659136"/>
                </a:lnTo>
                <a:lnTo>
                  <a:pt x="1347033" y="657547"/>
                </a:lnTo>
                <a:lnTo>
                  <a:pt x="1352741" y="655958"/>
                </a:lnTo>
                <a:lnTo>
                  <a:pt x="1358133" y="654687"/>
                </a:lnTo>
                <a:lnTo>
                  <a:pt x="1363524" y="653416"/>
                </a:lnTo>
                <a:lnTo>
                  <a:pt x="1368916" y="653098"/>
                </a:lnTo>
                <a:lnTo>
                  <a:pt x="1374307" y="652780"/>
                </a:lnTo>
                <a:lnTo>
                  <a:pt x="1379699" y="652462"/>
                </a:lnTo>
                <a:close/>
                <a:moveTo>
                  <a:pt x="828030" y="652462"/>
                </a:moveTo>
                <a:lnTo>
                  <a:pt x="833452" y="652780"/>
                </a:lnTo>
                <a:lnTo>
                  <a:pt x="839192" y="653098"/>
                </a:lnTo>
                <a:lnTo>
                  <a:pt x="844613" y="653416"/>
                </a:lnTo>
                <a:lnTo>
                  <a:pt x="850034" y="654687"/>
                </a:lnTo>
                <a:lnTo>
                  <a:pt x="855775" y="655958"/>
                </a:lnTo>
                <a:lnTo>
                  <a:pt x="860877" y="657547"/>
                </a:lnTo>
                <a:lnTo>
                  <a:pt x="866298" y="659136"/>
                </a:lnTo>
                <a:lnTo>
                  <a:pt x="871401" y="661043"/>
                </a:lnTo>
                <a:lnTo>
                  <a:pt x="876822" y="663268"/>
                </a:lnTo>
                <a:lnTo>
                  <a:pt x="881925" y="666128"/>
                </a:lnTo>
                <a:lnTo>
                  <a:pt x="887027" y="668988"/>
                </a:lnTo>
                <a:lnTo>
                  <a:pt x="891810" y="672166"/>
                </a:lnTo>
                <a:lnTo>
                  <a:pt x="896275" y="675344"/>
                </a:lnTo>
                <a:lnTo>
                  <a:pt x="901059" y="679158"/>
                </a:lnTo>
                <a:lnTo>
                  <a:pt x="905523" y="682654"/>
                </a:lnTo>
                <a:lnTo>
                  <a:pt x="909988" y="687103"/>
                </a:lnTo>
                <a:lnTo>
                  <a:pt x="914134" y="691235"/>
                </a:lnTo>
                <a:lnTo>
                  <a:pt x="918279" y="696002"/>
                </a:lnTo>
                <a:lnTo>
                  <a:pt x="921787" y="701087"/>
                </a:lnTo>
                <a:lnTo>
                  <a:pt x="925295" y="706490"/>
                </a:lnTo>
                <a:lnTo>
                  <a:pt x="928803" y="711892"/>
                </a:lnTo>
                <a:lnTo>
                  <a:pt x="931673" y="717295"/>
                </a:lnTo>
                <a:lnTo>
                  <a:pt x="934862" y="723651"/>
                </a:lnTo>
                <a:lnTo>
                  <a:pt x="937095" y="730007"/>
                </a:lnTo>
                <a:lnTo>
                  <a:pt x="939646" y="736364"/>
                </a:lnTo>
                <a:lnTo>
                  <a:pt x="941878" y="743038"/>
                </a:lnTo>
                <a:lnTo>
                  <a:pt x="943473" y="750029"/>
                </a:lnTo>
                <a:lnTo>
                  <a:pt x="945067" y="757657"/>
                </a:lnTo>
                <a:lnTo>
                  <a:pt x="946343" y="764966"/>
                </a:lnTo>
                <a:lnTo>
                  <a:pt x="946980" y="772912"/>
                </a:lnTo>
                <a:lnTo>
                  <a:pt x="947299" y="780857"/>
                </a:lnTo>
                <a:lnTo>
                  <a:pt x="947937" y="789438"/>
                </a:lnTo>
                <a:lnTo>
                  <a:pt x="947937" y="795476"/>
                </a:lnTo>
                <a:lnTo>
                  <a:pt x="950488" y="795476"/>
                </a:lnTo>
                <a:lnTo>
                  <a:pt x="953359" y="795794"/>
                </a:lnTo>
                <a:lnTo>
                  <a:pt x="955591" y="797065"/>
                </a:lnTo>
                <a:lnTo>
                  <a:pt x="958142" y="798018"/>
                </a:lnTo>
                <a:lnTo>
                  <a:pt x="960374" y="799607"/>
                </a:lnTo>
                <a:lnTo>
                  <a:pt x="962926" y="801197"/>
                </a:lnTo>
                <a:lnTo>
                  <a:pt x="964839" y="803103"/>
                </a:lnTo>
                <a:lnTo>
                  <a:pt x="966752" y="805646"/>
                </a:lnTo>
                <a:lnTo>
                  <a:pt x="968666" y="808506"/>
                </a:lnTo>
                <a:lnTo>
                  <a:pt x="969941" y="811049"/>
                </a:lnTo>
                <a:lnTo>
                  <a:pt x="971536" y="813909"/>
                </a:lnTo>
                <a:lnTo>
                  <a:pt x="972812" y="817087"/>
                </a:lnTo>
                <a:lnTo>
                  <a:pt x="973449" y="820265"/>
                </a:lnTo>
                <a:lnTo>
                  <a:pt x="974406" y="823761"/>
                </a:lnTo>
                <a:lnTo>
                  <a:pt x="974725" y="827257"/>
                </a:lnTo>
                <a:lnTo>
                  <a:pt x="974725" y="830753"/>
                </a:lnTo>
                <a:lnTo>
                  <a:pt x="974406" y="834249"/>
                </a:lnTo>
                <a:lnTo>
                  <a:pt x="973449" y="838062"/>
                </a:lnTo>
                <a:lnTo>
                  <a:pt x="972493" y="841558"/>
                </a:lnTo>
                <a:lnTo>
                  <a:pt x="970260" y="844736"/>
                </a:lnTo>
                <a:lnTo>
                  <a:pt x="968347" y="847914"/>
                </a:lnTo>
                <a:lnTo>
                  <a:pt x="966115" y="850775"/>
                </a:lnTo>
                <a:lnTo>
                  <a:pt x="963244" y="853635"/>
                </a:lnTo>
                <a:lnTo>
                  <a:pt x="960055" y="856177"/>
                </a:lnTo>
                <a:lnTo>
                  <a:pt x="956866" y="858402"/>
                </a:lnTo>
                <a:lnTo>
                  <a:pt x="953677" y="860309"/>
                </a:lnTo>
                <a:lnTo>
                  <a:pt x="950488" y="862216"/>
                </a:lnTo>
                <a:lnTo>
                  <a:pt x="946980" y="863805"/>
                </a:lnTo>
                <a:lnTo>
                  <a:pt x="943791" y="865076"/>
                </a:lnTo>
                <a:lnTo>
                  <a:pt x="940284" y="866029"/>
                </a:lnTo>
                <a:lnTo>
                  <a:pt x="937413" y="866347"/>
                </a:lnTo>
                <a:lnTo>
                  <a:pt x="934543" y="866665"/>
                </a:lnTo>
                <a:lnTo>
                  <a:pt x="930079" y="878106"/>
                </a:lnTo>
                <a:lnTo>
                  <a:pt x="925295" y="889230"/>
                </a:lnTo>
                <a:lnTo>
                  <a:pt x="920193" y="899717"/>
                </a:lnTo>
                <a:lnTo>
                  <a:pt x="914771" y="909887"/>
                </a:lnTo>
                <a:lnTo>
                  <a:pt x="910307" y="917514"/>
                </a:lnTo>
                <a:lnTo>
                  <a:pt x="905842" y="924506"/>
                </a:lnTo>
                <a:lnTo>
                  <a:pt x="901059" y="931180"/>
                </a:lnTo>
                <a:lnTo>
                  <a:pt x="895956" y="937536"/>
                </a:lnTo>
                <a:lnTo>
                  <a:pt x="891173" y="943575"/>
                </a:lnTo>
                <a:lnTo>
                  <a:pt x="885751" y="949295"/>
                </a:lnTo>
                <a:lnTo>
                  <a:pt x="880649" y="954698"/>
                </a:lnTo>
                <a:lnTo>
                  <a:pt x="875228" y="959147"/>
                </a:lnTo>
                <a:lnTo>
                  <a:pt x="869487" y="963915"/>
                </a:lnTo>
                <a:lnTo>
                  <a:pt x="863747" y="968046"/>
                </a:lnTo>
                <a:lnTo>
                  <a:pt x="857688" y="971224"/>
                </a:lnTo>
                <a:lnTo>
                  <a:pt x="852267" y="973767"/>
                </a:lnTo>
                <a:lnTo>
                  <a:pt x="846208" y="976309"/>
                </a:lnTo>
                <a:lnTo>
                  <a:pt x="839830" y="977898"/>
                </a:lnTo>
                <a:lnTo>
                  <a:pt x="834089" y="978852"/>
                </a:lnTo>
                <a:lnTo>
                  <a:pt x="828030" y="979487"/>
                </a:lnTo>
                <a:lnTo>
                  <a:pt x="824204" y="978852"/>
                </a:lnTo>
                <a:lnTo>
                  <a:pt x="819739" y="978534"/>
                </a:lnTo>
                <a:lnTo>
                  <a:pt x="815912" y="977898"/>
                </a:lnTo>
                <a:lnTo>
                  <a:pt x="811448" y="976627"/>
                </a:lnTo>
                <a:lnTo>
                  <a:pt x="807621" y="975038"/>
                </a:lnTo>
                <a:lnTo>
                  <a:pt x="803156" y="973449"/>
                </a:lnTo>
                <a:lnTo>
                  <a:pt x="799329" y="971542"/>
                </a:lnTo>
                <a:lnTo>
                  <a:pt x="795184" y="968999"/>
                </a:lnTo>
                <a:lnTo>
                  <a:pt x="787849" y="964550"/>
                </a:lnTo>
                <a:lnTo>
                  <a:pt x="780514" y="958830"/>
                </a:lnTo>
                <a:lnTo>
                  <a:pt x="773498" y="952473"/>
                </a:lnTo>
                <a:lnTo>
                  <a:pt x="766801" y="945164"/>
                </a:lnTo>
                <a:lnTo>
                  <a:pt x="760104" y="937536"/>
                </a:lnTo>
                <a:lnTo>
                  <a:pt x="753726" y="928956"/>
                </a:lnTo>
                <a:lnTo>
                  <a:pt x="747667" y="920375"/>
                </a:lnTo>
                <a:lnTo>
                  <a:pt x="741927" y="910523"/>
                </a:lnTo>
                <a:lnTo>
                  <a:pt x="736187" y="900035"/>
                </a:lnTo>
                <a:lnTo>
                  <a:pt x="731084" y="889230"/>
                </a:lnTo>
                <a:lnTo>
                  <a:pt x="726301" y="877788"/>
                </a:lnTo>
                <a:lnTo>
                  <a:pt x="722155" y="866347"/>
                </a:lnTo>
                <a:lnTo>
                  <a:pt x="719285" y="865394"/>
                </a:lnTo>
                <a:lnTo>
                  <a:pt x="716096" y="864758"/>
                </a:lnTo>
                <a:lnTo>
                  <a:pt x="710356" y="862216"/>
                </a:lnTo>
                <a:lnTo>
                  <a:pt x="703978" y="858720"/>
                </a:lnTo>
                <a:lnTo>
                  <a:pt x="701107" y="856813"/>
                </a:lnTo>
                <a:lnTo>
                  <a:pt x="698237" y="854588"/>
                </a:lnTo>
                <a:lnTo>
                  <a:pt x="695686" y="852046"/>
                </a:lnTo>
                <a:lnTo>
                  <a:pt x="693135" y="849503"/>
                </a:lnTo>
                <a:lnTo>
                  <a:pt x="691222" y="846643"/>
                </a:lnTo>
                <a:lnTo>
                  <a:pt x="689308" y="843783"/>
                </a:lnTo>
                <a:lnTo>
                  <a:pt x="688033" y="840605"/>
                </a:lnTo>
                <a:lnTo>
                  <a:pt x="686757" y="837427"/>
                </a:lnTo>
                <a:lnTo>
                  <a:pt x="686119" y="834249"/>
                </a:lnTo>
                <a:lnTo>
                  <a:pt x="685800" y="830753"/>
                </a:lnTo>
                <a:lnTo>
                  <a:pt x="686438" y="824397"/>
                </a:lnTo>
                <a:lnTo>
                  <a:pt x="687714" y="818358"/>
                </a:lnTo>
                <a:lnTo>
                  <a:pt x="689627" y="812638"/>
                </a:lnTo>
                <a:lnTo>
                  <a:pt x="692497" y="807553"/>
                </a:lnTo>
                <a:lnTo>
                  <a:pt x="696005" y="803103"/>
                </a:lnTo>
                <a:lnTo>
                  <a:pt x="697600" y="801197"/>
                </a:lnTo>
                <a:lnTo>
                  <a:pt x="699513" y="799607"/>
                </a:lnTo>
                <a:lnTo>
                  <a:pt x="702064" y="798654"/>
                </a:lnTo>
                <a:lnTo>
                  <a:pt x="703978" y="797383"/>
                </a:lnTo>
                <a:lnTo>
                  <a:pt x="706210" y="796112"/>
                </a:lnTo>
                <a:lnTo>
                  <a:pt x="708761" y="795794"/>
                </a:lnTo>
                <a:lnTo>
                  <a:pt x="708761" y="789438"/>
                </a:lnTo>
                <a:lnTo>
                  <a:pt x="708761" y="780857"/>
                </a:lnTo>
                <a:lnTo>
                  <a:pt x="709080" y="772912"/>
                </a:lnTo>
                <a:lnTo>
                  <a:pt x="710356" y="764966"/>
                </a:lnTo>
                <a:lnTo>
                  <a:pt x="711312" y="757657"/>
                </a:lnTo>
                <a:lnTo>
                  <a:pt x="712588" y="750029"/>
                </a:lnTo>
                <a:lnTo>
                  <a:pt x="714501" y="743038"/>
                </a:lnTo>
                <a:lnTo>
                  <a:pt x="716415" y="736364"/>
                </a:lnTo>
                <a:lnTo>
                  <a:pt x="718966" y="730007"/>
                </a:lnTo>
                <a:lnTo>
                  <a:pt x="721836" y="723651"/>
                </a:lnTo>
                <a:lnTo>
                  <a:pt x="724387" y="717295"/>
                </a:lnTo>
                <a:lnTo>
                  <a:pt x="727576" y="711892"/>
                </a:lnTo>
                <a:lnTo>
                  <a:pt x="730765" y="706490"/>
                </a:lnTo>
                <a:lnTo>
                  <a:pt x="734273" y="701087"/>
                </a:lnTo>
                <a:lnTo>
                  <a:pt x="738419" y="696002"/>
                </a:lnTo>
                <a:lnTo>
                  <a:pt x="742246" y="691235"/>
                </a:lnTo>
                <a:lnTo>
                  <a:pt x="746073" y="687103"/>
                </a:lnTo>
                <a:lnTo>
                  <a:pt x="750537" y="682654"/>
                </a:lnTo>
                <a:lnTo>
                  <a:pt x="755321" y="679158"/>
                </a:lnTo>
                <a:lnTo>
                  <a:pt x="759785" y="675344"/>
                </a:lnTo>
                <a:lnTo>
                  <a:pt x="764250" y="672166"/>
                </a:lnTo>
                <a:lnTo>
                  <a:pt x="769671" y="668988"/>
                </a:lnTo>
                <a:lnTo>
                  <a:pt x="774136" y="666128"/>
                </a:lnTo>
                <a:lnTo>
                  <a:pt x="779557" y="663268"/>
                </a:lnTo>
                <a:lnTo>
                  <a:pt x="784660" y="661043"/>
                </a:lnTo>
                <a:lnTo>
                  <a:pt x="790081" y="659136"/>
                </a:lnTo>
                <a:lnTo>
                  <a:pt x="795184" y="657547"/>
                </a:lnTo>
                <a:lnTo>
                  <a:pt x="800605" y="655958"/>
                </a:lnTo>
                <a:lnTo>
                  <a:pt x="806345" y="654687"/>
                </a:lnTo>
                <a:lnTo>
                  <a:pt x="811448" y="653416"/>
                </a:lnTo>
                <a:lnTo>
                  <a:pt x="816869" y="653098"/>
                </a:lnTo>
                <a:lnTo>
                  <a:pt x="822609" y="652780"/>
                </a:lnTo>
                <a:lnTo>
                  <a:pt x="828030" y="652462"/>
                </a:lnTo>
                <a:close/>
                <a:moveTo>
                  <a:pt x="275742" y="652462"/>
                </a:moveTo>
                <a:lnTo>
                  <a:pt x="281158" y="652780"/>
                </a:lnTo>
                <a:lnTo>
                  <a:pt x="286573" y="653098"/>
                </a:lnTo>
                <a:lnTo>
                  <a:pt x="292307" y="653416"/>
                </a:lnTo>
                <a:lnTo>
                  <a:pt x="297722" y="654687"/>
                </a:lnTo>
                <a:lnTo>
                  <a:pt x="303138" y="655958"/>
                </a:lnTo>
                <a:lnTo>
                  <a:pt x="308553" y="657547"/>
                </a:lnTo>
                <a:lnTo>
                  <a:pt x="313968" y="659136"/>
                </a:lnTo>
                <a:lnTo>
                  <a:pt x="319065" y="661043"/>
                </a:lnTo>
                <a:lnTo>
                  <a:pt x="324162" y="663268"/>
                </a:lnTo>
                <a:lnTo>
                  <a:pt x="329259" y="666128"/>
                </a:lnTo>
                <a:lnTo>
                  <a:pt x="334355" y="668988"/>
                </a:lnTo>
                <a:lnTo>
                  <a:pt x="339134" y="672166"/>
                </a:lnTo>
                <a:lnTo>
                  <a:pt x="343912" y="675344"/>
                </a:lnTo>
                <a:lnTo>
                  <a:pt x="348690" y="679158"/>
                </a:lnTo>
                <a:lnTo>
                  <a:pt x="353150" y="682654"/>
                </a:lnTo>
                <a:lnTo>
                  <a:pt x="357291" y="687103"/>
                </a:lnTo>
                <a:lnTo>
                  <a:pt x="361751" y="691235"/>
                </a:lnTo>
                <a:lnTo>
                  <a:pt x="365573" y="696002"/>
                </a:lnTo>
                <a:lnTo>
                  <a:pt x="369396" y="701087"/>
                </a:lnTo>
                <a:lnTo>
                  <a:pt x="372900" y="706490"/>
                </a:lnTo>
                <a:lnTo>
                  <a:pt x="376404" y="711892"/>
                </a:lnTo>
                <a:lnTo>
                  <a:pt x="379271" y="717295"/>
                </a:lnTo>
                <a:lnTo>
                  <a:pt x="382138" y="723651"/>
                </a:lnTo>
                <a:lnTo>
                  <a:pt x="384686" y="730007"/>
                </a:lnTo>
                <a:lnTo>
                  <a:pt x="386916" y="736364"/>
                </a:lnTo>
                <a:lnTo>
                  <a:pt x="389465" y="743038"/>
                </a:lnTo>
                <a:lnTo>
                  <a:pt x="391057" y="750029"/>
                </a:lnTo>
                <a:lnTo>
                  <a:pt x="392650" y="757657"/>
                </a:lnTo>
                <a:lnTo>
                  <a:pt x="393606" y="764966"/>
                </a:lnTo>
                <a:lnTo>
                  <a:pt x="394561" y="772912"/>
                </a:lnTo>
                <a:lnTo>
                  <a:pt x="394880" y="780857"/>
                </a:lnTo>
                <a:lnTo>
                  <a:pt x="395198" y="789438"/>
                </a:lnTo>
                <a:lnTo>
                  <a:pt x="395198" y="795476"/>
                </a:lnTo>
                <a:lnTo>
                  <a:pt x="398065" y="795476"/>
                </a:lnTo>
                <a:lnTo>
                  <a:pt x="400932" y="795794"/>
                </a:lnTo>
                <a:lnTo>
                  <a:pt x="403162" y="797065"/>
                </a:lnTo>
                <a:lnTo>
                  <a:pt x="405711" y="798018"/>
                </a:lnTo>
                <a:lnTo>
                  <a:pt x="407940" y="799607"/>
                </a:lnTo>
                <a:lnTo>
                  <a:pt x="410170" y="801197"/>
                </a:lnTo>
                <a:lnTo>
                  <a:pt x="412400" y="803103"/>
                </a:lnTo>
                <a:lnTo>
                  <a:pt x="414311" y="805646"/>
                </a:lnTo>
                <a:lnTo>
                  <a:pt x="415904" y="808506"/>
                </a:lnTo>
                <a:lnTo>
                  <a:pt x="417497" y="811049"/>
                </a:lnTo>
                <a:lnTo>
                  <a:pt x="419090" y="813909"/>
                </a:lnTo>
                <a:lnTo>
                  <a:pt x="420045" y="817087"/>
                </a:lnTo>
                <a:lnTo>
                  <a:pt x="421001" y="820265"/>
                </a:lnTo>
                <a:lnTo>
                  <a:pt x="421638" y="823761"/>
                </a:lnTo>
                <a:lnTo>
                  <a:pt x="422275" y="827257"/>
                </a:lnTo>
                <a:lnTo>
                  <a:pt x="422275" y="830753"/>
                </a:lnTo>
                <a:lnTo>
                  <a:pt x="421638" y="834249"/>
                </a:lnTo>
                <a:lnTo>
                  <a:pt x="421001" y="838062"/>
                </a:lnTo>
                <a:lnTo>
                  <a:pt x="419727" y="841558"/>
                </a:lnTo>
                <a:lnTo>
                  <a:pt x="417816" y="844736"/>
                </a:lnTo>
                <a:lnTo>
                  <a:pt x="415904" y="847914"/>
                </a:lnTo>
                <a:lnTo>
                  <a:pt x="413356" y="850775"/>
                </a:lnTo>
                <a:lnTo>
                  <a:pt x="410807" y="853635"/>
                </a:lnTo>
                <a:lnTo>
                  <a:pt x="407622" y="856177"/>
                </a:lnTo>
                <a:lnTo>
                  <a:pt x="404436" y="858402"/>
                </a:lnTo>
                <a:lnTo>
                  <a:pt x="401251" y="860309"/>
                </a:lnTo>
                <a:lnTo>
                  <a:pt x="397747" y="862216"/>
                </a:lnTo>
                <a:lnTo>
                  <a:pt x="394561" y="863805"/>
                </a:lnTo>
                <a:lnTo>
                  <a:pt x="391376" y="865076"/>
                </a:lnTo>
                <a:lnTo>
                  <a:pt x="387872" y="866029"/>
                </a:lnTo>
                <a:lnTo>
                  <a:pt x="385005" y="866347"/>
                </a:lnTo>
                <a:lnTo>
                  <a:pt x="381819" y="866665"/>
                </a:lnTo>
                <a:lnTo>
                  <a:pt x="377678" y="878106"/>
                </a:lnTo>
                <a:lnTo>
                  <a:pt x="372900" y="889230"/>
                </a:lnTo>
                <a:lnTo>
                  <a:pt x="367803" y="899717"/>
                </a:lnTo>
                <a:lnTo>
                  <a:pt x="362069" y="909887"/>
                </a:lnTo>
                <a:lnTo>
                  <a:pt x="357928" y="917514"/>
                </a:lnTo>
                <a:lnTo>
                  <a:pt x="353468" y="924506"/>
                </a:lnTo>
                <a:lnTo>
                  <a:pt x="348690" y="931180"/>
                </a:lnTo>
                <a:lnTo>
                  <a:pt x="343593" y="937536"/>
                </a:lnTo>
                <a:lnTo>
                  <a:pt x="338815" y="943575"/>
                </a:lnTo>
                <a:lnTo>
                  <a:pt x="333400" y="949295"/>
                </a:lnTo>
                <a:lnTo>
                  <a:pt x="328303" y="954698"/>
                </a:lnTo>
                <a:lnTo>
                  <a:pt x="322569" y="959147"/>
                </a:lnTo>
                <a:lnTo>
                  <a:pt x="317154" y="963915"/>
                </a:lnTo>
                <a:lnTo>
                  <a:pt x="311101" y="968046"/>
                </a:lnTo>
                <a:lnTo>
                  <a:pt x="305367" y="971224"/>
                </a:lnTo>
                <a:lnTo>
                  <a:pt x="299633" y="973767"/>
                </a:lnTo>
                <a:lnTo>
                  <a:pt x="293900" y="976309"/>
                </a:lnTo>
                <a:lnTo>
                  <a:pt x="287528" y="977898"/>
                </a:lnTo>
                <a:lnTo>
                  <a:pt x="281476" y="978852"/>
                </a:lnTo>
                <a:lnTo>
                  <a:pt x="275742" y="979487"/>
                </a:lnTo>
                <a:lnTo>
                  <a:pt x="271601" y="978852"/>
                </a:lnTo>
                <a:lnTo>
                  <a:pt x="267460" y="978534"/>
                </a:lnTo>
                <a:lnTo>
                  <a:pt x="263319" y="977898"/>
                </a:lnTo>
                <a:lnTo>
                  <a:pt x="259178" y="976627"/>
                </a:lnTo>
                <a:lnTo>
                  <a:pt x="255036" y="975038"/>
                </a:lnTo>
                <a:lnTo>
                  <a:pt x="250895" y="973449"/>
                </a:lnTo>
                <a:lnTo>
                  <a:pt x="246754" y="971542"/>
                </a:lnTo>
                <a:lnTo>
                  <a:pt x="242931" y="968999"/>
                </a:lnTo>
                <a:lnTo>
                  <a:pt x="235286" y="964550"/>
                </a:lnTo>
                <a:lnTo>
                  <a:pt x="228278" y="958830"/>
                </a:lnTo>
                <a:lnTo>
                  <a:pt x="221270" y="952473"/>
                </a:lnTo>
                <a:lnTo>
                  <a:pt x="214581" y="945164"/>
                </a:lnTo>
                <a:lnTo>
                  <a:pt x="207572" y="937536"/>
                </a:lnTo>
                <a:lnTo>
                  <a:pt x="201520" y="928956"/>
                </a:lnTo>
                <a:lnTo>
                  <a:pt x="195468" y="920375"/>
                </a:lnTo>
                <a:lnTo>
                  <a:pt x="189415" y="910523"/>
                </a:lnTo>
                <a:lnTo>
                  <a:pt x="184000" y="900035"/>
                </a:lnTo>
                <a:lnTo>
                  <a:pt x="178903" y="889230"/>
                </a:lnTo>
                <a:lnTo>
                  <a:pt x="174125" y="877788"/>
                </a:lnTo>
                <a:lnTo>
                  <a:pt x="169665" y="866347"/>
                </a:lnTo>
                <a:lnTo>
                  <a:pt x="167117" y="865394"/>
                </a:lnTo>
                <a:lnTo>
                  <a:pt x="163931" y="864758"/>
                </a:lnTo>
                <a:lnTo>
                  <a:pt x="157879" y="862216"/>
                </a:lnTo>
                <a:lnTo>
                  <a:pt x="151508" y="858720"/>
                </a:lnTo>
                <a:lnTo>
                  <a:pt x="148959" y="856813"/>
                </a:lnTo>
                <a:lnTo>
                  <a:pt x="146092" y="854588"/>
                </a:lnTo>
                <a:lnTo>
                  <a:pt x="143225" y="852046"/>
                </a:lnTo>
                <a:lnTo>
                  <a:pt x="140995" y="849503"/>
                </a:lnTo>
                <a:lnTo>
                  <a:pt x="139084" y="846643"/>
                </a:lnTo>
                <a:lnTo>
                  <a:pt x="137173" y="843783"/>
                </a:lnTo>
                <a:lnTo>
                  <a:pt x="135899" y="840605"/>
                </a:lnTo>
                <a:lnTo>
                  <a:pt x="134624" y="837427"/>
                </a:lnTo>
                <a:lnTo>
                  <a:pt x="133987" y="834249"/>
                </a:lnTo>
                <a:lnTo>
                  <a:pt x="133350" y="830753"/>
                </a:lnTo>
                <a:lnTo>
                  <a:pt x="133987" y="824397"/>
                </a:lnTo>
                <a:lnTo>
                  <a:pt x="135580" y="818358"/>
                </a:lnTo>
                <a:lnTo>
                  <a:pt x="137491" y="812638"/>
                </a:lnTo>
                <a:lnTo>
                  <a:pt x="140040" y="807553"/>
                </a:lnTo>
                <a:lnTo>
                  <a:pt x="143225" y="803103"/>
                </a:lnTo>
                <a:lnTo>
                  <a:pt x="145455" y="801197"/>
                </a:lnTo>
                <a:lnTo>
                  <a:pt x="147366" y="799607"/>
                </a:lnTo>
                <a:lnTo>
                  <a:pt x="149596" y="798654"/>
                </a:lnTo>
                <a:lnTo>
                  <a:pt x="151508" y="797383"/>
                </a:lnTo>
                <a:lnTo>
                  <a:pt x="154056" y="796112"/>
                </a:lnTo>
                <a:lnTo>
                  <a:pt x="156286" y="795794"/>
                </a:lnTo>
                <a:lnTo>
                  <a:pt x="156286" y="789438"/>
                </a:lnTo>
                <a:lnTo>
                  <a:pt x="156286" y="780857"/>
                </a:lnTo>
                <a:lnTo>
                  <a:pt x="156923" y="772912"/>
                </a:lnTo>
                <a:lnTo>
                  <a:pt x="157879" y="764966"/>
                </a:lnTo>
                <a:lnTo>
                  <a:pt x="159153" y="757657"/>
                </a:lnTo>
                <a:lnTo>
                  <a:pt x="160427" y="750029"/>
                </a:lnTo>
                <a:lnTo>
                  <a:pt x="162338" y="743038"/>
                </a:lnTo>
                <a:lnTo>
                  <a:pt x="164250" y="736364"/>
                </a:lnTo>
                <a:lnTo>
                  <a:pt x="166798" y="730007"/>
                </a:lnTo>
                <a:lnTo>
                  <a:pt x="169346" y="723651"/>
                </a:lnTo>
                <a:lnTo>
                  <a:pt x="172213" y="717295"/>
                </a:lnTo>
                <a:lnTo>
                  <a:pt x="175399" y="711892"/>
                </a:lnTo>
                <a:lnTo>
                  <a:pt x="178584" y="706490"/>
                </a:lnTo>
                <a:lnTo>
                  <a:pt x="182088" y="701087"/>
                </a:lnTo>
                <a:lnTo>
                  <a:pt x="185911" y="696002"/>
                </a:lnTo>
                <a:lnTo>
                  <a:pt x="190052" y="691235"/>
                </a:lnTo>
                <a:lnTo>
                  <a:pt x="193875" y="687103"/>
                </a:lnTo>
                <a:lnTo>
                  <a:pt x="198335" y="682654"/>
                </a:lnTo>
                <a:lnTo>
                  <a:pt x="202476" y="679158"/>
                </a:lnTo>
                <a:lnTo>
                  <a:pt x="207254" y="675344"/>
                </a:lnTo>
                <a:lnTo>
                  <a:pt x="212032" y="672166"/>
                </a:lnTo>
                <a:lnTo>
                  <a:pt x="217129" y="668988"/>
                </a:lnTo>
                <a:lnTo>
                  <a:pt x="221907" y="666128"/>
                </a:lnTo>
                <a:lnTo>
                  <a:pt x="227004" y="663268"/>
                </a:lnTo>
                <a:lnTo>
                  <a:pt x="232101" y="661043"/>
                </a:lnTo>
                <a:lnTo>
                  <a:pt x="237835" y="659136"/>
                </a:lnTo>
                <a:lnTo>
                  <a:pt x="242931" y="657547"/>
                </a:lnTo>
                <a:lnTo>
                  <a:pt x="248347" y="655958"/>
                </a:lnTo>
                <a:lnTo>
                  <a:pt x="254081" y="654687"/>
                </a:lnTo>
                <a:lnTo>
                  <a:pt x="259178" y="653416"/>
                </a:lnTo>
                <a:lnTo>
                  <a:pt x="264593" y="653098"/>
                </a:lnTo>
                <a:lnTo>
                  <a:pt x="270008" y="652780"/>
                </a:lnTo>
                <a:lnTo>
                  <a:pt x="275742" y="652462"/>
                </a:lnTo>
                <a:close/>
                <a:moveTo>
                  <a:pt x="1647357" y="327025"/>
                </a:moveTo>
                <a:lnTo>
                  <a:pt x="1652749" y="327025"/>
                </a:lnTo>
                <a:lnTo>
                  <a:pt x="1658458" y="327025"/>
                </a:lnTo>
                <a:lnTo>
                  <a:pt x="1663849" y="327342"/>
                </a:lnTo>
                <a:lnTo>
                  <a:pt x="1669241" y="328291"/>
                </a:lnTo>
                <a:lnTo>
                  <a:pt x="1674315" y="328925"/>
                </a:lnTo>
                <a:lnTo>
                  <a:pt x="1680024" y="330191"/>
                </a:lnTo>
                <a:lnTo>
                  <a:pt x="1685415" y="331774"/>
                </a:lnTo>
                <a:lnTo>
                  <a:pt x="1690490" y="333673"/>
                </a:lnTo>
                <a:lnTo>
                  <a:pt x="1696199" y="335573"/>
                </a:lnTo>
                <a:lnTo>
                  <a:pt x="1701273" y="338105"/>
                </a:lnTo>
                <a:lnTo>
                  <a:pt x="1706347" y="340321"/>
                </a:lnTo>
                <a:lnTo>
                  <a:pt x="1711105" y="343170"/>
                </a:lnTo>
                <a:lnTo>
                  <a:pt x="1716179" y="346336"/>
                </a:lnTo>
                <a:lnTo>
                  <a:pt x="1720936" y="349818"/>
                </a:lnTo>
                <a:lnTo>
                  <a:pt x="1725694" y="353301"/>
                </a:lnTo>
                <a:lnTo>
                  <a:pt x="1729816" y="357100"/>
                </a:lnTo>
                <a:lnTo>
                  <a:pt x="1734257" y="361215"/>
                </a:lnTo>
                <a:lnTo>
                  <a:pt x="1738062" y="365964"/>
                </a:lnTo>
                <a:lnTo>
                  <a:pt x="1742185" y="370712"/>
                </a:lnTo>
                <a:lnTo>
                  <a:pt x="1745991" y="375144"/>
                </a:lnTo>
                <a:lnTo>
                  <a:pt x="1749480" y="380843"/>
                </a:lnTo>
                <a:lnTo>
                  <a:pt x="1752651" y="385908"/>
                </a:lnTo>
                <a:lnTo>
                  <a:pt x="1755823" y="391606"/>
                </a:lnTo>
                <a:lnTo>
                  <a:pt x="1758994" y="397621"/>
                </a:lnTo>
                <a:lnTo>
                  <a:pt x="1761214" y="403953"/>
                </a:lnTo>
                <a:lnTo>
                  <a:pt x="1763752" y="410601"/>
                </a:lnTo>
                <a:lnTo>
                  <a:pt x="1765654" y="417249"/>
                </a:lnTo>
                <a:lnTo>
                  <a:pt x="1767557" y="424213"/>
                </a:lnTo>
                <a:lnTo>
                  <a:pt x="1769143" y="431495"/>
                </a:lnTo>
                <a:lnTo>
                  <a:pt x="1770412" y="439092"/>
                </a:lnTo>
                <a:lnTo>
                  <a:pt x="1771046" y="446690"/>
                </a:lnTo>
                <a:lnTo>
                  <a:pt x="1771680" y="454921"/>
                </a:lnTo>
                <a:lnTo>
                  <a:pt x="1771997" y="463152"/>
                </a:lnTo>
                <a:lnTo>
                  <a:pt x="1771680" y="466318"/>
                </a:lnTo>
                <a:lnTo>
                  <a:pt x="1771680" y="469167"/>
                </a:lnTo>
                <a:lnTo>
                  <a:pt x="1771997" y="469167"/>
                </a:lnTo>
                <a:lnTo>
                  <a:pt x="1774852" y="469483"/>
                </a:lnTo>
                <a:lnTo>
                  <a:pt x="1777072" y="469800"/>
                </a:lnTo>
                <a:lnTo>
                  <a:pt x="1779926" y="470750"/>
                </a:lnTo>
                <a:lnTo>
                  <a:pt x="1782146" y="471699"/>
                </a:lnTo>
                <a:lnTo>
                  <a:pt x="1784683" y="473282"/>
                </a:lnTo>
                <a:lnTo>
                  <a:pt x="1786904" y="474865"/>
                </a:lnTo>
                <a:lnTo>
                  <a:pt x="1788806" y="477398"/>
                </a:lnTo>
                <a:lnTo>
                  <a:pt x="1790709" y="479614"/>
                </a:lnTo>
                <a:lnTo>
                  <a:pt x="1792295" y="482146"/>
                </a:lnTo>
                <a:lnTo>
                  <a:pt x="1793881" y="484679"/>
                </a:lnTo>
                <a:lnTo>
                  <a:pt x="1795149" y="487528"/>
                </a:lnTo>
                <a:lnTo>
                  <a:pt x="1796418" y="490694"/>
                </a:lnTo>
                <a:lnTo>
                  <a:pt x="1797369" y="494176"/>
                </a:lnTo>
                <a:lnTo>
                  <a:pt x="1798004" y="497342"/>
                </a:lnTo>
                <a:lnTo>
                  <a:pt x="1798321" y="501141"/>
                </a:lnTo>
                <a:lnTo>
                  <a:pt x="1798638" y="504940"/>
                </a:lnTo>
                <a:lnTo>
                  <a:pt x="1798321" y="508422"/>
                </a:lnTo>
                <a:lnTo>
                  <a:pt x="1797369" y="511904"/>
                </a:lnTo>
                <a:lnTo>
                  <a:pt x="1795784" y="515387"/>
                </a:lnTo>
                <a:lnTo>
                  <a:pt x="1794198" y="518552"/>
                </a:lnTo>
                <a:lnTo>
                  <a:pt x="1792295" y="521718"/>
                </a:lnTo>
                <a:lnTo>
                  <a:pt x="1789758" y="524567"/>
                </a:lnTo>
                <a:lnTo>
                  <a:pt x="1786904" y="527100"/>
                </a:lnTo>
                <a:lnTo>
                  <a:pt x="1784049" y="529949"/>
                </a:lnTo>
                <a:lnTo>
                  <a:pt x="1780878" y="532165"/>
                </a:lnTo>
                <a:lnTo>
                  <a:pt x="1777706" y="534064"/>
                </a:lnTo>
                <a:lnTo>
                  <a:pt x="1774218" y="535647"/>
                </a:lnTo>
                <a:lnTo>
                  <a:pt x="1771046" y="537230"/>
                </a:lnTo>
                <a:lnTo>
                  <a:pt x="1767557" y="538497"/>
                </a:lnTo>
                <a:lnTo>
                  <a:pt x="1764386" y="539763"/>
                </a:lnTo>
                <a:lnTo>
                  <a:pt x="1761214" y="540079"/>
                </a:lnTo>
                <a:lnTo>
                  <a:pt x="1758677" y="540079"/>
                </a:lnTo>
                <a:lnTo>
                  <a:pt x="1758043" y="540079"/>
                </a:lnTo>
                <a:lnTo>
                  <a:pt x="1754237" y="551476"/>
                </a:lnTo>
                <a:lnTo>
                  <a:pt x="1749480" y="562556"/>
                </a:lnTo>
                <a:lnTo>
                  <a:pt x="1744405" y="573003"/>
                </a:lnTo>
                <a:lnTo>
                  <a:pt x="1739014" y="583133"/>
                </a:lnTo>
                <a:lnTo>
                  <a:pt x="1734574" y="590731"/>
                </a:lnTo>
                <a:lnTo>
                  <a:pt x="1729816" y="597696"/>
                </a:lnTo>
                <a:lnTo>
                  <a:pt x="1725059" y="604344"/>
                </a:lnTo>
                <a:lnTo>
                  <a:pt x="1720302" y="610675"/>
                </a:lnTo>
                <a:lnTo>
                  <a:pt x="1715228" y="617007"/>
                </a:lnTo>
                <a:lnTo>
                  <a:pt x="1710153" y="622389"/>
                </a:lnTo>
                <a:lnTo>
                  <a:pt x="1705079" y="628087"/>
                </a:lnTo>
                <a:lnTo>
                  <a:pt x="1699687" y="632836"/>
                </a:lnTo>
                <a:lnTo>
                  <a:pt x="1693661" y="636951"/>
                </a:lnTo>
                <a:lnTo>
                  <a:pt x="1688270" y="641066"/>
                </a:lnTo>
                <a:lnTo>
                  <a:pt x="1682244" y="644549"/>
                </a:lnTo>
                <a:lnTo>
                  <a:pt x="1676535" y="647398"/>
                </a:lnTo>
                <a:lnTo>
                  <a:pt x="1670509" y="649614"/>
                </a:lnTo>
                <a:lnTo>
                  <a:pt x="1664484" y="651197"/>
                </a:lnTo>
                <a:lnTo>
                  <a:pt x="1658775" y="651830"/>
                </a:lnTo>
                <a:lnTo>
                  <a:pt x="1652749" y="652463"/>
                </a:lnTo>
                <a:lnTo>
                  <a:pt x="1648626" y="652463"/>
                </a:lnTo>
                <a:lnTo>
                  <a:pt x="1644503" y="651830"/>
                </a:lnTo>
                <a:lnTo>
                  <a:pt x="1640380" y="650880"/>
                </a:lnTo>
                <a:lnTo>
                  <a:pt x="1636257" y="649931"/>
                </a:lnTo>
                <a:lnTo>
                  <a:pt x="1631817" y="648348"/>
                </a:lnTo>
                <a:lnTo>
                  <a:pt x="1628011" y="646765"/>
                </a:lnTo>
                <a:lnTo>
                  <a:pt x="1624206" y="644549"/>
                </a:lnTo>
                <a:lnTo>
                  <a:pt x="1619765" y="642649"/>
                </a:lnTo>
                <a:lnTo>
                  <a:pt x="1612788" y="637584"/>
                </a:lnTo>
                <a:lnTo>
                  <a:pt x="1605494" y="631886"/>
                </a:lnTo>
                <a:lnTo>
                  <a:pt x="1598516" y="625554"/>
                </a:lnTo>
                <a:lnTo>
                  <a:pt x="1591539" y="618590"/>
                </a:lnTo>
                <a:lnTo>
                  <a:pt x="1585196" y="610675"/>
                </a:lnTo>
                <a:lnTo>
                  <a:pt x="1578853" y="602444"/>
                </a:lnTo>
                <a:lnTo>
                  <a:pt x="1572510" y="593580"/>
                </a:lnTo>
                <a:lnTo>
                  <a:pt x="1567118" y="584083"/>
                </a:lnTo>
                <a:lnTo>
                  <a:pt x="1561727" y="573320"/>
                </a:lnTo>
                <a:lnTo>
                  <a:pt x="1556018" y="562556"/>
                </a:lnTo>
                <a:lnTo>
                  <a:pt x="1551261" y="551476"/>
                </a:lnTo>
                <a:lnTo>
                  <a:pt x="1547138" y="539763"/>
                </a:lnTo>
                <a:lnTo>
                  <a:pt x="1544284" y="539446"/>
                </a:lnTo>
                <a:lnTo>
                  <a:pt x="1541112" y="538180"/>
                </a:lnTo>
                <a:lnTo>
                  <a:pt x="1535403" y="535647"/>
                </a:lnTo>
                <a:lnTo>
                  <a:pt x="1529378" y="532165"/>
                </a:lnTo>
                <a:lnTo>
                  <a:pt x="1526206" y="530266"/>
                </a:lnTo>
                <a:lnTo>
                  <a:pt x="1523352" y="528050"/>
                </a:lnTo>
                <a:lnTo>
                  <a:pt x="1521132" y="525517"/>
                </a:lnTo>
                <a:lnTo>
                  <a:pt x="1518595" y="523301"/>
                </a:lnTo>
                <a:lnTo>
                  <a:pt x="1516692" y="520452"/>
                </a:lnTo>
                <a:lnTo>
                  <a:pt x="1514789" y="517286"/>
                </a:lnTo>
                <a:lnTo>
                  <a:pt x="1513203" y="514753"/>
                </a:lnTo>
                <a:lnTo>
                  <a:pt x="1511934" y="511588"/>
                </a:lnTo>
                <a:lnTo>
                  <a:pt x="1511617" y="507789"/>
                </a:lnTo>
                <a:lnTo>
                  <a:pt x="1511300" y="504940"/>
                </a:lnTo>
                <a:lnTo>
                  <a:pt x="1511617" y="497975"/>
                </a:lnTo>
                <a:lnTo>
                  <a:pt x="1512886" y="492277"/>
                </a:lnTo>
                <a:lnTo>
                  <a:pt x="1515106" y="486262"/>
                </a:lnTo>
                <a:lnTo>
                  <a:pt x="1517960" y="481197"/>
                </a:lnTo>
                <a:lnTo>
                  <a:pt x="1521132" y="476765"/>
                </a:lnTo>
                <a:lnTo>
                  <a:pt x="1523035" y="475498"/>
                </a:lnTo>
                <a:lnTo>
                  <a:pt x="1524938" y="473915"/>
                </a:lnTo>
                <a:lnTo>
                  <a:pt x="1526840" y="472333"/>
                </a:lnTo>
                <a:lnTo>
                  <a:pt x="1529378" y="471066"/>
                </a:lnTo>
                <a:lnTo>
                  <a:pt x="1531598" y="470117"/>
                </a:lnTo>
                <a:lnTo>
                  <a:pt x="1534135" y="469483"/>
                </a:lnTo>
                <a:lnTo>
                  <a:pt x="1533818" y="463152"/>
                </a:lnTo>
                <a:lnTo>
                  <a:pt x="1534135" y="454921"/>
                </a:lnTo>
                <a:lnTo>
                  <a:pt x="1534452" y="446690"/>
                </a:lnTo>
                <a:lnTo>
                  <a:pt x="1535403" y="439092"/>
                </a:lnTo>
                <a:lnTo>
                  <a:pt x="1536355" y="431495"/>
                </a:lnTo>
                <a:lnTo>
                  <a:pt x="1537941" y="424213"/>
                </a:lnTo>
                <a:lnTo>
                  <a:pt x="1539526" y="417249"/>
                </a:lnTo>
                <a:lnTo>
                  <a:pt x="1542064" y="410601"/>
                </a:lnTo>
                <a:lnTo>
                  <a:pt x="1544284" y="403953"/>
                </a:lnTo>
                <a:lnTo>
                  <a:pt x="1546504" y="397621"/>
                </a:lnTo>
                <a:lnTo>
                  <a:pt x="1549675" y="391606"/>
                </a:lnTo>
                <a:lnTo>
                  <a:pt x="1552530" y="385908"/>
                </a:lnTo>
                <a:lnTo>
                  <a:pt x="1556018" y="380843"/>
                </a:lnTo>
                <a:lnTo>
                  <a:pt x="1559507" y="375144"/>
                </a:lnTo>
                <a:lnTo>
                  <a:pt x="1563313" y="370712"/>
                </a:lnTo>
                <a:lnTo>
                  <a:pt x="1567118" y="365964"/>
                </a:lnTo>
                <a:lnTo>
                  <a:pt x="1571559" y="361215"/>
                </a:lnTo>
                <a:lnTo>
                  <a:pt x="1575682" y="357100"/>
                </a:lnTo>
                <a:lnTo>
                  <a:pt x="1580122" y="353301"/>
                </a:lnTo>
                <a:lnTo>
                  <a:pt x="1584879" y="349818"/>
                </a:lnTo>
                <a:lnTo>
                  <a:pt x="1589636" y="346336"/>
                </a:lnTo>
                <a:lnTo>
                  <a:pt x="1594076" y="343170"/>
                </a:lnTo>
                <a:lnTo>
                  <a:pt x="1599468" y="340321"/>
                </a:lnTo>
                <a:lnTo>
                  <a:pt x="1604542" y="338105"/>
                </a:lnTo>
                <a:lnTo>
                  <a:pt x="1609617" y="335573"/>
                </a:lnTo>
                <a:lnTo>
                  <a:pt x="1614691" y="333673"/>
                </a:lnTo>
                <a:lnTo>
                  <a:pt x="1620083" y="331774"/>
                </a:lnTo>
                <a:lnTo>
                  <a:pt x="1625157" y="330191"/>
                </a:lnTo>
                <a:lnTo>
                  <a:pt x="1630866" y="328925"/>
                </a:lnTo>
                <a:lnTo>
                  <a:pt x="1636257" y="328291"/>
                </a:lnTo>
                <a:lnTo>
                  <a:pt x="1641649" y="327342"/>
                </a:lnTo>
                <a:lnTo>
                  <a:pt x="1647357" y="327025"/>
                </a:lnTo>
                <a:close/>
                <a:moveTo>
                  <a:pt x="1094907" y="327025"/>
                </a:moveTo>
                <a:lnTo>
                  <a:pt x="1100299" y="327025"/>
                </a:lnTo>
                <a:lnTo>
                  <a:pt x="1105690" y="327025"/>
                </a:lnTo>
                <a:lnTo>
                  <a:pt x="1111399" y="327342"/>
                </a:lnTo>
                <a:lnTo>
                  <a:pt x="1116791" y="328291"/>
                </a:lnTo>
                <a:lnTo>
                  <a:pt x="1121865" y="328925"/>
                </a:lnTo>
                <a:lnTo>
                  <a:pt x="1127257" y="330191"/>
                </a:lnTo>
                <a:lnTo>
                  <a:pt x="1132965" y="331774"/>
                </a:lnTo>
                <a:lnTo>
                  <a:pt x="1138040" y="333673"/>
                </a:lnTo>
                <a:lnTo>
                  <a:pt x="1143431" y="335573"/>
                </a:lnTo>
                <a:lnTo>
                  <a:pt x="1148506" y="338105"/>
                </a:lnTo>
                <a:lnTo>
                  <a:pt x="1153580" y="340321"/>
                </a:lnTo>
                <a:lnTo>
                  <a:pt x="1158337" y="343170"/>
                </a:lnTo>
                <a:lnTo>
                  <a:pt x="1163412" y="346336"/>
                </a:lnTo>
                <a:lnTo>
                  <a:pt x="1168169" y="349818"/>
                </a:lnTo>
                <a:lnTo>
                  <a:pt x="1172926" y="353301"/>
                </a:lnTo>
                <a:lnTo>
                  <a:pt x="1177366" y="357100"/>
                </a:lnTo>
                <a:lnTo>
                  <a:pt x="1181806" y="361215"/>
                </a:lnTo>
                <a:lnTo>
                  <a:pt x="1185612" y="365964"/>
                </a:lnTo>
                <a:lnTo>
                  <a:pt x="1189418" y="370712"/>
                </a:lnTo>
                <a:lnTo>
                  <a:pt x="1193541" y="375144"/>
                </a:lnTo>
                <a:lnTo>
                  <a:pt x="1197030" y="380843"/>
                </a:lnTo>
                <a:lnTo>
                  <a:pt x="1200201" y="385908"/>
                </a:lnTo>
                <a:lnTo>
                  <a:pt x="1203373" y="391606"/>
                </a:lnTo>
                <a:lnTo>
                  <a:pt x="1206544" y="397621"/>
                </a:lnTo>
                <a:lnTo>
                  <a:pt x="1208764" y="403953"/>
                </a:lnTo>
                <a:lnTo>
                  <a:pt x="1210984" y="410601"/>
                </a:lnTo>
                <a:lnTo>
                  <a:pt x="1213204" y="417249"/>
                </a:lnTo>
                <a:lnTo>
                  <a:pt x="1215107" y="424213"/>
                </a:lnTo>
                <a:lnTo>
                  <a:pt x="1216693" y="431495"/>
                </a:lnTo>
                <a:lnTo>
                  <a:pt x="1217962" y="439092"/>
                </a:lnTo>
                <a:lnTo>
                  <a:pt x="1218596" y="446690"/>
                </a:lnTo>
                <a:lnTo>
                  <a:pt x="1218913" y="454921"/>
                </a:lnTo>
                <a:lnTo>
                  <a:pt x="1219547" y="463152"/>
                </a:lnTo>
                <a:lnTo>
                  <a:pt x="1218913" y="466318"/>
                </a:lnTo>
                <a:lnTo>
                  <a:pt x="1218913" y="469167"/>
                </a:lnTo>
                <a:lnTo>
                  <a:pt x="1219547" y="469167"/>
                </a:lnTo>
                <a:lnTo>
                  <a:pt x="1222085" y="469483"/>
                </a:lnTo>
                <a:lnTo>
                  <a:pt x="1224622" y="469800"/>
                </a:lnTo>
                <a:lnTo>
                  <a:pt x="1227159" y="470750"/>
                </a:lnTo>
                <a:lnTo>
                  <a:pt x="1229696" y="471699"/>
                </a:lnTo>
                <a:lnTo>
                  <a:pt x="1231916" y="473282"/>
                </a:lnTo>
                <a:lnTo>
                  <a:pt x="1234453" y="474865"/>
                </a:lnTo>
                <a:lnTo>
                  <a:pt x="1236356" y="477398"/>
                </a:lnTo>
                <a:lnTo>
                  <a:pt x="1238259" y="479614"/>
                </a:lnTo>
                <a:lnTo>
                  <a:pt x="1239845" y="482146"/>
                </a:lnTo>
                <a:lnTo>
                  <a:pt x="1241431" y="484679"/>
                </a:lnTo>
                <a:lnTo>
                  <a:pt x="1242699" y="487528"/>
                </a:lnTo>
                <a:lnTo>
                  <a:pt x="1243651" y="490694"/>
                </a:lnTo>
                <a:lnTo>
                  <a:pt x="1244602" y="494176"/>
                </a:lnTo>
                <a:lnTo>
                  <a:pt x="1245237" y="497342"/>
                </a:lnTo>
                <a:lnTo>
                  <a:pt x="1245871" y="501141"/>
                </a:lnTo>
                <a:lnTo>
                  <a:pt x="1246188" y="504940"/>
                </a:lnTo>
                <a:lnTo>
                  <a:pt x="1245871" y="508422"/>
                </a:lnTo>
                <a:lnTo>
                  <a:pt x="1244919" y="511904"/>
                </a:lnTo>
                <a:lnTo>
                  <a:pt x="1243334" y="515387"/>
                </a:lnTo>
                <a:lnTo>
                  <a:pt x="1241748" y="518552"/>
                </a:lnTo>
                <a:lnTo>
                  <a:pt x="1239845" y="521718"/>
                </a:lnTo>
                <a:lnTo>
                  <a:pt x="1236991" y="524567"/>
                </a:lnTo>
                <a:lnTo>
                  <a:pt x="1234453" y="527100"/>
                </a:lnTo>
                <a:lnTo>
                  <a:pt x="1231599" y="529949"/>
                </a:lnTo>
                <a:lnTo>
                  <a:pt x="1228428" y="532165"/>
                </a:lnTo>
                <a:lnTo>
                  <a:pt x="1224939" y="534064"/>
                </a:lnTo>
                <a:lnTo>
                  <a:pt x="1221767" y="535647"/>
                </a:lnTo>
                <a:lnTo>
                  <a:pt x="1218596" y="537230"/>
                </a:lnTo>
                <a:lnTo>
                  <a:pt x="1215107" y="538497"/>
                </a:lnTo>
                <a:lnTo>
                  <a:pt x="1211936" y="539763"/>
                </a:lnTo>
                <a:lnTo>
                  <a:pt x="1208764" y="540079"/>
                </a:lnTo>
                <a:lnTo>
                  <a:pt x="1205910" y="540079"/>
                </a:lnTo>
                <a:lnTo>
                  <a:pt x="1205593" y="540079"/>
                </a:lnTo>
                <a:lnTo>
                  <a:pt x="1201470" y="551476"/>
                </a:lnTo>
                <a:lnTo>
                  <a:pt x="1197030" y="562556"/>
                </a:lnTo>
                <a:lnTo>
                  <a:pt x="1191955" y="573003"/>
                </a:lnTo>
                <a:lnTo>
                  <a:pt x="1186247" y="583133"/>
                </a:lnTo>
                <a:lnTo>
                  <a:pt x="1182124" y="590731"/>
                </a:lnTo>
                <a:lnTo>
                  <a:pt x="1177366" y="597696"/>
                </a:lnTo>
                <a:lnTo>
                  <a:pt x="1172609" y="604344"/>
                </a:lnTo>
                <a:lnTo>
                  <a:pt x="1167852" y="610675"/>
                </a:lnTo>
                <a:lnTo>
                  <a:pt x="1162777" y="617007"/>
                </a:lnTo>
                <a:lnTo>
                  <a:pt x="1157703" y="622389"/>
                </a:lnTo>
                <a:lnTo>
                  <a:pt x="1152311" y="628087"/>
                </a:lnTo>
                <a:lnTo>
                  <a:pt x="1146920" y="632836"/>
                </a:lnTo>
                <a:lnTo>
                  <a:pt x="1141211" y="636951"/>
                </a:lnTo>
                <a:lnTo>
                  <a:pt x="1135503" y="641066"/>
                </a:lnTo>
                <a:lnTo>
                  <a:pt x="1129794" y="644549"/>
                </a:lnTo>
                <a:lnTo>
                  <a:pt x="1123768" y="647398"/>
                </a:lnTo>
                <a:lnTo>
                  <a:pt x="1118059" y="649614"/>
                </a:lnTo>
                <a:lnTo>
                  <a:pt x="1112033" y="651197"/>
                </a:lnTo>
                <a:lnTo>
                  <a:pt x="1106008" y="651830"/>
                </a:lnTo>
                <a:lnTo>
                  <a:pt x="1100299" y="652463"/>
                </a:lnTo>
                <a:lnTo>
                  <a:pt x="1095859" y="652463"/>
                </a:lnTo>
                <a:lnTo>
                  <a:pt x="1092053" y="651830"/>
                </a:lnTo>
                <a:lnTo>
                  <a:pt x="1087613" y="650880"/>
                </a:lnTo>
                <a:lnTo>
                  <a:pt x="1083807" y="649931"/>
                </a:lnTo>
                <a:lnTo>
                  <a:pt x="1079367" y="648348"/>
                </a:lnTo>
                <a:lnTo>
                  <a:pt x="1075561" y="646765"/>
                </a:lnTo>
                <a:lnTo>
                  <a:pt x="1071438" y="644549"/>
                </a:lnTo>
                <a:lnTo>
                  <a:pt x="1067315" y="642649"/>
                </a:lnTo>
                <a:lnTo>
                  <a:pt x="1060021" y="637584"/>
                </a:lnTo>
                <a:lnTo>
                  <a:pt x="1053044" y="631886"/>
                </a:lnTo>
                <a:lnTo>
                  <a:pt x="1046066" y="625554"/>
                </a:lnTo>
                <a:lnTo>
                  <a:pt x="1039089" y="618590"/>
                </a:lnTo>
                <a:lnTo>
                  <a:pt x="1032746" y="610675"/>
                </a:lnTo>
                <a:lnTo>
                  <a:pt x="1026403" y="602444"/>
                </a:lnTo>
                <a:lnTo>
                  <a:pt x="1020060" y="593580"/>
                </a:lnTo>
                <a:lnTo>
                  <a:pt x="1014668" y="584083"/>
                </a:lnTo>
                <a:lnTo>
                  <a:pt x="1008643" y="573320"/>
                </a:lnTo>
                <a:lnTo>
                  <a:pt x="1003568" y="562556"/>
                </a:lnTo>
                <a:lnTo>
                  <a:pt x="998811" y="551476"/>
                </a:lnTo>
                <a:lnTo>
                  <a:pt x="994371" y="539763"/>
                </a:lnTo>
                <a:lnTo>
                  <a:pt x="991834" y="539446"/>
                </a:lnTo>
                <a:lnTo>
                  <a:pt x="988662" y="538180"/>
                </a:lnTo>
                <a:lnTo>
                  <a:pt x="982636" y="535647"/>
                </a:lnTo>
                <a:lnTo>
                  <a:pt x="976927" y="532165"/>
                </a:lnTo>
                <a:lnTo>
                  <a:pt x="973756" y="530266"/>
                </a:lnTo>
                <a:lnTo>
                  <a:pt x="970902" y="528050"/>
                </a:lnTo>
                <a:lnTo>
                  <a:pt x="968682" y="525517"/>
                </a:lnTo>
                <a:lnTo>
                  <a:pt x="966144" y="523301"/>
                </a:lnTo>
                <a:lnTo>
                  <a:pt x="963924" y="520452"/>
                </a:lnTo>
                <a:lnTo>
                  <a:pt x="962339" y="517286"/>
                </a:lnTo>
                <a:lnTo>
                  <a:pt x="960753" y="514753"/>
                </a:lnTo>
                <a:lnTo>
                  <a:pt x="959484" y="511588"/>
                </a:lnTo>
                <a:lnTo>
                  <a:pt x="959167" y="507789"/>
                </a:lnTo>
                <a:lnTo>
                  <a:pt x="958850" y="504940"/>
                </a:lnTo>
                <a:lnTo>
                  <a:pt x="959167" y="497975"/>
                </a:lnTo>
                <a:lnTo>
                  <a:pt x="960436" y="492277"/>
                </a:lnTo>
                <a:lnTo>
                  <a:pt x="962656" y="486262"/>
                </a:lnTo>
                <a:lnTo>
                  <a:pt x="965510" y="481197"/>
                </a:lnTo>
                <a:lnTo>
                  <a:pt x="968682" y="476765"/>
                </a:lnTo>
                <a:lnTo>
                  <a:pt x="970584" y="475498"/>
                </a:lnTo>
                <a:lnTo>
                  <a:pt x="972487" y="473915"/>
                </a:lnTo>
                <a:lnTo>
                  <a:pt x="974390" y="472333"/>
                </a:lnTo>
                <a:lnTo>
                  <a:pt x="976927" y="471066"/>
                </a:lnTo>
                <a:lnTo>
                  <a:pt x="979148" y="470117"/>
                </a:lnTo>
                <a:lnTo>
                  <a:pt x="981685" y="469483"/>
                </a:lnTo>
                <a:lnTo>
                  <a:pt x="981050" y="463152"/>
                </a:lnTo>
                <a:lnTo>
                  <a:pt x="981685" y="454921"/>
                </a:lnTo>
                <a:lnTo>
                  <a:pt x="982002" y="446690"/>
                </a:lnTo>
                <a:lnTo>
                  <a:pt x="982636" y="439092"/>
                </a:lnTo>
                <a:lnTo>
                  <a:pt x="983905" y="431495"/>
                </a:lnTo>
                <a:lnTo>
                  <a:pt x="985491" y="424213"/>
                </a:lnTo>
                <a:lnTo>
                  <a:pt x="987076" y="417249"/>
                </a:lnTo>
                <a:lnTo>
                  <a:pt x="989296" y="410601"/>
                </a:lnTo>
                <a:lnTo>
                  <a:pt x="991834" y="403953"/>
                </a:lnTo>
                <a:lnTo>
                  <a:pt x="994054" y="397621"/>
                </a:lnTo>
                <a:lnTo>
                  <a:pt x="996908" y="391606"/>
                </a:lnTo>
                <a:lnTo>
                  <a:pt x="1000079" y="385908"/>
                </a:lnTo>
                <a:lnTo>
                  <a:pt x="1003568" y="380843"/>
                </a:lnTo>
                <a:lnTo>
                  <a:pt x="1007057" y="375144"/>
                </a:lnTo>
                <a:lnTo>
                  <a:pt x="1010545" y="370712"/>
                </a:lnTo>
                <a:lnTo>
                  <a:pt x="1014668" y="365964"/>
                </a:lnTo>
                <a:lnTo>
                  <a:pt x="1018791" y="361215"/>
                </a:lnTo>
                <a:lnTo>
                  <a:pt x="1023231" y="357100"/>
                </a:lnTo>
                <a:lnTo>
                  <a:pt x="1027672" y="353301"/>
                </a:lnTo>
                <a:lnTo>
                  <a:pt x="1032112" y="349818"/>
                </a:lnTo>
                <a:lnTo>
                  <a:pt x="1036869" y="346336"/>
                </a:lnTo>
                <a:lnTo>
                  <a:pt x="1041626" y="343170"/>
                </a:lnTo>
                <a:lnTo>
                  <a:pt x="1046701" y="340321"/>
                </a:lnTo>
                <a:lnTo>
                  <a:pt x="1051775" y="338105"/>
                </a:lnTo>
                <a:lnTo>
                  <a:pt x="1057166" y="335573"/>
                </a:lnTo>
                <a:lnTo>
                  <a:pt x="1062241" y="333673"/>
                </a:lnTo>
                <a:lnTo>
                  <a:pt x="1067632" y="331774"/>
                </a:lnTo>
                <a:lnTo>
                  <a:pt x="1072707" y="330191"/>
                </a:lnTo>
                <a:lnTo>
                  <a:pt x="1078098" y="328925"/>
                </a:lnTo>
                <a:lnTo>
                  <a:pt x="1083807" y="328291"/>
                </a:lnTo>
                <a:lnTo>
                  <a:pt x="1089199" y="327342"/>
                </a:lnTo>
                <a:lnTo>
                  <a:pt x="1094907" y="327025"/>
                </a:lnTo>
                <a:close/>
                <a:moveTo>
                  <a:pt x="542608" y="327025"/>
                </a:moveTo>
                <a:lnTo>
                  <a:pt x="548323" y="327025"/>
                </a:lnTo>
                <a:lnTo>
                  <a:pt x="553720" y="327025"/>
                </a:lnTo>
                <a:lnTo>
                  <a:pt x="559118" y="327342"/>
                </a:lnTo>
                <a:lnTo>
                  <a:pt x="564198" y="328291"/>
                </a:lnTo>
                <a:lnTo>
                  <a:pt x="569913" y="328925"/>
                </a:lnTo>
                <a:lnTo>
                  <a:pt x="575310" y="330191"/>
                </a:lnTo>
                <a:lnTo>
                  <a:pt x="580708" y="331774"/>
                </a:lnTo>
                <a:lnTo>
                  <a:pt x="586105" y="333673"/>
                </a:lnTo>
                <a:lnTo>
                  <a:pt x="591503" y="335573"/>
                </a:lnTo>
                <a:lnTo>
                  <a:pt x="596583" y="338105"/>
                </a:lnTo>
                <a:lnTo>
                  <a:pt x="601663" y="340321"/>
                </a:lnTo>
                <a:lnTo>
                  <a:pt x="606425" y="343170"/>
                </a:lnTo>
                <a:lnTo>
                  <a:pt x="611506" y="346336"/>
                </a:lnTo>
                <a:lnTo>
                  <a:pt x="616268" y="349818"/>
                </a:lnTo>
                <a:lnTo>
                  <a:pt x="621030" y="353301"/>
                </a:lnTo>
                <a:lnTo>
                  <a:pt x="625475" y="357100"/>
                </a:lnTo>
                <a:lnTo>
                  <a:pt x="629603" y="361215"/>
                </a:lnTo>
                <a:lnTo>
                  <a:pt x="633730" y="365964"/>
                </a:lnTo>
                <a:lnTo>
                  <a:pt x="637541" y="370712"/>
                </a:lnTo>
                <a:lnTo>
                  <a:pt x="641351" y="375144"/>
                </a:lnTo>
                <a:lnTo>
                  <a:pt x="645161" y="380843"/>
                </a:lnTo>
                <a:lnTo>
                  <a:pt x="648018" y="385908"/>
                </a:lnTo>
                <a:lnTo>
                  <a:pt x="651193" y="391606"/>
                </a:lnTo>
                <a:lnTo>
                  <a:pt x="654051" y="397621"/>
                </a:lnTo>
                <a:lnTo>
                  <a:pt x="656908" y="403953"/>
                </a:lnTo>
                <a:lnTo>
                  <a:pt x="659131" y="410601"/>
                </a:lnTo>
                <a:lnTo>
                  <a:pt x="661036" y="417249"/>
                </a:lnTo>
                <a:lnTo>
                  <a:pt x="663258" y="424213"/>
                </a:lnTo>
                <a:lnTo>
                  <a:pt x="664846" y="431495"/>
                </a:lnTo>
                <a:lnTo>
                  <a:pt x="665798" y="439092"/>
                </a:lnTo>
                <a:lnTo>
                  <a:pt x="666751" y="446690"/>
                </a:lnTo>
                <a:lnTo>
                  <a:pt x="667068" y="454921"/>
                </a:lnTo>
                <a:lnTo>
                  <a:pt x="667386" y="463152"/>
                </a:lnTo>
                <a:lnTo>
                  <a:pt x="667068" y="466318"/>
                </a:lnTo>
                <a:lnTo>
                  <a:pt x="667068" y="469167"/>
                </a:lnTo>
                <a:lnTo>
                  <a:pt x="667386" y="469167"/>
                </a:lnTo>
                <a:lnTo>
                  <a:pt x="669926" y="469483"/>
                </a:lnTo>
                <a:lnTo>
                  <a:pt x="672466" y="469800"/>
                </a:lnTo>
                <a:lnTo>
                  <a:pt x="675323" y="470750"/>
                </a:lnTo>
                <a:lnTo>
                  <a:pt x="677546" y="471699"/>
                </a:lnTo>
                <a:lnTo>
                  <a:pt x="680086" y="473282"/>
                </a:lnTo>
                <a:lnTo>
                  <a:pt x="682308" y="474865"/>
                </a:lnTo>
                <a:lnTo>
                  <a:pt x="684531" y="477398"/>
                </a:lnTo>
                <a:lnTo>
                  <a:pt x="686436" y="479614"/>
                </a:lnTo>
                <a:lnTo>
                  <a:pt x="688023" y="482146"/>
                </a:lnTo>
                <a:lnTo>
                  <a:pt x="689611" y="484679"/>
                </a:lnTo>
                <a:lnTo>
                  <a:pt x="690563" y="487528"/>
                </a:lnTo>
                <a:lnTo>
                  <a:pt x="691833" y="490694"/>
                </a:lnTo>
                <a:lnTo>
                  <a:pt x="692786" y="494176"/>
                </a:lnTo>
                <a:lnTo>
                  <a:pt x="693421" y="497342"/>
                </a:lnTo>
                <a:lnTo>
                  <a:pt x="693738" y="501141"/>
                </a:lnTo>
                <a:lnTo>
                  <a:pt x="693738" y="504940"/>
                </a:lnTo>
                <a:lnTo>
                  <a:pt x="693738" y="508422"/>
                </a:lnTo>
                <a:lnTo>
                  <a:pt x="693103" y="511904"/>
                </a:lnTo>
                <a:lnTo>
                  <a:pt x="691516" y="515387"/>
                </a:lnTo>
                <a:lnTo>
                  <a:pt x="689928" y="518552"/>
                </a:lnTo>
                <a:lnTo>
                  <a:pt x="687388" y="521718"/>
                </a:lnTo>
                <a:lnTo>
                  <a:pt x="685166" y="524567"/>
                </a:lnTo>
                <a:lnTo>
                  <a:pt x="682308" y="527100"/>
                </a:lnTo>
                <a:lnTo>
                  <a:pt x="679768" y="529949"/>
                </a:lnTo>
                <a:lnTo>
                  <a:pt x="676593" y="532165"/>
                </a:lnTo>
                <a:lnTo>
                  <a:pt x="673101" y="534064"/>
                </a:lnTo>
                <a:lnTo>
                  <a:pt x="669926" y="535647"/>
                </a:lnTo>
                <a:lnTo>
                  <a:pt x="666433" y="537230"/>
                </a:lnTo>
                <a:lnTo>
                  <a:pt x="663258" y="538497"/>
                </a:lnTo>
                <a:lnTo>
                  <a:pt x="660083" y="539763"/>
                </a:lnTo>
                <a:lnTo>
                  <a:pt x="656908" y="540079"/>
                </a:lnTo>
                <a:lnTo>
                  <a:pt x="654051" y="540079"/>
                </a:lnTo>
                <a:lnTo>
                  <a:pt x="653733" y="540079"/>
                </a:lnTo>
                <a:lnTo>
                  <a:pt x="649288" y="551476"/>
                </a:lnTo>
                <a:lnTo>
                  <a:pt x="645161" y="562556"/>
                </a:lnTo>
                <a:lnTo>
                  <a:pt x="639763" y="573003"/>
                </a:lnTo>
                <a:lnTo>
                  <a:pt x="634365" y="583133"/>
                </a:lnTo>
                <a:lnTo>
                  <a:pt x="629920" y="590731"/>
                </a:lnTo>
                <a:lnTo>
                  <a:pt x="625475" y="597696"/>
                </a:lnTo>
                <a:lnTo>
                  <a:pt x="620713" y="604344"/>
                </a:lnTo>
                <a:lnTo>
                  <a:pt x="615950" y="610675"/>
                </a:lnTo>
                <a:lnTo>
                  <a:pt x="610871" y="617007"/>
                </a:lnTo>
                <a:lnTo>
                  <a:pt x="605790" y="622389"/>
                </a:lnTo>
                <a:lnTo>
                  <a:pt x="600076" y="628087"/>
                </a:lnTo>
                <a:lnTo>
                  <a:pt x="594995" y="632836"/>
                </a:lnTo>
                <a:lnTo>
                  <a:pt x="589280" y="636951"/>
                </a:lnTo>
                <a:lnTo>
                  <a:pt x="583565" y="641066"/>
                </a:lnTo>
                <a:lnTo>
                  <a:pt x="577850" y="644549"/>
                </a:lnTo>
                <a:lnTo>
                  <a:pt x="571818" y="647398"/>
                </a:lnTo>
                <a:lnTo>
                  <a:pt x="565785" y="649614"/>
                </a:lnTo>
                <a:lnTo>
                  <a:pt x="560070" y="651197"/>
                </a:lnTo>
                <a:lnTo>
                  <a:pt x="554038" y="651830"/>
                </a:lnTo>
                <a:lnTo>
                  <a:pt x="548323" y="652463"/>
                </a:lnTo>
                <a:lnTo>
                  <a:pt x="543878" y="652463"/>
                </a:lnTo>
                <a:lnTo>
                  <a:pt x="540068" y="651830"/>
                </a:lnTo>
                <a:lnTo>
                  <a:pt x="535623" y="650880"/>
                </a:lnTo>
                <a:lnTo>
                  <a:pt x="531813" y="649931"/>
                </a:lnTo>
                <a:lnTo>
                  <a:pt x="527368" y="648348"/>
                </a:lnTo>
                <a:lnTo>
                  <a:pt x="523240" y="646765"/>
                </a:lnTo>
                <a:lnTo>
                  <a:pt x="519430" y="644549"/>
                </a:lnTo>
                <a:lnTo>
                  <a:pt x="514985" y="642649"/>
                </a:lnTo>
                <a:lnTo>
                  <a:pt x="508000" y="637584"/>
                </a:lnTo>
                <a:lnTo>
                  <a:pt x="500698" y="631886"/>
                </a:lnTo>
                <a:lnTo>
                  <a:pt x="494030" y="625554"/>
                </a:lnTo>
                <a:lnTo>
                  <a:pt x="486728" y="618590"/>
                </a:lnTo>
                <a:lnTo>
                  <a:pt x="480378" y="610675"/>
                </a:lnTo>
                <a:lnTo>
                  <a:pt x="474345" y="602444"/>
                </a:lnTo>
                <a:lnTo>
                  <a:pt x="467995" y="593580"/>
                </a:lnTo>
                <a:lnTo>
                  <a:pt x="462280" y="584083"/>
                </a:lnTo>
                <a:lnTo>
                  <a:pt x="456565" y="573320"/>
                </a:lnTo>
                <a:lnTo>
                  <a:pt x="451485" y="562556"/>
                </a:lnTo>
                <a:lnTo>
                  <a:pt x="446723" y="551476"/>
                </a:lnTo>
                <a:lnTo>
                  <a:pt x="442278" y="539763"/>
                </a:lnTo>
                <a:lnTo>
                  <a:pt x="439420" y="539446"/>
                </a:lnTo>
                <a:lnTo>
                  <a:pt x="436563" y="538180"/>
                </a:lnTo>
                <a:lnTo>
                  <a:pt x="430530" y="535647"/>
                </a:lnTo>
                <a:lnTo>
                  <a:pt x="424498" y="532165"/>
                </a:lnTo>
                <a:lnTo>
                  <a:pt x="421323" y="530266"/>
                </a:lnTo>
                <a:lnTo>
                  <a:pt x="418783" y="528050"/>
                </a:lnTo>
                <a:lnTo>
                  <a:pt x="416243" y="525517"/>
                </a:lnTo>
                <a:lnTo>
                  <a:pt x="414020" y="523301"/>
                </a:lnTo>
                <a:lnTo>
                  <a:pt x="411480" y="520452"/>
                </a:lnTo>
                <a:lnTo>
                  <a:pt x="409893" y="517286"/>
                </a:lnTo>
                <a:lnTo>
                  <a:pt x="408305" y="514753"/>
                </a:lnTo>
                <a:lnTo>
                  <a:pt x="407353" y="511588"/>
                </a:lnTo>
                <a:lnTo>
                  <a:pt x="406400" y="507789"/>
                </a:lnTo>
                <a:lnTo>
                  <a:pt x="406400" y="504940"/>
                </a:lnTo>
                <a:lnTo>
                  <a:pt x="407035" y="497975"/>
                </a:lnTo>
                <a:lnTo>
                  <a:pt x="407988" y="492277"/>
                </a:lnTo>
                <a:lnTo>
                  <a:pt x="410528" y="486262"/>
                </a:lnTo>
                <a:lnTo>
                  <a:pt x="412750" y="481197"/>
                </a:lnTo>
                <a:lnTo>
                  <a:pt x="416243" y="476765"/>
                </a:lnTo>
                <a:lnTo>
                  <a:pt x="418148" y="475498"/>
                </a:lnTo>
                <a:lnTo>
                  <a:pt x="420370" y="473915"/>
                </a:lnTo>
                <a:lnTo>
                  <a:pt x="422275" y="472333"/>
                </a:lnTo>
                <a:lnTo>
                  <a:pt x="424498" y="471066"/>
                </a:lnTo>
                <a:lnTo>
                  <a:pt x="427038" y="470117"/>
                </a:lnTo>
                <a:lnTo>
                  <a:pt x="429260" y="469483"/>
                </a:lnTo>
                <a:lnTo>
                  <a:pt x="428943" y="463152"/>
                </a:lnTo>
                <a:lnTo>
                  <a:pt x="429260" y="454921"/>
                </a:lnTo>
                <a:lnTo>
                  <a:pt x="429578" y="446690"/>
                </a:lnTo>
                <a:lnTo>
                  <a:pt x="430530" y="439092"/>
                </a:lnTo>
                <a:lnTo>
                  <a:pt x="431800" y="431495"/>
                </a:lnTo>
                <a:lnTo>
                  <a:pt x="433388" y="424213"/>
                </a:lnTo>
                <a:lnTo>
                  <a:pt x="434975" y="417249"/>
                </a:lnTo>
                <a:lnTo>
                  <a:pt x="437198" y="410601"/>
                </a:lnTo>
                <a:lnTo>
                  <a:pt x="439420" y="403953"/>
                </a:lnTo>
                <a:lnTo>
                  <a:pt x="441960" y="397621"/>
                </a:lnTo>
                <a:lnTo>
                  <a:pt x="444818" y="391606"/>
                </a:lnTo>
                <a:lnTo>
                  <a:pt x="447675" y="385908"/>
                </a:lnTo>
                <a:lnTo>
                  <a:pt x="451485" y="380843"/>
                </a:lnTo>
                <a:lnTo>
                  <a:pt x="454978" y="375144"/>
                </a:lnTo>
                <a:lnTo>
                  <a:pt x="458470" y="370712"/>
                </a:lnTo>
                <a:lnTo>
                  <a:pt x="462280" y="365964"/>
                </a:lnTo>
                <a:lnTo>
                  <a:pt x="466725" y="361215"/>
                </a:lnTo>
                <a:lnTo>
                  <a:pt x="471170" y="357100"/>
                </a:lnTo>
                <a:lnTo>
                  <a:pt x="475298" y="353301"/>
                </a:lnTo>
                <a:lnTo>
                  <a:pt x="480060" y="349818"/>
                </a:lnTo>
                <a:lnTo>
                  <a:pt x="484823" y="346336"/>
                </a:lnTo>
                <a:lnTo>
                  <a:pt x="489585" y="343170"/>
                </a:lnTo>
                <a:lnTo>
                  <a:pt x="494665" y="340321"/>
                </a:lnTo>
                <a:lnTo>
                  <a:pt x="499745" y="338105"/>
                </a:lnTo>
                <a:lnTo>
                  <a:pt x="504825" y="335573"/>
                </a:lnTo>
                <a:lnTo>
                  <a:pt x="509905" y="333673"/>
                </a:lnTo>
                <a:lnTo>
                  <a:pt x="515620" y="331774"/>
                </a:lnTo>
                <a:lnTo>
                  <a:pt x="520700" y="330191"/>
                </a:lnTo>
                <a:lnTo>
                  <a:pt x="526098" y="328925"/>
                </a:lnTo>
                <a:lnTo>
                  <a:pt x="531813" y="328291"/>
                </a:lnTo>
                <a:lnTo>
                  <a:pt x="537210" y="327342"/>
                </a:lnTo>
                <a:lnTo>
                  <a:pt x="542608" y="327025"/>
                </a:lnTo>
                <a:close/>
                <a:moveTo>
                  <a:pt x="1372720" y="0"/>
                </a:moveTo>
                <a:lnTo>
                  <a:pt x="1378112" y="0"/>
                </a:lnTo>
                <a:lnTo>
                  <a:pt x="1383504" y="0"/>
                </a:lnTo>
                <a:lnTo>
                  <a:pt x="1389212" y="318"/>
                </a:lnTo>
                <a:lnTo>
                  <a:pt x="1394604" y="1271"/>
                </a:lnTo>
                <a:lnTo>
                  <a:pt x="1400313" y="2225"/>
                </a:lnTo>
                <a:lnTo>
                  <a:pt x="1405387" y="3496"/>
                </a:lnTo>
                <a:lnTo>
                  <a:pt x="1410778" y="5085"/>
                </a:lnTo>
                <a:lnTo>
                  <a:pt x="1416170" y="6674"/>
                </a:lnTo>
                <a:lnTo>
                  <a:pt x="1421244" y="8581"/>
                </a:lnTo>
                <a:lnTo>
                  <a:pt x="1426636" y="11123"/>
                </a:lnTo>
                <a:lnTo>
                  <a:pt x="1431710" y="13666"/>
                </a:lnTo>
                <a:lnTo>
                  <a:pt x="1436785" y="16526"/>
                </a:lnTo>
                <a:lnTo>
                  <a:pt x="1441542" y="19704"/>
                </a:lnTo>
                <a:lnTo>
                  <a:pt x="1446299" y="22882"/>
                </a:lnTo>
                <a:lnTo>
                  <a:pt x="1450739" y="26378"/>
                </a:lnTo>
                <a:lnTo>
                  <a:pt x="1455179" y="30192"/>
                </a:lnTo>
                <a:lnTo>
                  <a:pt x="1459620" y="34641"/>
                </a:lnTo>
                <a:lnTo>
                  <a:pt x="1463743" y="39091"/>
                </a:lnTo>
                <a:lnTo>
                  <a:pt x="1467866" y="43858"/>
                </a:lnTo>
                <a:lnTo>
                  <a:pt x="1471354" y="48943"/>
                </a:lnTo>
                <a:lnTo>
                  <a:pt x="1474843" y="54028"/>
                </a:lnTo>
                <a:lnTo>
                  <a:pt x="1478331" y="59430"/>
                </a:lnTo>
                <a:lnTo>
                  <a:pt x="1481186" y="64833"/>
                </a:lnTo>
                <a:lnTo>
                  <a:pt x="1484357" y="71189"/>
                </a:lnTo>
                <a:lnTo>
                  <a:pt x="1486577" y="77545"/>
                </a:lnTo>
                <a:lnTo>
                  <a:pt x="1489115" y="83902"/>
                </a:lnTo>
                <a:lnTo>
                  <a:pt x="1491335" y="90576"/>
                </a:lnTo>
                <a:lnTo>
                  <a:pt x="1492920" y="97567"/>
                </a:lnTo>
                <a:lnTo>
                  <a:pt x="1494506" y="105195"/>
                </a:lnTo>
                <a:lnTo>
                  <a:pt x="1495775" y="112504"/>
                </a:lnTo>
                <a:lnTo>
                  <a:pt x="1496409" y="120450"/>
                </a:lnTo>
                <a:lnTo>
                  <a:pt x="1497043" y="128395"/>
                </a:lnTo>
                <a:lnTo>
                  <a:pt x="1497360" y="136658"/>
                </a:lnTo>
                <a:lnTo>
                  <a:pt x="1497360" y="139836"/>
                </a:lnTo>
                <a:lnTo>
                  <a:pt x="1497043" y="142696"/>
                </a:lnTo>
                <a:lnTo>
                  <a:pt x="1497360" y="142696"/>
                </a:lnTo>
                <a:lnTo>
                  <a:pt x="1499898" y="143014"/>
                </a:lnTo>
                <a:lnTo>
                  <a:pt x="1502752" y="143332"/>
                </a:lnTo>
                <a:lnTo>
                  <a:pt x="1505289" y="144285"/>
                </a:lnTo>
                <a:lnTo>
                  <a:pt x="1507509" y="145874"/>
                </a:lnTo>
                <a:lnTo>
                  <a:pt x="1509729" y="146828"/>
                </a:lnTo>
                <a:lnTo>
                  <a:pt x="1512267" y="149052"/>
                </a:lnTo>
                <a:lnTo>
                  <a:pt x="1514169" y="150959"/>
                </a:lnTo>
                <a:lnTo>
                  <a:pt x="1516072" y="153184"/>
                </a:lnTo>
                <a:lnTo>
                  <a:pt x="1517658" y="155726"/>
                </a:lnTo>
                <a:lnTo>
                  <a:pt x="1519244" y="158269"/>
                </a:lnTo>
                <a:lnTo>
                  <a:pt x="1520830" y="161447"/>
                </a:lnTo>
                <a:lnTo>
                  <a:pt x="1521781" y="164625"/>
                </a:lnTo>
                <a:lnTo>
                  <a:pt x="1522732" y="167803"/>
                </a:lnTo>
                <a:lnTo>
                  <a:pt x="1523367" y="171299"/>
                </a:lnTo>
                <a:lnTo>
                  <a:pt x="1523684" y="174795"/>
                </a:lnTo>
                <a:lnTo>
                  <a:pt x="1524001" y="178609"/>
                </a:lnTo>
                <a:lnTo>
                  <a:pt x="1523684" y="182104"/>
                </a:lnTo>
                <a:lnTo>
                  <a:pt x="1522732" y="185600"/>
                </a:lnTo>
                <a:lnTo>
                  <a:pt x="1521781" y="189096"/>
                </a:lnTo>
                <a:lnTo>
                  <a:pt x="1519561" y="192274"/>
                </a:lnTo>
                <a:lnTo>
                  <a:pt x="1517658" y="195452"/>
                </a:lnTo>
                <a:lnTo>
                  <a:pt x="1515121" y="198630"/>
                </a:lnTo>
                <a:lnTo>
                  <a:pt x="1512584" y="201173"/>
                </a:lnTo>
                <a:lnTo>
                  <a:pt x="1509412" y="203715"/>
                </a:lnTo>
                <a:lnTo>
                  <a:pt x="1506241" y="205940"/>
                </a:lnTo>
                <a:lnTo>
                  <a:pt x="1503069" y="208165"/>
                </a:lnTo>
                <a:lnTo>
                  <a:pt x="1499581" y="210072"/>
                </a:lnTo>
                <a:lnTo>
                  <a:pt x="1496409" y="211661"/>
                </a:lnTo>
                <a:lnTo>
                  <a:pt x="1492920" y="212614"/>
                </a:lnTo>
                <a:lnTo>
                  <a:pt x="1489749" y="213567"/>
                </a:lnTo>
                <a:lnTo>
                  <a:pt x="1486577" y="213885"/>
                </a:lnTo>
                <a:lnTo>
                  <a:pt x="1484040" y="214203"/>
                </a:lnTo>
                <a:lnTo>
                  <a:pt x="1483406" y="213885"/>
                </a:lnTo>
                <a:lnTo>
                  <a:pt x="1479600" y="225326"/>
                </a:lnTo>
                <a:lnTo>
                  <a:pt x="1474843" y="236768"/>
                </a:lnTo>
                <a:lnTo>
                  <a:pt x="1469768" y="247255"/>
                </a:lnTo>
                <a:lnTo>
                  <a:pt x="1464377" y="257743"/>
                </a:lnTo>
                <a:lnTo>
                  <a:pt x="1459937" y="264735"/>
                </a:lnTo>
                <a:lnTo>
                  <a:pt x="1455179" y="271726"/>
                </a:lnTo>
                <a:lnTo>
                  <a:pt x="1450422" y="279036"/>
                </a:lnTo>
                <a:lnTo>
                  <a:pt x="1445665" y="285392"/>
                </a:lnTo>
                <a:lnTo>
                  <a:pt x="1440591" y="291113"/>
                </a:lnTo>
                <a:lnTo>
                  <a:pt x="1435516" y="297151"/>
                </a:lnTo>
                <a:lnTo>
                  <a:pt x="1430442" y="302236"/>
                </a:lnTo>
                <a:lnTo>
                  <a:pt x="1425050" y="307003"/>
                </a:lnTo>
                <a:lnTo>
                  <a:pt x="1419342" y="311770"/>
                </a:lnTo>
                <a:lnTo>
                  <a:pt x="1413633" y="315266"/>
                </a:lnTo>
                <a:lnTo>
                  <a:pt x="1407607" y="318762"/>
                </a:lnTo>
                <a:lnTo>
                  <a:pt x="1401898" y="321622"/>
                </a:lnTo>
                <a:lnTo>
                  <a:pt x="1395872" y="323847"/>
                </a:lnTo>
                <a:lnTo>
                  <a:pt x="1389847" y="325436"/>
                </a:lnTo>
                <a:lnTo>
                  <a:pt x="1384138" y="326707"/>
                </a:lnTo>
                <a:lnTo>
                  <a:pt x="1378112" y="327025"/>
                </a:lnTo>
                <a:lnTo>
                  <a:pt x="1373672" y="326707"/>
                </a:lnTo>
                <a:lnTo>
                  <a:pt x="1369866" y="326072"/>
                </a:lnTo>
                <a:lnTo>
                  <a:pt x="1365426" y="325436"/>
                </a:lnTo>
                <a:lnTo>
                  <a:pt x="1361620" y="324165"/>
                </a:lnTo>
                <a:lnTo>
                  <a:pt x="1357814" y="322576"/>
                </a:lnTo>
                <a:lnTo>
                  <a:pt x="1353374" y="320987"/>
                </a:lnTo>
                <a:lnTo>
                  <a:pt x="1349569" y="319080"/>
                </a:lnTo>
                <a:lnTo>
                  <a:pt x="1345446" y="316855"/>
                </a:lnTo>
                <a:lnTo>
                  <a:pt x="1338151" y="312088"/>
                </a:lnTo>
                <a:lnTo>
                  <a:pt x="1330857" y="306368"/>
                </a:lnTo>
                <a:lnTo>
                  <a:pt x="1323879" y="299694"/>
                </a:lnTo>
                <a:lnTo>
                  <a:pt x="1317219" y="292702"/>
                </a:lnTo>
                <a:lnTo>
                  <a:pt x="1310559" y="285392"/>
                </a:lnTo>
                <a:lnTo>
                  <a:pt x="1304216" y="276494"/>
                </a:lnTo>
                <a:lnTo>
                  <a:pt x="1298190" y="267595"/>
                </a:lnTo>
                <a:lnTo>
                  <a:pt x="1292481" y="258061"/>
                </a:lnTo>
                <a:lnTo>
                  <a:pt x="1287090" y="247891"/>
                </a:lnTo>
                <a:lnTo>
                  <a:pt x="1281381" y="236768"/>
                </a:lnTo>
                <a:lnTo>
                  <a:pt x="1276624" y="225326"/>
                </a:lnTo>
                <a:lnTo>
                  <a:pt x="1272501" y="213885"/>
                </a:lnTo>
                <a:lnTo>
                  <a:pt x="1269647" y="213250"/>
                </a:lnTo>
                <a:lnTo>
                  <a:pt x="1266792" y="212296"/>
                </a:lnTo>
                <a:lnTo>
                  <a:pt x="1260449" y="209436"/>
                </a:lnTo>
                <a:lnTo>
                  <a:pt x="1254741" y="206576"/>
                </a:lnTo>
                <a:lnTo>
                  <a:pt x="1251569" y="204351"/>
                </a:lnTo>
                <a:lnTo>
                  <a:pt x="1248715" y="202126"/>
                </a:lnTo>
                <a:lnTo>
                  <a:pt x="1246495" y="199584"/>
                </a:lnTo>
                <a:lnTo>
                  <a:pt x="1243958" y="197041"/>
                </a:lnTo>
                <a:lnTo>
                  <a:pt x="1241737" y="194181"/>
                </a:lnTo>
                <a:lnTo>
                  <a:pt x="1240152" y="191321"/>
                </a:lnTo>
                <a:lnTo>
                  <a:pt x="1238566" y="188461"/>
                </a:lnTo>
                <a:lnTo>
                  <a:pt x="1237297" y="185283"/>
                </a:lnTo>
                <a:lnTo>
                  <a:pt x="1236663" y="182104"/>
                </a:lnTo>
                <a:lnTo>
                  <a:pt x="1236663" y="178609"/>
                </a:lnTo>
                <a:lnTo>
                  <a:pt x="1236980" y="172252"/>
                </a:lnTo>
                <a:lnTo>
                  <a:pt x="1238249" y="165896"/>
                </a:lnTo>
                <a:lnTo>
                  <a:pt x="1240469" y="160493"/>
                </a:lnTo>
                <a:lnTo>
                  <a:pt x="1243323" y="155091"/>
                </a:lnTo>
                <a:lnTo>
                  <a:pt x="1246495" y="150959"/>
                </a:lnTo>
                <a:lnTo>
                  <a:pt x="1248398" y="149052"/>
                </a:lnTo>
                <a:lnTo>
                  <a:pt x="1250301" y="147463"/>
                </a:lnTo>
                <a:lnTo>
                  <a:pt x="1252203" y="145874"/>
                </a:lnTo>
                <a:lnTo>
                  <a:pt x="1254741" y="144921"/>
                </a:lnTo>
                <a:lnTo>
                  <a:pt x="1256961" y="143650"/>
                </a:lnTo>
                <a:lnTo>
                  <a:pt x="1259498" y="143332"/>
                </a:lnTo>
                <a:lnTo>
                  <a:pt x="1258864" y="136658"/>
                </a:lnTo>
                <a:lnTo>
                  <a:pt x="1259498" y="128395"/>
                </a:lnTo>
                <a:lnTo>
                  <a:pt x="1259815" y="120450"/>
                </a:lnTo>
                <a:lnTo>
                  <a:pt x="1260449" y="112504"/>
                </a:lnTo>
                <a:lnTo>
                  <a:pt x="1261718" y="105195"/>
                </a:lnTo>
                <a:lnTo>
                  <a:pt x="1263304" y="97567"/>
                </a:lnTo>
                <a:lnTo>
                  <a:pt x="1264889" y="90576"/>
                </a:lnTo>
                <a:lnTo>
                  <a:pt x="1267427" y="83902"/>
                </a:lnTo>
                <a:lnTo>
                  <a:pt x="1269647" y="77545"/>
                </a:lnTo>
                <a:lnTo>
                  <a:pt x="1271867" y="71189"/>
                </a:lnTo>
                <a:lnTo>
                  <a:pt x="1274721" y="64833"/>
                </a:lnTo>
                <a:lnTo>
                  <a:pt x="1277893" y="59430"/>
                </a:lnTo>
                <a:lnTo>
                  <a:pt x="1281381" y="54028"/>
                </a:lnTo>
                <a:lnTo>
                  <a:pt x="1284870" y="48943"/>
                </a:lnTo>
                <a:lnTo>
                  <a:pt x="1288359" y="43858"/>
                </a:lnTo>
                <a:lnTo>
                  <a:pt x="1292481" y="39091"/>
                </a:lnTo>
                <a:lnTo>
                  <a:pt x="1296922" y="34641"/>
                </a:lnTo>
                <a:lnTo>
                  <a:pt x="1301045" y="30192"/>
                </a:lnTo>
                <a:lnTo>
                  <a:pt x="1305485" y="26378"/>
                </a:lnTo>
                <a:lnTo>
                  <a:pt x="1310242" y="22882"/>
                </a:lnTo>
                <a:lnTo>
                  <a:pt x="1314999" y="19704"/>
                </a:lnTo>
                <a:lnTo>
                  <a:pt x="1319439" y="16526"/>
                </a:lnTo>
                <a:lnTo>
                  <a:pt x="1324831" y="13666"/>
                </a:lnTo>
                <a:lnTo>
                  <a:pt x="1329905" y="11123"/>
                </a:lnTo>
                <a:lnTo>
                  <a:pt x="1334980" y="8581"/>
                </a:lnTo>
                <a:lnTo>
                  <a:pt x="1340054" y="6674"/>
                </a:lnTo>
                <a:lnTo>
                  <a:pt x="1345446" y="5085"/>
                </a:lnTo>
                <a:lnTo>
                  <a:pt x="1350520" y="3496"/>
                </a:lnTo>
                <a:lnTo>
                  <a:pt x="1356229" y="2225"/>
                </a:lnTo>
                <a:lnTo>
                  <a:pt x="1361620" y="1271"/>
                </a:lnTo>
                <a:lnTo>
                  <a:pt x="1367012" y="318"/>
                </a:lnTo>
                <a:lnTo>
                  <a:pt x="1372720" y="0"/>
                </a:lnTo>
                <a:close/>
                <a:moveTo>
                  <a:pt x="819953" y="0"/>
                </a:moveTo>
                <a:lnTo>
                  <a:pt x="825662" y="0"/>
                </a:lnTo>
                <a:lnTo>
                  <a:pt x="831053" y="0"/>
                </a:lnTo>
                <a:lnTo>
                  <a:pt x="836762" y="318"/>
                </a:lnTo>
                <a:lnTo>
                  <a:pt x="842154" y="1271"/>
                </a:lnTo>
                <a:lnTo>
                  <a:pt x="847545" y="2225"/>
                </a:lnTo>
                <a:lnTo>
                  <a:pt x="852620" y="3496"/>
                </a:lnTo>
                <a:lnTo>
                  <a:pt x="858328" y="5085"/>
                </a:lnTo>
                <a:lnTo>
                  <a:pt x="863720" y="6674"/>
                </a:lnTo>
                <a:lnTo>
                  <a:pt x="868794" y="8581"/>
                </a:lnTo>
                <a:lnTo>
                  <a:pt x="873869" y="11123"/>
                </a:lnTo>
                <a:lnTo>
                  <a:pt x="878943" y="13666"/>
                </a:lnTo>
                <a:lnTo>
                  <a:pt x="884335" y="16526"/>
                </a:lnTo>
                <a:lnTo>
                  <a:pt x="888775" y="19704"/>
                </a:lnTo>
                <a:lnTo>
                  <a:pt x="893532" y="22882"/>
                </a:lnTo>
                <a:lnTo>
                  <a:pt x="898289" y="26378"/>
                </a:lnTo>
                <a:lnTo>
                  <a:pt x="902729" y="30192"/>
                </a:lnTo>
                <a:lnTo>
                  <a:pt x="906852" y="34641"/>
                </a:lnTo>
                <a:lnTo>
                  <a:pt x="910975" y="39091"/>
                </a:lnTo>
                <a:lnTo>
                  <a:pt x="915098" y="43858"/>
                </a:lnTo>
                <a:lnTo>
                  <a:pt x="918904" y="48943"/>
                </a:lnTo>
                <a:lnTo>
                  <a:pt x="922393" y="54028"/>
                </a:lnTo>
                <a:lnTo>
                  <a:pt x="925881" y="59430"/>
                </a:lnTo>
                <a:lnTo>
                  <a:pt x="928736" y="64833"/>
                </a:lnTo>
                <a:lnTo>
                  <a:pt x="931907" y="71189"/>
                </a:lnTo>
                <a:lnTo>
                  <a:pt x="934127" y="77545"/>
                </a:lnTo>
                <a:lnTo>
                  <a:pt x="936347" y="83902"/>
                </a:lnTo>
                <a:lnTo>
                  <a:pt x="938884" y="90576"/>
                </a:lnTo>
                <a:lnTo>
                  <a:pt x="940470" y="97567"/>
                </a:lnTo>
                <a:lnTo>
                  <a:pt x="942056" y="105195"/>
                </a:lnTo>
                <a:lnTo>
                  <a:pt x="943007" y="112504"/>
                </a:lnTo>
                <a:lnTo>
                  <a:pt x="943959" y="120450"/>
                </a:lnTo>
                <a:lnTo>
                  <a:pt x="944276" y="128395"/>
                </a:lnTo>
                <a:lnTo>
                  <a:pt x="944593" y="136658"/>
                </a:lnTo>
                <a:lnTo>
                  <a:pt x="944276" y="139836"/>
                </a:lnTo>
                <a:lnTo>
                  <a:pt x="944276" y="142696"/>
                </a:lnTo>
                <a:lnTo>
                  <a:pt x="944593" y="142696"/>
                </a:lnTo>
                <a:lnTo>
                  <a:pt x="947448" y="143014"/>
                </a:lnTo>
                <a:lnTo>
                  <a:pt x="949985" y="143332"/>
                </a:lnTo>
                <a:lnTo>
                  <a:pt x="952522" y="144285"/>
                </a:lnTo>
                <a:lnTo>
                  <a:pt x="955059" y="145874"/>
                </a:lnTo>
                <a:lnTo>
                  <a:pt x="957279" y="146828"/>
                </a:lnTo>
                <a:lnTo>
                  <a:pt x="959816" y="149052"/>
                </a:lnTo>
                <a:lnTo>
                  <a:pt x="961719" y="150959"/>
                </a:lnTo>
                <a:lnTo>
                  <a:pt x="963622" y="153184"/>
                </a:lnTo>
                <a:lnTo>
                  <a:pt x="965208" y="155726"/>
                </a:lnTo>
                <a:lnTo>
                  <a:pt x="966794" y="158269"/>
                </a:lnTo>
                <a:lnTo>
                  <a:pt x="968379" y="161447"/>
                </a:lnTo>
                <a:lnTo>
                  <a:pt x="969014" y="164625"/>
                </a:lnTo>
                <a:lnTo>
                  <a:pt x="970282" y="167803"/>
                </a:lnTo>
                <a:lnTo>
                  <a:pt x="970599" y="171299"/>
                </a:lnTo>
                <a:lnTo>
                  <a:pt x="971234" y="174795"/>
                </a:lnTo>
                <a:lnTo>
                  <a:pt x="971551" y="178609"/>
                </a:lnTo>
                <a:lnTo>
                  <a:pt x="971234" y="182104"/>
                </a:lnTo>
                <a:lnTo>
                  <a:pt x="970282" y="185600"/>
                </a:lnTo>
                <a:lnTo>
                  <a:pt x="969014" y="189096"/>
                </a:lnTo>
                <a:lnTo>
                  <a:pt x="967111" y="192274"/>
                </a:lnTo>
                <a:lnTo>
                  <a:pt x="965208" y="195452"/>
                </a:lnTo>
                <a:lnTo>
                  <a:pt x="962354" y="198630"/>
                </a:lnTo>
                <a:lnTo>
                  <a:pt x="959816" y="201173"/>
                </a:lnTo>
                <a:lnTo>
                  <a:pt x="956962" y="203715"/>
                </a:lnTo>
                <a:lnTo>
                  <a:pt x="953791" y="205940"/>
                </a:lnTo>
                <a:lnTo>
                  <a:pt x="950619" y="208165"/>
                </a:lnTo>
                <a:lnTo>
                  <a:pt x="947130" y="210072"/>
                </a:lnTo>
                <a:lnTo>
                  <a:pt x="943959" y="211661"/>
                </a:lnTo>
                <a:lnTo>
                  <a:pt x="940470" y="212614"/>
                </a:lnTo>
                <a:lnTo>
                  <a:pt x="937299" y="213567"/>
                </a:lnTo>
                <a:lnTo>
                  <a:pt x="934127" y="213885"/>
                </a:lnTo>
                <a:lnTo>
                  <a:pt x="931273" y="214203"/>
                </a:lnTo>
                <a:lnTo>
                  <a:pt x="930956" y="213885"/>
                </a:lnTo>
                <a:lnTo>
                  <a:pt x="927150" y="225326"/>
                </a:lnTo>
                <a:lnTo>
                  <a:pt x="922393" y="236768"/>
                </a:lnTo>
                <a:lnTo>
                  <a:pt x="917318" y="247255"/>
                </a:lnTo>
                <a:lnTo>
                  <a:pt x="911610" y="257743"/>
                </a:lnTo>
                <a:lnTo>
                  <a:pt x="907487" y="264735"/>
                </a:lnTo>
                <a:lnTo>
                  <a:pt x="902729" y="271726"/>
                </a:lnTo>
                <a:lnTo>
                  <a:pt x="897972" y="279036"/>
                </a:lnTo>
                <a:lnTo>
                  <a:pt x="893215" y="285392"/>
                </a:lnTo>
                <a:lnTo>
                  <a:pt x="888140" y="291113"/>
                </a:lnTo>
                <a:lnTo>
                  <a:pt x="883066" y="297151"/>
                </a:lnTo>
                <a:lnTo>
                  <a:pt x="877992" y="302236"/>
                </a:lnTo>
                <a:lnTo>
                  <a:pt x="872283" y="307003"/>
                </a:lnTo>
                <a:lnTo>
                  <a:pt x="866574" y="311770"/>
                </a:lnTo>
                <a:lnTo>
                  <a:pt x="860866" y="315266"/>
                </a:lnTo>
                <a:lnTo>
                  <a:pt x="855157" y="318762"/>
                </a:lnTo>
                <a:lnTo>
                  <a:pt x="849131" y="321622"/>
                </a:lnTo>
                <a:lnTo>
                  <a:pt x="843422" y="323847"/>
                </a:lnTo>
                <a:lnTo>
                  <a:pt x="837397" y="325436"/>
                </a:lnTo>
                <a:lnTo>
                  <a:pt x="831371" y="326707"/>
                </a:lnTo>
                <a:lnTo>
                  <a:pt x="825662" y="327025"/>
                </a:lnTo>
                <a:lnTo>
                  <a:pt x="821222" y="326707"/>
                </a:lnTo>
                <a:lnTo>
                  <a:pt x="817416" y="326072"/>
                </a:lnTo>
                <a:lnTo>
                  <a:pt x="812976" y="325436"/>
                </a:lnTo>
                <a:lnTo>
                  <a:pt x="809170" y="324165"/>
                </a:lnTo>
                <a:lnTo>
                  <a:pt x="805047" y="322576"/>
                </a:lnTo>
                <a:lnTo>
                  <a:pt x="800924" y="320987"/>
                </a:lnTo>
                <a:lnTo>
                  <a:pt x="796801" y="319080"/>
                </a:lnTo>
                <a:lnTo>
                  <a:pt x="792996" y="316855"/>
                </a:lnTo>
                <a:lnTo>
                  <a:pt x="785384" y="312088"/>
                </a:lnTo>
                <a:lnTo>
                  <a:pt x="778407" y="306368"/>
                </a:lnTo>
                <a:lnTo>
                  <a:pt x="771429" y="299694"/>
                </a:lnTo>
                <a:lnTo>
                  <a:pt x="764769" y="292702"/>
                </a:lnTo>
                <a:lnTo>
                  <a:pt x="758109" y="285392"/>
                </a:lnTo>
                <a:lnTo>
                  <a:pt x="751766" y="276494"/>
                </a:lnTo>
                <a:lnTo>
                  <a:pt x="745423" y="267595"/>
                </a:lnTo>
                <a:lnTo>
                  <a:pt x="740031" y="258061"/>
                </a:lnTo>
                <a:lnTo>
                  <a:pt x="734323" y="247891"/>
                </a:lnTo>
                <a:lnTo>
                  <a:pt x="728931" y="236768"/>
                </a:lnTo>
                <a:lnTo>
                  <a:pt x="724174" y="225326"/>
                </a:lnTo>
                <a:lnTo>
                  <a:pt x="719734" y="213885"/>
                </a:lnTo>
                <a:lnTo>
                  <a:pt x="717197" y="213250"/>
                </a:lnTo>
                <a:lnTo>
                  <a:pt x="714025" y="212296"/>
                </a:lnTo>
                <a:lnTo>
                  <a:pt x="707999" y="209436"/>
                </a:lnTo>
                <a:lnTo>
                  <a:pt x="702291" y="206576"/>
                </a:lnTo>
                <a:lnTo>
                  <a:pt x="699119" y="204351"/>
                </a:lnTo>
                <a:lnTo>
                  <a:pt x="696265" y="202126"/>
                </a:lnTo>
                <a:lnTo>
                  <a:pt x="694045" y="199584"/>
                </a:lnTo>
                <a:lnTo>
                  <a:pt x="691507" y="197041"/>
                </a:lnTo>
                <a:lnTo>
                  <a:pt x="689287" y="194181"/>
                </a:lnTo>
                <a:lnTo>
                  <a:pt x="687702" y="191321"/>
                </a:lnTo>
                <a:lnTo>
                  <a:pt x="686116" y="188461"/>
                </a:lnTo>
                <a:lnTo>
                  <a:pt x="684847" y="185283"/>
                </a:lnTo>
                <a:lnTo>
                  <a:pt x="684213" y="182104"/>
                </a:lnTo>
                <a:lnTo>
                  <a:pt x="684213" y="178609"/>
                </a:lnTo>
                <a:lnTo>
                  <a:pt x="684530" y="172252"/>
                </a:lnTo>
                <a:lnTo>
                  <a:pt x="685482" y="165896"/>
                </a:lnTo>
                <a:lnTo>
                  <a:pt x="688019" y="160493"/>
                </a:lnTo>
                <a:lnTo>
                  <a:pt x="690873" y="155091"/>
                </a:lnTo>
                <a:lnTo>
                  <a:pt x="694045" y="150959"/>
                </a:lnTo>
                <a:lnTo>
                  <a:pt x="695948" y="149052"/>
                </a:lnTo>
                <a:lnTo>
                  <a:pt x="697850" y="147463"/>
                </a:lnTo>
                <a:lnTo>
                  <a:pt x="699753" y="145874"/>
                </a:lnTo>
                <a:lnTo>
                  <a:pt x="702291" y="144921"/>
                </a:lnTo>
                <a:lnTo>
                  <a:pt x="704511" y="143650"/>
                </a:lnTo>
                <a:lnTo>
                  <a:pt x="706731" y="143332"/>
                </a:lnTo>
                <a:lnTo>
                  <a:pt x="706414" y="136658"/>
                </a:lnTo>
                <a:lnTo>
                  <a:pt x="706731" y="128395"/>
                </a:lnTo>
                <a:lnTo>
                  <a:pt x="707365" y="120450"/>
                </a:lnTo>
                <a:lnTo>
                  <a:pt x="707999" y="112504"/>
                </a:lnTo>
                <a:lnTo>
                  <a:pt x="709268" y="105195"/>
                </a:lnTo>
                <a:lnTo>
                  <a:pt x="710854" y="97567"/>
                </a:lnTo>
                <a:lnTo>
                  <a:pt x="712439" y="90576"/>
                </a:lnTo>
                <a:lnTo>
                  <a:pt x="714659" y="83902"/>
                </a:lnTo>
                <a:lnTo>
                  <a:pt x="716562" y="77545"/>
                </a:lnTo>
                <a:lnTo>
                  <a:pt x="719417" y="71189"/>
                </a:lnTo>
                <a:lnTo>
                  <a:pt x="722271" y="64833"/>
                </a:lnTo>
                <a:lnTo>
                  <a:pt x="725442" y="59430"/>
                </a:lnTo>
                <a:lnTo>
                  <a:pt x="728931" y="54028"/>
                </a:lnTo>
                <a:lnTo>
                  <a:pt x="732420" y="48943"/>
                </a:lnTo>
                <a:lnTo>
                  <a:pt x="735909" y="43858"/>
                </a:lnTo>
                <a:lnTo>
                  <a:pt x="740031" y="39091"/>
                </a:lnTo>
                <a:lnTo>
                  <a:pt x="744154" y="34641"/>
                </a:lnTo>
                <a:lnTo>
                  <a:pt x="748595" y="30192"/>
                </a:lnTo>
                <a:lnTo>
                  <a:pt x="752717" y="26378"/>
                </a:lnTo>
                <a:lnTo>
                  <a:pt x="757475" y="22882"/>
                </a:lnTo>
                <a:lnTo>
                  <a:pt x="762232" y="19704"/>
                </a:lnTo>
                <a:lnTo>
                  <a:pt x="766989" y="16526"/>
                </a:lnTo>
                <a:lnTo>
                  <a:pt x="772064" y="13666"/>
                </a:lnTo>
                <a:lnTo>
                  <a:pt x="777138" y="11123"/>
                </a:lnTo>
                <a:lnTo>
                  <a:pt x="782212" y="8581"/>
                </a:lnTo>
                <a:lnTo>
                  <a:pt x="787604" y="6674"/>
                </a:lnTo>
                <a:lnTo>
                  <a:pt x="792996" y="5085"/>
                </a:lnTo>
                <a:lnTo>
                  <a:pt x="798070" y="3496"/>
                </a:lnTo>
                <a:lnTo>
                  <a:pt x="803461" y="2225"/>
                </a:lnTo>
                <a:lnTo>
                  <a:pt x="809170" y="1271"/>
                </a:lnTo>
                <a:lnTo>
                  <a:pt x="814562" y="318"/>
                </a:lnTo>
                <a:lnTo>
                  <a:pt x="8199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350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F8DF69-466F-4072-A4D7-DC5A17435FB0}"/>
              </a:ext>
            </a:extLst>
          </p:cNvPr>
          <p:cNvSpPr/>
          <p:nvPr/>
        </p:nvSpPr>
        <p:spPr>
          <a:xfrm>
            <a:off x="4629556" y="2864473"/>
            <a:ext cx="5608725" cy="1352862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463DDA6-E702-4ED4-80E8-CD5446416A33}"/>
              </a:ext>
            </a:extLst>
          </p:cNvPr>
          <p:cNvSpPr/>
          <p:nvPr/>
        </p:nvSpPr>
        <p:spPr>
          <a:xfrm>
            <a:off x="2940491" y="2864474"/>
            <a:ext cx="1316841" cy="1352861"/>
          </a:xfrm>
          <a:prstGeom prst="roundRect">
            <a:avLst/>
          </a:prstGeom>
          <a:blipFill dpi="0" rotWithShape="1">
            <a:blip r:embed="rId4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04</a:t>
            </a:r>
            <a:endParaRPr lang="zh-CN" altLang="en-US" sz="54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ED31BD2B-4A1E-4725-9763-2319F9996A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96" y="376560"/>
            <a:ext cx="2050294" cy="12069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393300C-408B-4F7F-99B4-A6864DAF39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3"/>
          <a:stretch/>
        </p:blipFill>
        <p:spPr>
          <a:xfrm>
            <a:off x="0" y="5111646"/>
            <a:ext cx="12192000" cy="174635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9408457-A50F-4D26-B3B0-58D7E14009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37" y="652529"/>
            <a:ext cx="1821926" cy="187492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CFBD7C6-4C14-4F3E-93E3-6C0E3F2D043C}"/>
              </a:ext>
            </a:extLst>
          </p:cNvPr>
          <p:cNvSpPr/>
          <p:nvPr/>
        </p:nvSpPr>
        <p:spPr>
          <a:xfrm>
            <a:off x="2308487" y="4484828"/>
            <a:ext cx="8664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支部委员会是团支部在支部团员大会闭会期间的领导机构，负责团支部的日常工作，是团支部的核心，一般没有召开一次支委会会议。</a:t>
            </a:r>
          </a:p>
        </p:txBody>
      </p:sp>
    </p:spTree>
    <p:extLst>
      <p:ext uri="{BB962C8B-B14F-4D97-AF65-F5344CB8AC3E}">
        <p14:creationId xmlns:p14="http://schemas.microsoft.com/office/powerpoint/2010/main" val="2351579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A307F6F-9E3E-44DC-9BAD-7090A5D5EC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493264" cy="424732"/>
          </a:xfrm>
        </p:spPr>
        <p:txBody>
          <a:bodyPr/>
          <a:lstStyle/>
          <a:p>
            <a:r>
              <a:rPr lang="zh-CN" altLang="en-US"/>
              <a:t>党小组会基本程序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5E83EF-FCBD-44F2-A269-CC34263427DB}"/>
              </a:ext>
            </a:extLst>
          </p:cNvPr>
          <p:cNvSpPr txBox="1"/>
          <p:nvPr/>
        </p:nvSpPr>
        <p:spPr>
          <a:xfrm>
            <a:off x="924836" y="4038951"/>
            <a:ext cx="2031325" cy="1217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  <a:endParaRPr lang="en-US" altLang="zh-CN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</a:t>
            </a:r>
            <a:r>
              <a:rPr lang="zh-CN" altLang="en-US" sz="3600" b="1" dirty="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56D0E6-D1DD-4593-9FBD-961A30B9E623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7059E83-3486-4F0B-8B58-DF1AEC3632AA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F995C8D-DE76-43F7-B623-D137C250770A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20495B67-BE98-4068-AAB6-CEBC2A04B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77CE41ED-F9BD-45E4-9C50-A0D20E04F347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0F71C66D-5DC6-4B74-80F9-09F666DDED80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286048F8-6DBC-4D1B-BAE0-ACF0817C0F76}"/>
              </a:ext>
            </a:extLst>
          </p:cNvPr>
          <p:cNvSpPr/>
          <p:nvPr/>
        </p:nvSpPr>
        <p:spPr>
          <a:xfrm>
            <a:off x="4032016" y="1602574"/>
            <a:ext cx="986590" cy="35861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基本程序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BAF7D64-6933-403C-82FE-AB8F905C5ABE}"/>
              </a:ext>
            </a:extLst>
          </p:cNvPr>
          <p:cNvSpPr/>
          <p:nvPr/>
        </p:nvSpPr>
        <p:spPr>
          <a:xfrm>
            <a:off x="5592154" y="1612186"/>
            <a:ext cx="5955631" cy="781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会前与党支部沟通，确定内容、方法，通知党员做好准备；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E17CB57-E889-41F3-9FC1-58025A733E5F}"/>
              </a:ext>
            </a:extLst>
          </p:cNvPr>
          <p:cNvSpPr/>
          <p:nvPr/>
        </p:nvSpPr>
        <p:spPr>
          <a:xfrm>
            <a:off x="5592153" y="2547104"/>
            <a:ext cx="5955631" cy="76196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抓住中心内容讨论，力求统一思想；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90E940D-0BAA-4F20-A21F-5F59D5B9221B}"/>
              </a:ext>
            </a:extLst>
          </p:cNvPr>
          <p:cNvSpPr/>
          <p:nvPr/>
        </p:nvSpPr>
        <p:spPr>
          <a:xfrm>
            <a:off x="5592154" y="3482020"/>
            <a:ext cx="5955631" cy="781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根据讨论情况，制定切实可行的措施。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DF4B415-5042-4342-8840-F6CE206A8A07}"/>
              </a:ext>
            </a:extLst>
          </p:cNvPr>
          <p:cNvSpPr/>
          <p:nvPr/>
        </p:nvSpPr>
        <p:spPr>
          <a:xfrm>
            <a:off x="5592154" y="4416938"/>
            <a:ext cx="5955631" cy="781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指定专人负责做好记录，记录本由党小组长负责保存，党小组长要及时将会议情况向支部汇报。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DF449F7B-B5B5-488C-B4E5-BF0081AC9E40}"/>
              </a:ext>
            </a:extLst>
          </p:cNvPr>
          <p:cNvSpPr/>
          <p:nvPr/>
        </p:nvSpPr>
        <p:spPr>
          <a:xfrm>
            <a:off x="5066343" y="1745930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985A606-A681-4E88-A253-E6F7FC69DE3A}"/>
              </a:ext>
            </a:extLst>
          </p:cNvPr>
          <p:cNvSpPr/>
          <p:nvPr/>
        </p:nvSpPr>
        <p:spPr>
          <a:xfrm>
            <a:off x="5066343" y="2652115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09365F84-66F6-4265-B133-1F312B074EEB}"/>
              </a:ext>
            </a:extLst>
          </p:cNvPr>
          <p:cNvSpPr/>
          <p:nvPr/>
        </p:nvSpPr>
        <p:spPr>
          <a:xfrm>
            <a:off x="5057611" y="3645607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9426EE45-15D1-4D07-9C45-D792C7747E63}"/>
              </a:ext>
            </a:extLst>
          </p:cNvPr>
          <p:cNvSpPr/>
          <p:nvPr/>
        </p:nvSpPr>
        <p:spPr>
          <a:xfrm>
            <a:off x="5066343" y="4639099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4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81763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2DBC263-768E-4105-B572-5BC5305048A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64450" y="283228"/>
            <a:ext cx="4031873" cy="424732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支部党员大会有关规定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11EED4E-5B46-4F38-9228-056DE8B1AA9A}"/>
              </a:ext>
            </a:extLst>
          </p:cNvPr>
          <p:cNvSpPr txBox="1"/>
          <p:nvPr/>
        </p:nvSpPr>
        <p:spPr>
          <a:xfrm>
            <a:off x="924836" y="4038951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1B24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有关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1B248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规定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0F0E6B2-0948-4AB3-AE67-3DE693F828CF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B9169144-C661-4635-BD8C-7413557F520C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5D61BB7-39B3-4BC1-8FBD-BCBDFB888651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kumimoji="0" lang="zh-CN" altLang="en-US" sz="11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2333D42-020C-4902-81A7-BAE05B698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37D0D7D-34D0-4B6B-A804-1BF4688E4264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C48FDC2-8CCB-4D75-8578-7F73C104FE4C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E70E96E2-35EF-4897-83C3-666890919670}"/>
              </a:ext>
            </a:extLst>
          </p:cNvPr>
          <p:cNvSpPr/>
          <p:nvPr/>
        </p:nvSpPr>
        <p:spPr>
          <a:xfrm>
            <a:off x="4213060" y="1608005"/>
            <a:ext cx="986590" cy="35861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有关规定</a:t>
            </a:r>
          </a:p>
        </p:txBody>
      </p:sp>
      <p:sp>
        <p:nvSpPr>
          <p:cNvPr id="11" name="流程图: 延期 10">
            <a:extLst>
              <a:ext uri="{FF2B5EF4-FFF2-40B4-BE49-F238E27FC236}">
                <a16:creationId xmlns:a16="http://schemas.microsoft.com/office/drawing/2014/main" id="{B71C5D99-0A4B-4BDB-965A-7D0929EAD788}"/>
              </a:ext>
            </a:extLst>
          </p:cNvPr>
          <p:cNvSpPr/>
          <p:nvPr/>
        </p:nvSpPr>
        <p:spPr>
          <a:xfrm>
            <a:off x="5461446" y="1621588"/>
            <a:ext cx="758940" cy="75894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流程图: 延期 11">
            <a:extLst>
              <a:ext uri="{FF2B5EF4-FFF2-40B4-BE49-F238E27FC236}">
                <a16:creationId xmlns:a16="http://schemas.microsoft.com/office/drawing/2014/main" id="{116E0588-513A-490A-9145-59B2B4048192}"/>
              </a:ext>
            </a:extLst>
          </p:cNvPr>
          <p:cNvSpPr/>
          <p:nvPr/>
        </p:nvSpPr>
        <p:spPr>
          <a:xfrm>
            <a:off x="5461446" y="3021627"/>
            <a:ext cx="758940" cy="75894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流程图: 延期 12">
            <a:extLst>
              <a:ext uri="{FF2B5EF4-FFF2-40B4-BE49-F238E27FC236}">
                <a16:creationId xmlns:a16="http://schemas.microsoft.com/office/drawing/2014/main" id="{18797EB3-6C02-4D3B-9351-C6AC9E56C284}"/>
              </a:ext>
            </a:extLst>
          </p:cNvPr>
          <p:cNvSpPr/>
          <p:nvPr/>
        </p:nvSpPr>
        <p:spPr>
          <a:xfrm>
            <a:off x="5461446" y="4421666"/>
            <a:ext cx="758940" cy="758940"/>
          </a:xfrm>
          <a:prstGeom prst="flowChartDelay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1EA5487-D09A-4D6F-9536-B88F173F3612}"/>
              </a:ext>
            </a:extLst>
          </p:cNvPr>
          <p:cNvSpPr/>
          <p:nvPr/>
        </p:nvSpPr>
        <p:spPr>
          <a:xfrm>
            <a:off x="6337775" y="1801003"/>
            <a:ext cx="52401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党小组会一般每月召开一至两次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66DA69E-E702-4F72-8808-02D334DA2987}"/>
              </a:ext>
            </a:extLst>
          </p:cNvPr>
          <p:cNvSpPr/>
          <p:nvPr/>
        </p:nvSpPr>
        <p:spPr>
          <a:xfrm>
            <a:off x="6307588" y="2770422"/>
            <a:ext cx="5240197" cy="1317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333"/>
              </a:lnSpc>
              <a:spcBef>
                <a:spcPct val="40000"/>
              </a:spcBef>
              <a:spcAft>
                <a:spcPct val="40000"/>
              </a:spcAft>
              <a:buSzPct val="80000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党小组会的内容一般围绕党的中心工作和党支部的近期工作，</a:t>
            </a:r>
            <a:r>
              <a:rPr lang="zh-CN" altLang="en-US" sz="2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结合本小组的实际情况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确定，每次解决一两个问题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4453120-BC0D-4013-A14B-B09469B205E3}"/>
              </a:ext>
            </a:extLst>
          </p:cNvPr>
          <p:cNvSpPr/>
          <p:nvPr/>
        </p:nvSpPr>
        <p:spPr>
          <a:xfrm>
            <a:off x="6456549" y="4585949"/>
            <a:ext cx="5240197" cy="430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40000"/>
              </a:spcBef>
              <a:buSzPct val="80000"/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党小组会由</a:t>
            </a:r>
            <a:r>
              <a:rPr lang="zh-CN" altLang="en-US" sz="20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党小组长负责召集、主持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6494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BC9D95D-AEB9-4D20-8FEC-DAC77CE436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2"/>
          <a:stretch/>
        </p:blipFill>
        <p:spPr>
          <a:xfrm>
            <a:off x="0" y="4781862"/>
            <a:ext cx="12192000" cy="207613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FFC9A19-A39B-4EB4-A8B3-7357DF20A094}"/>
              </a:ext>
            </a:extLst>
          </p:cNvPr>
          <p:cNvSpPr/>
          <p:nvPr/>
        </p:nvSpPr>
        <p:spPr>
          <a:xfrm>
            <a:off x="1090405" y="1222646"/>
            <a:ext cx="10011190" cy="3833286"/>
          </a:xfrm>
          <a:prstGeom prst="rect">
            <a:avLst/>
          </a:prstGeom>
          <a:noFill/>
          <a:ln>
            <a:solidFill>
              <a:srgbClr val="1B24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903E2E3-4D1B-4EF2-A3D5-4224E4B89B2B}"/>
              </a:ext>
            </a:extLst>
          </p:cNvPr>
          <p:cNvSpPr/>
          <p:nvPr/>
        </p:nvSpPr>
        <p:spPr>
          <a:xfrm>
            <a:off x="1554352" y="1731954"/>
            <a:ext cx="9228195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《</a:t>
            </a:r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确提出：“坚持‘三会一课’制度。党员必须参加党员大会、党小组会和上党课，党支部要定期召开支部委员会会议。”这是我们党第一次以党内准则的形式，完整地将“三会一课”制度作为党内生活基本制度固定下来，极大地丰富了党的建设制度体系，并将对严肃党内政治生活、增强党的生机活力发挥重要基础性作用。</a:t>
            </a:r>
            <a:endParaRPr lang="en-US" altLang="zh-CN" sz="20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“三会一课”制度是我们党注重思想建党、严密党的组织、增强党的创造力凝聚力战斗力的鲜明体现和制度安排。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方正正准黑简体" panose="02000000000000000000" pitchFamily="2" charset="-122"/>
              <a:ea typeface="方正正准黑简体" panose="02000000000000000000" pitchFamily="2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47E78ED-5827-4FC8-A1A5-B4EE64180A3D}"/>
              </a:ext>
            </a:extLst>
          </p:cNvPr>
          <p:cNvGrpSpPr/>
          <p:nvPr/>
        </p:nvGrpSpPr>
        <p:grpSpPr>
          <a:xfrm>
            <a:off x="4617864" y="962066"/>
            <a:ext cx="3609192" cy="531684"/>
            <a:chOff x="1708785" y="1948749"/>
            <a:chExt cx="3002280" cy="442278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76E7A59-59A8-445E-981E-F654B8170797}"/>
                </a:ext>
              </a:extLst>
            </p:cNvPr>
            <p:cNvGrpSpPr/>
            <p:nvPr/>
          </p:nvGrpSpPr>
          <p:grpSpPr>
            <a:xfrm>
              <a:off x="1708785" y="1960318"/>
              <a:ext cx="3002280" cy="430709"/>
              <a:chOff x="4708347" y="1552570"/>
              <a:chExt cx="2503527" cy="430709"/>
            </a:xfrm>
          </p:grpSpPr>
          <p:sp>
            <p:nvSpPr>
              <p:cNvPr id="24" name="梯形 23">
                <a:extLst>
                  <a:ext uri="{FF2B5EF4-FFF2-40B4-BE49-F238E27FC236}">
                    <a16:creationId xmlns:a16="http://schemas.microsoft.com/office/drawing/2014/main" id="{6FB45F62-45C5-43DC-AEB6-13D1CD103AF9}"/>
                  </a:ext>
                </a:extLst>
              </p:cNvPr>
              <p:cNvSpPr/>
              <p:nvPr/>
            </p:nvSpPr>
            <p:spPr>
              <a:xfrm>
                <a:off x="4708347" y="1552573"/>
                <a:ext cx="2503527" cy="228600"/>
              </a:xfrm>
              <a:prstGeom prst="trapezoid">
                <a:avLst/>
              </a:prstGeom>
              <a:blipFill dpi="0" rotWithShape="1">
                <a:blip r:embed="rId5"/>
                <a:srcRect/>
                <a:tile tx="0" ty="0" sx="50000" sy="50000" flip="none" algn="ctr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spc="600">
                  <a:latin typeface="方正兰亭粗黑_GBK" panose="02000000000000000000" pitchFamily="2" charset="-122"/>
                  <a:ea typeface="方正兰亭粗黑_GBK" panose="02000000000000000000" pitchFamily="2" charset="-122"/>
                </a:endParaRPr>
              </a:p>
            </p:txBody>
          </p:sp>
          <p:sp>
            <p:nvSpPr>
              <p:cNvPr id="25" name="梯形 24">
                <a:extLst>
                  <a:ext uri="{FF2B5EF4-FFF2-40B4-BE49-F238E27FC236}">
                    <a16:creationId xmlns:a16="http://schemas.microsoft.com/office/drawing/2014/main" id="{09409DC6-A530-4019-9611-B1BBCB476997}"/>
                  </a:ext>
                </a:extLst>
              </p:cNvPr>
              <p:cNvSpPr/>
              <p:nvPr/>
            </p:nvSpPr>
            <p:spPr>
              <a:xfrm flipV="1">
                <a:off x="4767419" y="1552570"/>
                <a:ext cx="2385383" cy="430709"/>
              </a:xfrm>
              <a:prstGeom prst="trapezoid">
                <a:avLst/>
              </a:prstGeom>
              <a:blipFill dpi="0" rotWithShape="1">
                <a:blip r:embed="rId5"/>
                <a:srcRect/>
                <a:tile tx="0" ty="0" sx="50000" sy="50000" flip="none" algn="ctr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spc="600">
                  <a:latin typeface="方正兰亭粗黑_GBK" panose="02000000000000000000" pitchFamily="2" charset="-122"/>
                  <a:ea typeface="方正兰亭粗黑_GBK" panose="02000000000000000000" pitchFamily="2" charset="-122"/>
                </a:endParaRPr>
              </a:p>
            </p:txBody>
          </p:sp>
        </p:grp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A1EF77CF-3E6D-4828-BF29-214C2D3BE9EB}"/>
                </a:ext>
              </a:extLst>
            </p:cNvPr>
            <p:cNvSpPr/>
            <p:nvPr/>
          </p:nvSpPr>
          <p:spPr>
            <a:xfrm>
              <a:off x="1937045" y="1948749"/>
              <a:ext cx="2545760" cy="435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600" spc="600" dirty="0">
                  <a:solidFill>
                    <a:schemeClr val="lt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</a:rPr>
                <a:t>前   言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901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C149563-94C7-4D74-8917-C1B2CD0AEB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264450" y="265485"/>
            <a:ext cx="4031873" cy="424732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支部党员大会主要职能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9A25A4-83CE-4C01-A688-E2A03A5AB5D9}"/>
              </a:ext>
            </a:extLst>
          </p:cNvPr>
          <p:cNvSpPr txBox="1"/>
          <p:nvPr/>
        </p:nvSpPr>
        <p:spPr>
          <a:xfrm>
            <a:off x="924836" y="4038951"/>
            <a:ext cx="2133918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支部大会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spc="600" dirty="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主要职能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1225730-6D81-462E-A8F7-6C60910573FB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9E21450-306E-4047-BC6A-1F322169B313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08767F04-899E-49F6-9437-B7EB5D188695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76998C71-2A76-427D-B327-6230570BC07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9F1EBC9-7321-4345-8DE7-30680034BE25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CE67CEC-88A5-4911-A2A3-51DDBDE5A175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id="{3BF885B6-9ED1-404B-A338-DE3032F5033F}"/>
              </a:ext>
            </a:extLst>
          </p:cNvPr>
          <p:cNvSpPr/>
          <p:nvPr/>
        </p:nvSpPr>
        <p:spPr>
          <a:xfrm>
            <a:off x="3999128" y="1223921"/>
            <a:ext cx="76458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支部党员大会的职能：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6C7AEFC-4978-4C6E-930B-DC45FCDB22F0}"/>
              </a:ext>
            </a:extLst>
          </p:cNvPr>
          <p:cNvGrpSpPr/>
          <p:nvPr/>
        </p:nvGrpSpPr>
        <p:grpSpPr>
          <a:xfrm>
            <a:off x="3999128" y="1914647"/>
            <a:ext cx="7485790" cy="646331"/>
            <a:chOff x="3999128" y="1914647"/>
            <a:chExt cx="7485790" cy="6463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5EC10A5-4AB8-4620-B5AD-A457A5F9B956}"/>
                </a:ext>
              </a:extLst>
            </p:cNvPr>
            <p:cNvSpPr txBox="1"/>
            <p:nvPr/>
          </p:nvSpPr>
          <p:spPr>
            <a:xfrm>
              <a:off x="4533907" y="1914647"/>
              <a:ext cx="69510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定期听取、讨论和审查支部委员会的工作报告，对支部委员会工作进行审查和监督。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68BA3E05-57CC-4D52-AB5A-A33FA60EA886}"/>
                </a:ext>
              </a:extLst>
            </p:cNvPr>
            <p:cNvSpPr/>
            <p:nvPr/>
          </p:nvSpPr>
          <p:spPr>
            <a:xfrm>
              <a:off x="3999128" y="2009045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252689-6887-401F-9C35-1AF19EEF755A}"/>
              </a:ext>
            </a:extLst>
          </p:cNvPr>
          <p:cNvGrpSpPr/>
          <p:nvPr/>
        </p:nvGrpSpPr>
        <p:grpSpPr>
          <a:xfrm>
            <a:off x="3999128" y="2640251"/>
            <a:ext cx="7485791" cy="923330"/>
            <a:chOff x="4100620" y="2728484"/>
            <a:chExt cx="7485791" cy="923330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5DB9E59-2746-451F-AD06-CAEC4DA7F590}"/>
                </a:ext>
              </a:extLst>
            </p:cNvPr>
            <p:cNvSpPr txBox="1"/>
            <p:nvPr/>
          </p:nvSpPr>
          <p:spPr>
            <a:xfrm>
              <a:off x="4635400" y="2728484"/>
              <a:ext cx="695101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讨论并决定党支部的重大问题。如传达、学习党的路线、方针、政策和上级党组织的决议、指示，根据本单位的实际情况，讨论和制定贯彻 执行的计划和措施。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菱形 16">
              <a:extLst>
                <a:ext uri="{FF2B5EF4-FFF2-40B4-BE49-F238E27FC236}">
                  <a16:creationId xmlns:a16="http://schemas.microsoft.com/office/drawing/2014/main" id="{8D05A6A1-43B4-49A5-81AE-1523021577E3}"/>
                </a:ext>
              </a:extLst>
            </p:cNvPr>
            <p:cNvSpPr/>
            <p:nvPr/>
          </p:nvSpPr>
          <p:spPr>
            <a:xfrm>
              <a:off x="4100620" y="2791912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F249434D-85D7-4FF3-9BA6-19F2A7D81334}"/>
              </a:ext>
            </a:extLst>
          </p:cNvPr>
          <p:cNvGrpSpPr/>
          <p:nvPr/>
        </p:nvGrpSpPr>
        <p:grpSpPr>
          <a:xfrm>
            <a:off x="3983469" y="3696413"/>
            <a:ext cx="7501449" cy="435282"/>
            <a:chOff x="4084962" y="3624238"/>
            <a:chExt cx="7501449" cy="43528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0B8B148-93AA-442B-B342-66B3FC4FC3BA}"/>
                </a:ext>
              </a:extLst>
            </p:cNvPr>
            <p:cNvSpPr txBox="1"/>
            <p:nvPr/>
          </p:nvSpPr>
          <p:spPr>
            <a:xfrm>
              <a:off x="4635400" y="3690188"/>
              <a:ext cx="69510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讨论、审批新党员的发展和预备党员的转正。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菱形 17">
              <a:extLst>
                <a:ext uri="{FF2B5EF4-FFF2-40B4-BE49-F238E27FC236}">
                  <a16:creationId xmlns:a16="http://schemas.microsoft.com/office/drawing/2014/main" id="{D91B79F9-BE3A-42A1-9AE9-DCF3901656AE}"/>
                </a:ext>
              </a:extLst>
            </p:cNvPr>
            <p:cNvSpPr/>
            <p:nvPr/>
          </p:nvSpPr>
          <p:spPr>
            <a:xfrm>
              <a:off x="4084962" y="3624238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27C2446-2B93-4BC3-945E-42CEFF168B26}"/>
              </a:ext>
            </a:extLst>
          </p:cNvPr>
          <p:cNvGrpSpPr/>
          <p:nvPr/>
        </p:nvGrpSpPr>
        <p:grpSpPr>
          <a:xfrm>
            <a:off x="3983469" y="4258249"/>
            <a:ext cx="7501450" cy="432103"/>
            <a:chOff x="4084961" y="4097893"/>
            <a:chExt cx="7501450" cy="43210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58CA9AC-6EE7-4C1E-B3F4-53CA0844F45E}"/>
                </a:ext>
              </a:extLst>
            </p:cNvPr>
            <p:cNvSpPr txBox="1"/>
            <p:nvPr/>
          </p:nvSpPr>
          <p:spPr>
            <a:xfrm>
              <a:off x="4635400" y="4097893"/>
              <a:ext cx="695101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讨论、决定对党员的表彰和处分。</a:t>
              </a:r>
            </a:p>
          </p:txBody>
        </p:sp>
        <p:sp>
          <p:nvSpPr>
            <p:cNvPr id="19" name="菱形 18">
              <a:extLst>
                <a:ext uri="{FF2B5EF4-FFF2-40B4-BE49-F238E27FC236}">
                  <a16:creationId xmlns:a16="http://schemas.microsoft.com/office/drawing/2014/main" id="{6B4E91B6-4017-43A8-BCE5-2DF684FE344E}"/>
                </a:ext>
              </a:extLst>
            </p:cNvPr>
            <p:cNvSpPr/>
            <p:nvPr/>
          </p:nvSpPr>
          <p:spPr>
            <a:xfrm>
              <a:off x="4084961" y="4108891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7FEEF8B-5583-4618-9CAA-EA309913831E}"/>
              </a:ext>
            </a:extLst>
          </p:cNvPr>
          <p:cNvGrpSpPr/>
          <p:nvPr/>
        </p:nvGrpSpPr>
        <p:grpSpPr>
          <a:xfrm>
            <a:off x="3999127" y="4740273"/>
            <a:ext cx="7485791" cy="646331"/>
            <a:chOff x="4100620" y="4505598"/>
            <a:chExt cx="7485791" cy="64633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D585298-2D7B-44AF-A283-8A0047F78699}"/>
                </a:ext>
              </a:extLst>
            </p:cNvPr>
            <p:cNvSpPr txBox="1"/>
            <p:nvPr/>
          </p:nvSpPr>
          <p:spPr>
            <a:xfrm>
              <a:off x="4635400" y="4505598"/>
              <a:ext cx="695101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选举产生新的支部委员会和出席上级党的代表大会、代表会议的代表，增补和撤销党支部委员。</a:t>
              </a:r>
              <a:endPara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菱形 19">
              <a:extLst>
                <a:ext uri="{FF2B5EF4-FFF2-40B4-BE49-F238E27FC236}">
                  <a16:creationId xmlns:a16="http://schemas.microsoft.com/office/drawing/2014/main" id="{C94BAFC1-634D-4C78-AF5E-95965D7BC6EA}"/>
                </a:ext>
              </a:extLst>
            </p:cNvPr>
            <p:cNvSpPr/>
            <p:nvPr/>
          </p:nvSpPr>
          <p:spPr>
            <a:xfrm>
              <a:off x="4100620" y="4586957"/>
              <a:ext cx="421105" cy="421105"/>
            </a:xfrm>
            <a:prstGeom prst="diamond">
              <a:avLst/>
            </a:prstGeom>
            <a:solidFill>
              <a:srgbClr val="C00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049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F8DF69-466F-4072-A4D7-DC5A17435FB0}"/>
              </a:ext>
            </a:extLst>
          </p:cNvPr>
          <p:cNvSpPr/>
          <p:nvPr/>
        </p:nvSpPr>
        <p:spPr>
          <a:xfrm>
            <a:off x="4644546" y="2907892"/>
            <a:ext cx="5608725" cy="1352862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463DDA6-E702-4ED4-80E8-CD5446416A33}"/>
              </a:ext>
            </a:extLst>
          </p:cNvPr>
          <p:cNvSpPr/>
          <p:nvPr/>
        </p:nvSpPr>
        <p:spPr>
          <a:xfrm>
            <a:off x="2955481" y="2907893"/>
            <a:ext cx="1316841" cy="1352861"/>
          </a:xfrm>
          <a:prstGeom prst="roundRect">
            <a:avLst/>
          </a:prstGeom>
          <a:blipFill dpi="0" rotWithShape="1">
            <a:blip r:embed="rId4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05</a:t>
            </a:r>
            <a:endParaRPr lang="zh-CN" altLang="en-US" sz="54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ED31BD2B-4A1E-4725-9763-2319F9996A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96" y="376560"/>
            <a:ext cx="2050294" cy="12069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393300C-408B-4F7F-99B4-A6864DAF39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3"/>
          <a:stretch/>
        </p:blipFill>
        <p:spPr>
          <a:xfrm>
            <a:off x="0" y="5111646"/>
            <a:ext cx="12192000" cy="174635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9408457-A50F-4D26-B3B0-58D7E14009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983" y="808890"/>
            <a:ext cx="1821926" cy="187492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6EFAC0E-B1BB-49C6-AB5F-4B20EEDDF2E3}"/>
              </a:ext>
            </a:extLst>
          </p:cNvPr>
          <p:cNvSpPr/>
          <p:nvPr/>
        </p:nvSpPr>
        <p:spPr>
          <a:xfrm>
            <a:off x="2308487" y="4484828"/>
            <a:ext cx="8664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党课是以上课讲授的形式进行党的基本知识教育。是中国共产党对党员和申请入党的积极分子进行教育的重要方式。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37690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69B36AD-F50C-4E24-9FBF-0BFBB6DBA3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2723823" cy="424732"/>
          </a:xfrm>
        </p:spPr>
        <p:txBody>
          <a:bodyPr/>
          <a:lstStyle/>
          <a:p>
            <a:r>
              <a:rPr lang="zh-CN" altLang="en-US"/>
              <a:t>党课基本程序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ED0ACCA-06A9-4A65-A755-DA11098A5F98}"/>
              </a:ext>
            </a:extLst>
          </p:cNvPr>
          <p:cNvSpPr txBox="1"/>
          <p:nvPr/>
        </p:nvSpPr>
        <p:spPr>
          <a:xfrm>
            <a:off x="946638" y="4181347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  <a:endParaRPr lang="en-US" altLang="zh-CN" sz="3600" b="1" dirty="0">
              <a:solidFill>
                <a:srgbClr val="1B24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基本程序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1CAD03A-08D3-4EE0-A038-370F25DFCDB4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8D66C36-378B-4ACB-841C-002A859A113F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0FA5F61-1D97-4C48-8698-ECF2ED4BD441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FB17596C-2634-4414-826E-4C77738CFD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AD88266-1749-4FFF-ACC5-E8106DBAAA6D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E1BC5E93-7FD6-4ACD-8789-6E77F20A91E0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4AAE3C66-532C-49D9-A521-694D928B6AFA}"/>
              </a:ext>
            </a:extLst>
          </p:cNvPr>
          <p:cNvSpPr/>
          <p:nvPr/>
        </p:nvSpPr>
        <p:spPr>
          <a:xfrm>
            <a:off x="4213060" y="1608005"/>
            <a:ext cx="986590" cy="3586184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基本程序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AA549DA-8130-4234-90B3-05C6DBF4E130}"/>
              </a:ext>
            </a:extLst>
          </p:cNvPr>
          <p:cNvSpPr/>
          <p:nvPr/>
        </p:nvSpPr>
        <p:spPr>
          <a:xfrm>
            <a:off x="6434747" y="1608006"/>
            <a:ext cx="4886969" cy="987480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28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确定课题和讲课时间；精选讲课教员，认真备课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532C7CA-71CD-416D-9845-156A672284D6}"/>
              </a:ext>
            </a:extLst>
          </p:cNvPr>
          <p:cNvSpPr/>
          <p:nvPr/>
        </p:nvSpPr>
        <p:spPr>
          <a:xfrm>
            <a:off x="6434747" y="2888182"/>
            <a:ext cx="4886969" cy="987480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28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集中组织党员听课。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26AE049-483F-4D2C-AC69-4434D72FC37E}"/>
              </a:ext>
            </a:extLst>
          </p:cNvPr>
          <p:cNvSpPr/>
          <p:nvPr/>
        </p:nvSpPr>
        <p:spPr>
          <a:xfrm>
            <a:off x="6434747" y="4168357"/>
            <a:ext cx="4886969" cy="987480"/>
          </a:xfrm>
          <a:prstGeom prst="rect">
            <a:avLst/>
          </a:prstGeom>
          <a:solidFill>
            <a:srgbClr val="C00000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28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课后消化，组织讨论或测试。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200A8BA8-0F30-4A67-B0B2-5BF13F403A03}"/>
              </a:ext>
            </a:extLst>
          </p:cNvPr>
          <p:cNvSpPr/>
          <p:nvPr/>
        </p:nvSpPr>
        <p:spPr>
          <a:xfrm>
            <a:off x="5306331" y="1608006"/>
            <a:ext cx="1020736" cy="987480"/>
          </a:xfrm>
          <a:prstGeom prst="rect">
            <a:avLst/>
          </a:prstGeom>
          <a:noFill/>
          <a:ln w="28575" cap="flat" cmpd="sng" algn="ctr">
            <a:solidFill>
              <a:srgbClr val="1B2489"/>
            </a:solidFill>
            <a:prstDash val="solid"/>
            <a:miter lim="800000"/>
          </a:ln>
          <a:effectLst/>
        </p:spPr>
        <p:txBody>
          <a:bodyPr lIns="28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课前准备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837DE14-7654-4A11-B75F-EB23C2B6B3EE}"/>
              </a:ext>
            </a:extLst>
          </p:cNvPr>
          <p:cNvSpPr/>
          <p:nvPr/>
        </p:nvSpPr>
        <p:spPr>
          <a:xfrm>
            <a:off x="5306331" y="2888182"/>
            <a:ext cx="1020736" cy="987480"/>
          </a:xfrm>
          <a:prstGeom prst="rect">
            <a:avLst/>
          </a:prstGeom>
          <a:noFill/>
          <a:ln w="28575" cap="flat" cmpd="sng" algn="ctr">
            <a:solidFill>
              <a:srgbClr val="1B2489"/>
            </a:solidFill>
            <a:prstDash val="solid"/>
            <a:miter lim="800000"/>
          </a:ln>
          <a:effectLst/>
        </p:spPr>
        <p:txBody>
          <a:bodyPr lIns="28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集中组织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F5C0FBE-273D-45F4-98C1-0A9BF4060872}"/>
              </a:ext>
            </a:extLst>
          </p:cNvPr>
          <p:cNvSpPr/>
          <p:nvPr/>
        </p:nvSpPr>
        <p:spPr>
          <a:xfrm>
            <a:off x="5306331" y="4168357"/>
            <a:ext cx="1020736" cy="987480"/>
          </a:xfrm>
          <a:prstGeom prst="rect">
            <a:avLst/>
          </a:prstGeom>
          <a:noFill/>
          <a:ln w="28575" cap="flat" cmpd="sng" algn="ctr">
            <a:solidFill>
              <a:srgbClr val="1B2489"/>
            </a:solidFill>
            <a:prstDash val="solid"/>
            <a:miter lim="800000"/>
          </a:ln>
          <a:effectLst/>
        </p:spPr>
        <p:txBody>
          <a:bodyPr lIns="288000"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课后消化</a:t>
            </a:r>
          </a:p>
        </p:txBody>
      </p:sp>
    </p:spTree>
    <p:extLst>
      <p:ext uri="{BB962C8B-B14F-4D97-AF65-F5344CB8AC3E}">
        <p14:creationId xmlns:p14="http://schemas.microsoft.com/office/powerpoint/2010/main" val="117197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1500331-4328-4EAE-9DFA-FCBC7D1C29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2723823" cy="424732"/>
          </a:xfrm>
        </p:spPr>
        <p:txBody>
          <a:bodyPr/>
          <a:lstStyle/>
          <a:p>
            <a:r>
              <a:rPr lang="zh-CN" altLang="en-US"/>
              <a:t>党课有关规定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98AB9C-42CC-4E29-90A1-47472A2BBD32}"/>
              </a:ext>
            </a:extLst>
          </p:cNvPr>
          <p:cNvSpPr txBox="1"/>
          <p:nvPr/>
        </p:nvSpPr>
        <p:spPr>
          <a:xfrm>
            <a:off x="946637" y="4181347"/>
            <a:ext cx="20313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  <a:endParaRPr lang="en-US" altLang="zh-CN" sz="3600" b="1" dirty="0">
              <a:solidFill>
                <a:srgbClr val="1B248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有关规定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628A08-5696-4F1E-9725-A0A1A6F4590B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3ABF363-C09F-4FA6-BF79-EEDB2E73B5FC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8B2BB3C-4055-4201-88E8-EA3A296A2D47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471E8B1D-667C-4670-B454-EAE77DD6C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F706379-9E0C-4908-9BB7-5C9BF8349D04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0BE324B-5738-4234-862D-CE1BF63E046E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</p:cxnSp>
      <p:sp>
        <p:nvSpPr>
          <p:cNvPr id="10" name="日历">
            <a:extLst>
              <a:ext uri="{FF2B5EF4-FFF2-40B4-BE49-F238E27FC236}">
                <a16:creationId xmlns:a16="http://schemas.microsoft.com/office/drawing/2014/main" id="{6A056142-7CBA-488F-96CC-4065F43C5FE2}"/>
              </a:ext>
            </a:extLst>
          </p:cNvPr>
          <p:cNvSpPr/>
          <p:nvPr/>
        </p:nvSpPr>
        <p:spPr bwMode="auto">
          <a:xfrm>
            <a:off x="4661476" y="2592427"/>
            <a:ext cx="855403" cy="855403"/>
          </a:xfrm>
          <a:custGeom>
            <a:avLst/>
            <a:gdLst>
              <a:gd name="T0" fmla="*/ 1079664 w 8375649"/>
              <a:gd name="T1" fmla="*/ 1200052 h 8974137"/>
              <a:gd name="T2" fmla="*/ 1320120 w 8375649"/>
              <a:gd name="T3" fmla="*/ 1200052 h 8974137"/>
              <a:gd name="T4" fmla="*/ 1320120 w 8375649"/>
              <a:gd name="T5" fmla="*/ 1440190 h 8974137"/>
              <a:gd name="T6" fmla="*/ 1079664 w 8375649"/>
              <a:gd name="T7" fmla="*/ 1440190 h 8974137"/>
              <a:gd name="T8" fmla="*/ 719776 w 8375649"/>
              <a:gd name="T9" fmla="*/ 1200052 h 8974137"/>
              <a:gd name="T10" fmla="*/ 959914 w 8375649"/>
              <a:gd name="T11" fmla="*/ 1200052 h 8974137"/>
              <a:gd name="T12" fmla="*/ 959914 w 8375649"/>
              <a:gd name="T13" fmla="*/ 1440190 h 8974137"/>
              <a:gd name="T14" fmla="*/ 719776 w 8375649"/>
              <a:gd name="T15" fmla="*/ 1440190 h 8974137"/>
              <a:gd name="T16" fmla="*/ 359570 w 8375649"/>
              <a:gd name="T17" fmla="*/ 1200052 h 8974137"/>
              <a:gd name="T18" fmla="*/ 599707 w 8375649"/>
              <a:gd name="T19" fmla="*/ 1200052 h 8974137"/>
              <a:gd name="T20" fmla="*/ 599707 w 8375649"/>
              <a:gd name="T21" fmla="*/ 1440190 h 8974137"/>
              <a:gd name="T22" fmla="*/ 359570 w 8375649"/>
              <a:gd name="T23" fmla="*/ 1440190 h 8974137"/>
              <a:gd name="T24" fmla="*/ 1079664 w 8375649"/>
              <a:gd name="T25" fmla="*/ 839846 h 8974137"/>
              <a:gd name="T26" fmla="*/ 1320120 w 8375649"/>
              <a:gd name="T27" fmla="*/ 839846 h 8974137"/>
              <a:gd name="T28" fmla="*/ 1320120 w 8375649"/>
              <a:gd name="T29" fmla="*/ 1080302 h 8974137"/>
              <a:gd name="T30" fmla="*/ 1079664 w 8375649"/>
              <a:gd name="T31" fmla="*/ 1080302 h 8974137"/>
              <a:gd name="T32" fmla="*/ 719776 w 8375649"/>
              <a:gd name="T33" fmla="*/ 839846 h 8974137"/>
              <a:gd name="T34" fmla="*/ 959914 w 8375649"/>
              <a:gd name="T35" fmla="*/ 839846 h 8974137"/>
              <a:gd name="T36" fmla="*/ 959914 w 8375649"/>
              <a:gd name="T37" fmla="*/ 1080302 h 8974137"/>
              <a:gd name="T38" fmla="*/ 719776 w 8375649"/>
              <a:gd name="T39" fmla="*/ 1080302 h 8974137"/>
              <a:gd name="T40" fmla="*/ 180089 w 8375649"/>
              <a:gd name="T41" fmla="*/ 719406 h 8974137"/>
              <a:gd name="T42" fmla="*/ 180089 w 8375649"/>
              <a:gd name="T43" fmla="*/ 1577419 h 8974137"/>
              <a:gd name="T44" fmla="*/ 840163 w 8375649"/>
              <a:gd name="T45" fmla="*/ 1629397 h 8974137"/>
              <a:gd name="T46" fmla="*/ 1500238 w 8375649"/>
              <a:gd name="T47" fmla="*/ 1577419 h 8974137"/>
              <a:gd name="T48" fmla="*/ 1500238 w 8375649"/>
              <a:gd name="T49" fmla="*/ 719406 h 8974137"/>
              <a:gd name="T50" fmla="*/ 180089 w 8375649"/>
              <a:gd name="T51" fmla="*/ 719406 h 8974137"/>
              <a:gd name="T52" fmla="*/ 479986 w 8375649"/>
              <a:gd name="T53" fmla="*/ 0 h 8974137"/>
              <a:gd name="T54" fmla="*/ 599794 w 8375649"/>
              <a:gd name="T55" fmla="*/ 120529 h 8974137"/>
              <a:gd name="T56" fmla="*/ 599794 w 8375649"/>
              <a:gd name="T57" fmla="*/ 186819 h 8974137"/>
              <a:gd name="T58" fmla="*/ 840163 w 8375649"/>
              <a:gd name="T59" fmla="*/ 180040 h 8974137"/>
              <a:gd name="T60" fmla="*/ 959972 w 8375649"/>
              <a:gd name="T61" fmla="*/ 182300 h 8974137"/>
              <a:gd name="T62" fmla="*/ 959972 w 8375649"/>
              <a:gd name="T63" fmla="*/ 300568 h 8974137"/>
              <a:gd name="T64" fmla="*/ 1109920 w 8375649"/>
              <a:gd name="T65" fmla="*/ 450476 h 8974137"/>
              <a:gd name="T66" fmla="*/ 1119716 w 8375649"/>
              <a:gd name="T67" fmla="*/ 448969 h 8974137"/>
              <a:gd name="T68" fmla="*/ 1080533 w 8375649"/>
              <a:gd name="T69" fmla="*/ 360079 h 8974137"/>
              <a:gd name="T70" fmla="*/ 1080533 w 8375649"/>
              <a:gd name="T71" fmla="*/ 120529 h 8974137"/>
              <a:gd name="T72" fmla="*/ 1199588 w 8375649"/>
              <a:gd name="T73" fmla="*/ 0 h 8974137"/>
              <a:gd name="T74" fmla="*/ 1320149 w 8375649"/>
              <a:gd name="T75" fmla="*/ 120529 h 8974137"/>
              <a:gd name="T76" fmla="*/ 1320149 w 8375649"/>
              <a:gd name="T77" fmla="*/ 205652 h 8974137"/>
              <a:gd name="T78" fmla="*/ 1607990 w 8375649"/>
              <a:gd name="T79" fmla="*/ 246330 h 8974137"/>
              <a:gd name="T80" fmla="*/ 1680327 w 8375649"/>
              <a:gd name="T81" fmla="*/ 334467 h 8974137"/>
              <a:gd name="T82" fmla="*/ 1680327 w 8375649"/>
              <a:gd name="T83" fmla="*/ 1644463 h 8974137"/>
              <a:gd name="T84" fmla="*/ 1608744 w 8375649"/>
              <a:gd name="T85" fmla="*/ 1732600 h 8974137"/>
              <a:gd name="T86" fmla="*/ 840163 w 8375649"/>
              <a:gd name="T87" fmla="*/ 1800397 h 8974137"/>
              <a:gd name="T88" fmla="*/ 70830 w 8375649"/>
              <a:gd name="T89" fmla="*/ 1732600 h 8974137"/>
              <a:gd name="T90" fmla="*/ 0 w 8375649"/>
              <a:gd name="T91" fmla="*/ 1644463 h 8974137"/>
              <a:gd name="T92" fmla="*/ 0 w 8375649"/>
              <a:gd name="T93" fmla="*/ 334467 h 8974137"/>
              <a:gd name="T94" fmla="*/ 71583 w 8375649"/>
              <a:gd name="T95" fmla="*/ 246330 h 8974137"/>
              <a:gd name="T96" fmla="*/ 239616 w 8375649"/>
              <a:gd name="T97" fmla="*/ 219212 h 8974137"/>
              <a:gd name="T98" fmla="*/ 239616 w 8375649"/>
              <a:gd name="T99" fmla="*/ 300568 h 8974137"/>
              <a:gd name="T100" fmla="*/ 389565 w 8375649"/>
              <a:gd name="T101" fmla="*/ 450476 h 8974137"/>
              <a:gd name="T102" fmla="*/ 400114 w 8375649"/>
              <a:gd name="T103" fmla="*/ 448969 h 8974137"/>
              <a:gd name="T104" fmla="*/ 360178 w 8375649"/>
              <a:gd name="T105" fmla="*/ 360079 h 8974137"/>
              <a:gd name="T106" fmla="*/ 360178 w 8375649"/>
              <a:gd name="T107" fmla="*/ 120529 h 8974137"/>
              <a:gd name="T108" fmla="*/ 479986 w 8375649"/>
              <a:gd name="T109" fmla="*/ 0 h 897413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8375649" h="8974137">
                <a:moveTo>
                  <a:pt x="5381624" y="5981700"/>
                </a:moveTo>
                <a:lnTo>
                  <a:pt x="6580187" y="5981700"/>
                </a:lnTo>
                <a:lnTo>
                  <a:pt x="6580187" y="7178675"/>
                </a:lnTo>
                <a:lnTo>
                  <a:pt x="5381624" y="7178675"/>
                </a:lnTo>
                <a:lnTo>
                  <a:pt x="5381624" y="5981700"/>
                </a:lnTo>
                <a:close/>
                <a:moveTo>
                  <a:pt x="3587749" y="5981700"/>
                </a:moveTo>
                <a:lnTo>
                  <a:pt x="4784724" y="5981700"/>
                </a:lnTo>
                <a:lnTo>
                  <a:pt x="4784724" y="7178675"/>
                </a:lnTo>
                <a:lnTo>
                  <a:pt x="3587749" y="7178675"/>
                </a:lnTo>
                <a:lnTo>
                  <a:pt x="3587749" y="5981700"/>
                </a:lnTo>
                <a:close/>
                <a:moveTo>
                  <a:pt x="1792287" y="5981700"/>
                </a:moveTo>
                <a:lnTo>
                  <a:pt x="2989262" y="5981700"/>
                </a:lnTo>
                <a:lnTo>
                  <a:pt x="2989262" y="7178675"/>
                </a:lnTo>
                <a:lnTo>
                  <a:pt x="1792287" y="7178675"/>
                </a:lnTo>
                <a:lnTo>
                  <a:pt x="1792287" y="5981700"/>
                </a:lnTo>
                <a:close/>
                <a:moveTo>
                  <a:pt x="5381624" y="4186238"/>
                </a:moveTo>
                <a:lnTo>
                  <a:pt x="6580187" y="4186238"/>
                </a:lnTo>
                <a:lnTo>
                  <a:pt x="6580187" y="5384800"/>
                </a:lnTo>
                <a:lnTo>
                  <a:pt x="5381624" y="5384800"/>
                </a:lnTo>
                <a:lnTo>
                  <a:pt x="5381624" y="4186238"/>
                </a:lnTo>
                <a:close/>
                <a:moveTo>
                  <a:pt x="3587750" y="4186238"/>
                </a:moveTo>
                <a:lnTo>
                  <a:pt x="4784724" y="4186238"/>
                </a:lnTo>
                <a:lnTo>
                  <a:pt x="4784724" y="5384800"/>
                </a:lnTo>
                <a:lnTo>
                  <a:pt x="3587750" y="5384800"/>
                </a:lnTo>
                <a:lnTo>
                  <a:pt x="3587750" y="4186238"/>
                </a:lnTo>
                <a:close/>
                <a:moveTo>
                  <a:pt x="897659" y="3585900"/>
                </a:moveTo>
                <a:cubicBezTo>
                  <a:pt x="897659" y="3585900"/>
                  <a:pt x="897659" y="3585900"/>
                  <a:pt x="897659" y="7862696"/>
                </a:cubicBezTo>
                <a:cubicBezTo>
                  <a:pt x="1461044" y="7952813"/>
                  <a:pt x="2655418" y="8121782"/>
                  <a:pt x="4187824" y="8121782"/>
                </a:cubicBezTo>
                <a:cubicBezTo>
                  <a:pt x="5723986" y="8121782"/>
                  <a:pt x="6914605" y="7952813"/>
                  <a:pt x="7477990" y="7862696"/>
                </a:cubicBezTo>
                <a:lnTo>
                  <a:pt x="7477990" y="3585900"/>
                </a:lnTo>
                <a:cubicBezTo>
                  <a:pt x="7477990" y="3585900"/>
                  <a:pt x="7477990" y="3585900"/>
                  <a:pt x="897659" y="3585900"/>
                </a:cubicBezTo>
                <a:close/>
                <a:moveTo>
                  <a:pt x="2392506" y="0"/>
                </a:moveTo>
                <a:cubicBezTo>
                  <a:pt x="2723025" y="0"/>
                  <a:pt x="2989694" y="270350"/>
                  <a:pt x="2989694" y="600779"/>
                </a:cubicBezTo>
                <a:cubicBezTo>
                  <a:pt x="2989694" y="600779"/>
                  <a:pt x="2989694" y="600779"/>
                  <a:pt x="2989694" y="931207"/>
                </a:cubicBezTo>
                <a:cubicBezTo>
                  <a:pt x="3361528" y="912433"/>
                  <a:pt x="3763409" y="897413"/>
                  <a:pt x="4187824" y="897413"/>
                </a:cubicBezTo>
                <a:cubicBezTo>
                  <a:pt x="4390643" y="897413"/>
                  <a:pt x="4589705" y="901168"/>
                  <a:pt x="4785012" y="908678"/>
                </a:cubicBezTo>
                <a:cubicBezTo>
                  <a:pt x="4785012" y="908678"/>
                  <a:pt x="4785012" y="908678"/>
                  <a:pt x="4785012" y="1498193"/>
                </a:cubicBezTo>
                <a:cubicBezTo>
                  <a:pt x="4785012" y="1911228"/>
                  <a:pt x="5119287" y="2245412"/>
                  <a:pt x="5532435" y="2245412"/>
                </a:cubicBezTo>
                <a:cubicBezTo>
                  <a:pt x="5551215" y="2245412"/>
                  <a:pt x="5566238" y="2241657"/>
                  <a:pt x="5581262" y="2237902"/>
                </a:cubicBezTo>
                <a:cubicBezTo>
                  <a:pt x="5461073" y="2129011"/>
                  <a:pt x="5385955" y="1971306"/>
                  <a:pt x="5385955" y="1794827"/>
                </a:cubicBezTo>
                <a:cubicBezTo>
                  <a:pt x="5385955" y="1794827"/>
                  <a:pt x="5385955" y="1794827"/>
                  <a:pt x="5385955" y="600779"/>
                </a:cubicBezTo>
                <a:cubicBezTo>
                  <a:pt x="5385955" y="270350"/>
                  <a:pt x="5648868" y="0"/>
                  <a:pt x="5979387" y="0"/>
                </a:cubicBezTo>
                <a:cubicBezTo>
                  <a:pt x="6309906" y="0"/>
                  <a:pt x="6580331" y="270350"/>
                  <a:pt x="6580331" y="600779"/>
                </a:cubicBezTo>
                <a:cubicBezTo>
                  <a:pt x="6580331" y="600779"/>
                  <a:pt x="6580331" y="600779"/>
                  <a:pt x="6580331" y="1025079"/>
                </a:cubicBezTo>
                <a:cubicBezTo>
                  <a:pt x="7440431" y="1115196"/>
                  <a:pt x="7977524" y="1220332"/>
                  <a:pt x="8015083" y="1227842"/>
                </a:cubicBezTo>
                <a:cubicBezTo>
                  <a:pt x="8225413" y="1269146"/>
                  <a:pt x="8375649" y="1453134"/>
                  <a:pt x="8375649" y="1667162"/>
                </a:cubicBezTo>
                <a:cubicBezTo>
                  <a:pt x="8375649" y="1667162"/>
                  <a:pt x="8375649" y="1667162"/>
                  <a:pt x="8375649" y="8196879"/>
                </a:cubicBezTo>
                <a:cubicBezTo>
                  <a:pt x="8375649" y="8407152"/>
                  <a:pt x="8225413" y="8591140"/>
                  <a:pt x="8018839" y="8636199"/>
                </a:cubicBezTo>
                <a:cubicBezTo>
                  <a:pt x="7954989" y="8651218"/>
                  <a:pt x="6433851" y="8974137"/>
                  <a:pt x="4187824" y="8974137"/>
                </a:cubicBezTo>
                <a:cubicBezTo>
                  <a:pt x="1938042" y="8974137"/>
                  <a:pt x="416904" y="8651218"/>
                  <a:pt x="353054" y="8636199"/>
                </a:cubicBezTo>
                <a:cubicBezTo>
                  <a:pt x="146480" y="8591140"/>
                  <a:pt x="0" y="8407152"/>
                  <a:pt x="0" y="8196879"/>
                </a:cubicBezTo>
                <a:cubicBezTo>
                  <a:pt x="0" y="8196879"/>
                  <a:pt x="0" y="8196879"/>
                  <a:pt x="0" y="1667162"/>
                </a:cubicBezTo>
                <a:cubicBezTo>
                  <a:pt x="0" y="1453134"/>
                  <a:pt x="150236" y="1269146"/>
                  <a:pt x="356810" y="1227842"/>
                </a:cubicBezTo>
                <a:cubicBezTo>
                  <a:pt x="386857" y="1220332"/>
                  <a:pt x="691085" y="1160254"/>
                  <a:pt x="1194375" y="1092667"/>
                </a:cubicBezTo>
                <a:cubicBezTo>
                  <a:pt x="1194375" y="1092667"/>
                  <a:pt x="1194375" y="1092667"/>
                  <a:pt x="1194375" y="1498193"/>
                </a:cubicBezTo>
                <a:cubicBezTo>
                  <a:pt x="1194375" y="1911228"/>
                  <a:pt x="1528650" y="2245412"/>
                  <a:pt x="1941798" y="2245412"/>
                </a:cubicBezTo>
                <a:cubicBezTo>
                  <a:pt x="1960578" y="2245412"/>
                  <a:pt x="1975601" y="2241657"/>
                  <a:pt x="1994381" y="2237902"/>
                </a:cubicBezTo>
                <a:cubicBezTo>
                  <a:pt x="1870436" y="2129011"/>
                  <a:pt x="1795319" y="1971306"/>
                  <a:pt x="1795319" y="1794827"/>
                </a:cubicBezTo>
                <a:cubicBezTo>
                  <a:pt x="1795319" y="1794827"/>
                  <a:pt x="1795319" y="1794827"/>
                  <a:pt x="1795319" y="600779"/>
                </a:cubicBezTo>
                <a:cubicBezTo>
                  <a:pt x="1795319" y="270350"/>
                  <a:pt x="2061987" y="0"/>
                  <a:pt x="2392506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67CC45B-0328-48EC-ADD9-7587A4BFBD47}"/>
              </a:ext>
            </a:extLst>
          </p:cNvPr>
          <p:cNvSpPr/>
          <p:nvPr/>
        </p:nvSpPr>
        <p:spPr>
          <a:xfrm>
            <a:off x="5699287" y="2610561"/>
            <a:ext cx="59745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党课必须定期进行，一般情况下，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每两个月上一次党课。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如果有特殊情况，可适当增减上课次数。不过，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至少每个季度一次。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15D6ADA-2063-4D5F-B5DE-87D93DDBCF2C}"/>
              </a:ext>
            </a:extLst>
          </p:cNvPr>
          <p:cNvSpPr/>
          <p:nvPr/>
        </p:nvSpPr>
        <p:spPr>
          <a:xfrm>
            <a:off x="5699286" y="4099716"/>
            <a:ext cx="59745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党员（含预备党员）必须</a:t>
            </a:r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自觉参加党课学习</a:t>
            </a: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，无特殊情况，不得请假或缺席。</a:t>
            </a:r>
            <a:endParaRPr lang="zh-CN" altLang="en-US"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团队">
            <a:extLst>
              <a:ext uri="{FF2B5EF4-FFF2-40B4-BE49-F238E27FC236}">
                <a16:creationId xmlns:a16="http://schemas.microsoft.com/office/drawing/2014/main" id="{A24DBD5A-8479-4012-BEE3-7C271D62600F}"/>
              </a:ext>
            </a:extLst>
          </p:cNvPr>
          <p:cNvSpPr/>
          <p:nvPr/>
        </p:nvSpPr>
        <p:spPr bwMode="auto">
          <a:xfrm>
            <a:off x="4563996" y="4215212"/>
            <a:ext cx="952883" cy="595480"/>
          </a:xfrm>
          <a:custGeom>
            <a:avLst/>
            <a:gdLst>
              <a:gd name="T0" fmla="*/ 885340 w 6524"/>
              <a:gd name="T1" fmla="*/ 839496 h 4376"/>
              <a:gd name="T2" fmla="*/ 828693 w 6524"/>
              <a:gd name="T3" fmla="*/ 733209 h 4376"/>
              <a:gd name="T4" fmla="*/ 858184 w 6524"/>
              <a:gd name="T5" fmla="*/ 652033 h 4376"/>
              <a:gd name="T6" fmla="*/ 887676 w 6524"/>
              <a:gd name="T7" fmla="*/ 591881 h 4376"/>
              <a:gd name="T8" fmla="*/ 927096 w 6524"/>
              <a:gd name="T9" fmla="*/ 529102 h 4376"/>
              <a:gd name="T10" fmla="*/ 924176 w 6524"/>
              <a:gd name="T11" fmla="*/ 420186 h 4376"/>
              <a:gd name="T12" fmla="*/ 909576 w 6524"/>
              <a:gd name="T13" fmla="*/ 333754 h 4376"/>
              <a:gd name="T14" fmla="*/ 906948 w 6524"/>
              <a:gd name="T15" fmla="*/ 127603 h 4376"/>
              <a:gd name="T16" fmla="*/ 800661 w 6524"/>
              <a:gd name="T17" fmla="*/ 33872 h 4376"/>
              <a:gd name="T18" fmla="*/ 661085 w 6524"/>
              <a:gd name="T19" fmla="*/ 584 h 4376"/>
              <a:gd name="T20" fmla="*/ 510122 w 6524"/>
              <a:gd name="T21" fmla="*/ 41756 h 4376"/>
              <a:gd name="T22" fmla="*/ 417850 w 6524"/>
              <a:gd name="T23" fmla="*/ 149503 h 4376"/>
              <a:gd name="T24" fmla="*/ 409674 w 6524"/>
              <a:gd name="T25" fmla="*/ 359742 h 4376"/>
              <a:gd name="T26" fmla="*/ 397118 w 6524"/>
              <a:gd name="T27" fmla="*/ 436830 h 4376"/>
              <a:gd name="T28" fmla="*/ 420186 w 6524"/>
              <a:gd name="T29" fmla="*/ 571441 h 4376"/>
              <a:gd name="T30" fmla="*/ 465446 w 6524"/>
              <a:gd name="T31" fmla="*/ 597137 h 4376"/>
              <a:gd name="T32" fmla="*/ 510998 w 6524"/>
              <a:gd name="T33" fmla="*/ 762408 h 4376"/>
              <a:gd name="T34" fmla="*/ 427486 w 6524"/>
              <a:gd name="T35" fmla="*/ 869280 h 4376"/>
              <a:gd name="T36" fmla="*/ 56648 w 6524"/>
              <a:gd name="T37" fmla="*/ 1014695 h 4376"/>
              <a:gd name="T38" fmla="*/ 3212 w 6524"/>
              <a:gd name="T39" fmla="*/ 1073679 h 4376"/>
              <a:gd name="T40" fmla="*/ 1334726 w 6524"/>
              <a:gd name="T41" fmla="*/ 1073679 h 4376"/>
              <a:gd name="T42" fmla="*/ 1270779 w 6524"/>
              <a:gd name="T43" fmla="*/ 1009439 h 4376"/>
              <a:gd name="T44" fmla="*/ 1406850 w 6524"/>
              <a:gd name="T45" fmla="*/ 904612 h 4376"/>
              <a:gd name="T46" fmla="*/ 1298227 w 6524"/>
              <a:gd name="T47" fmla="*/ 822560 h 4376"/>
              <a:gd name="T48" fmla="*/ 1324506 w 6524"/>
              <a:gd name="T49" fmla="*/ 770292 h 4376"/>
              <a:gd name="T50" fmla="*/ 1336186 w 6524"/>
              <a:gd name="T51" fmla="*/ 705761 h 4376"/>
              <a:gd name="T52" fmla="*/ 1371518 w 6524"/>
              <a:gd name="T53" fmla="*/ 671305 h 4376"/>
              <a:gd name="T54" fmla="*/ 1378526 w 6524"/>
              <a:gd name="T55" fmla="*/ 581661 h 4376"/>
              <a:gd name="T56" fmla="*/ 1365094 w 6524"/>
              <a:gd name="T57" fmla="*/ 511582 h 4376"/>
              <a:gd name="T58" fmla="*/ 1359838 w 6524"/>
              <a:gd name="T59" fmla="*/ 353902 h 4376"/>
              <a:gd name="T60" fmla="*/ 1265815 w 6524"/>
              <a:gd name="T61" fmla="*/ 286743 h 4376"/>
              <a:gd name="T62" fmla="*/ 1161571 w 6524"/>
              <a:gd name="T63" fmla="*/ 277399 h 4376"/>
              <a:gd name="T64" fmla="*/ 1043896 w 6524"/>
              <a:gd name="T65" fmla="*/ 329374 h 4376"/>
              <a:gd name="T66" fmla="*/ 1002724 w 6524"/>
              <a:gd name="T67" fmla="*/ 442086 h 4376"/>
              <a:gd name="T68" fmla="*/ 1010316 w 6524"/>
              <a:gd name="T69" fmla="*/ 560345 h 4376"/>
              <a:gd name="T70" fmla="*/ 1008564 w 6524"/>
              <a:gd name="T71" fmla="*/ 660793 h 4376"/>
              <a:gd name="T72" fmla="*/ 1045648 w 6524"/>
              <a:gd name="T73" fmla="*/ 699337 h 4376"/>
              <a:gd name="T74" fmla="*/ 1076599 w 6524"/>
              <a:gd name="T75" fmla="*/ 806792 h 4376"/>
              <a:gd name="T76" fmla="*/ 1107551 w 6524"/>
              <a:gd name="T77" fmla="*/ 909284 h 4376"/>
              <a:gd name="T78" fmla="*/ 1318082 w 6524"/>
              <a:gd name="T79" fmla="*/ 999803 h 4376"/>
              <a:gd name="T80" fmla="*/ 1366846 w 6524"/>
              <a:gd name="T81" fmla="*/ 1068131 h 4376"/>
              <a:gd name="T82" fmla="*/ 1666145 w 6524"/>
              <a:gd name="T83" fmla="*/ 1034843 h 4376"/>
              <a:gd name="T84" fmla="*/ 1606285 w 6524"/>
              <a:gd name="T85" fmla="*/ 986663 h 4376"/>
              <a:gd name="T86" fmla="*/ 1881932 w 6524"/>
              <a:gd name="T87" fmla="*/ 971187 h 4376"/>
              <a:gd name="T88" fmla="*/ 1692425 w 6524"/>
              <a:gd name="T89" fmla="*/ 895852 h 4376"/>
              <a:gd name="T90" fmla="*/ 1646873 w 6524"/>
              <a:gd name="T91" fmla="*/ 837160 h 4376"/>
              <a:gd name="T92" fmla="*/ 1666145 w 6524"/>
              <a:gd name="T93" fmla="*/ 787812 h 4376"/>
              <a:gd name="T94" fmla="*/ 1689213 w 6524"/>
              <a:gd name="T95" fmla="*/ 752772 h 4376"/>
              <a:gd name="T96" fmla="*/ 1703813 w 6524"/>
              <a:gd name="T97" fmla="*/ 691161 h 4376"/>
              <a:gd name="T98" fmla="*/ 1691549 w 6524"/>
              <a:gd name="T99" fmla="*/ 638893 h 4376"/>
              <a:gd name="T100" fmla="*/ 1686877 w 6524"/>
              <a:gd name="T101" fmla="*/ 515962 h 4376"/>
              <a:gd name="T102" fmla="*/ 1612709 w 6524"/>
              <a:gd name="T103" fmla="*/ 468950 h 4376"/>
              <a:gd name="T104" fmla="*/ 1509926 w 6524"/>
              <a:gd name="T105" fmla="*/ 478002 h 4376"/>
              <a:gd name="T106" fmla="*/ 1453862 w 6524"/>
              <a:gd name="T107" fmla="*/ 522678 h 4376"/>
              <a:gd name="T108" fmla="*/ 1439554 w 6524"/>
              <a:gd name="T109" fmla="*/ 618161 h 4376"/>
              <a:gd name="T110" fmla="*/ 1437218 w 6524"/>
              <a:gd name="T111" fmla="*/ 679481 h 4376"/>
              <a:gd name="T112" fmla="*/ 1455322 w 6524"/>
              <a:gd name="T113" fmla="*/ 756276 h 4376"/>
              <a:gd name="T114" fmla="*/ 1485398 w 6524"/>
              <a:gd name="T115" fmla="*/ 828692 h 4376"/>
              <a:gd name="T116" fmla="*/ 1457074 w 6524"/>
              <a:gd name="T117" fmla="*/ 891180 h 4376"/>
              <a:gd name="T118" fmla="*/ 1654757 w 6524"/>
              <a:gd name="T119" fmla="*/ 974691 h 4376"/>
              <a:gd name="T120" fmla="*/ 1699725 w 6524"/>
              <a:gd name="T121" fmla="*/ 1038931 h 437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524" h="4376">
                <a:moveTo>
                  <a:pt x="4032" y="3336"/>
                </a:moveTo>
                <a:lnTo>
                  <a:pt x="4032" y="3336"/>
                </a:lnTo>
                <a:lnTo>
                  <a:pt x="3856" y="3260"/>
                </a:lnTo>
                <a:lnTo>
                  <a:pt x="3674" y="3182"/>
                </a:lnTo>
                <a:lnTo>
                  <a:pt x="3492" y="3105"/>
                </a:lnTo>
                <a:lnTo>
                  <a:pt x="3315" y="3031"/>
                </a:lnTo>
                <a:lnTo>
                  <a:pt x="3118" y="2977"/>
                </a:lnTo>
                <a:lnTo>
                  <a:pt x="3103" y="2966"/>
                </a:lnTo>
                <a:lnTo>
                  <a:pt x="3089" y="2952"/>
                </a:lnTo>
                <a:lnTo>
                  <a:pt x="3075" y="2934"/>
                </a:lnTo>
                <a:lnTo>
                  <a:pt x="3060" y="2916"/>
                </a:lnTo>
                <a:lnTo>
                  <a:pt x="3046" y="2896"/>
                </a:lnTo>
                <a:lnTo>
                  <a:pt x="3032" y="2875"/>
                </a:lnTo>
                <a:lnTo>
                  <a:pt x="3019" y="2852"/>
                </a:lnTo>
                <a:lnTo>
                  <a:pt x="3006" y="2829"/>
                </a:lnTo>
                <a:lnTo>
                  <a:pt x="2981" y="2781"/>
                </a:lnTo>
                <a:lnTo>
                  <a:pt x="2958" y="2735"/>
                </a:lnTo>
                <a:lnTo>
                  <a:pt x="2921" y="2655"/>
                </a:lnTo>
                <a:lnTo>
                  <a:pt x="2795" y="2636"/>
                </a:lnTo>
                <a:lnTo>
                  <a:pt x="2797" y="2612"/>
                </a:lnTo>
                <a:lnTo>
                  <a:pt x="2801" y="2591"/>
                </a:lnTo>
                <a:lnTo>
                  <a:pt x="2806" y="2571"/>
                </a:lnTo>
                <a:lnTo>
                  <a:pt x="2813" y="2554"/>
                </a:lnTo>
                <a:lnTo>
                  <a:pt x="2820" y="2538"/>
                </a:lnTo>
                <a:lnTo>
                  <a:pt x="2829" y="2525"/>
                </a:lnTo>
                <a:lnTo>
                  <a:pt x="2838" y="2511"/>
                </a:lnTo>
                <a:lnTo>
                  <a:pt x="2847" y="2498"/>
                </a:lnTo>
                <a:lnTo>
                  <a:pt x="2868" y="2475"/>
                </a:lnTo>
                <a:lnTo>
                  <a:pt x="2878" y="2463"/>
                </a:lnTo>
                <a:lnTo>
                  <a:pt x="2888" y="2450"/>
                </a:lnTo>
                <a:lnTo>
                  <a:pt x="2897" y="2436"/>
                </a:lnTo>
                <a:lnTo>
                  <a:pt x="2906" y="2421"/>
                </a:lnTo>
                <a:lnTo>
                  <a:pt x="2913" y="2404"/>
                </a:lnTo>
                <a:lnTo>
                  <a:pt x="2921" y="2386"/>
                </a:lnTo>
                <a:lnTo>
                  <a:pt x="2926" y="2367"/>
                </a:lnTo>
                <a:lnTo>
                  <a:pt x="2930" y="2349"/>
                </a:lnTo>
                <a:lnTo>
                  <a:pt x="2933" y="2331"/>
                </a:lnTo>
                <a:lnTo>
                  <a:pt x="2935" y="2312"/>
                </a:lnTo>
                <a:lnTo>
                  <a:pt x="2937" y="2272"/>
                </a:lnTo>
                <a:lnTo>
                  <a:pt x="2939" y="2233"/>
                </a:lnTo>
                <a:lnTo>
                  <a:pt x="2942" y="2194"/>
                </a:lnTo>
                <a:lnTo>
                  <a:pt x="2944" y="2175"/>
                </a:lnTo>
                <a:lnTo>
                  <a:pt x="2947" y="2155"/>
                </a:lnTo>
                <a:lnTo>
                  <a:pt x="2951" y="2137"/>
                </a:lnTo>
                <a:lnTo>
                  <a:pt x="2956" y="2119"/>
                </a:lnTo>
                <a:lnTo>
                  <a:pt x="2963" y="2102"/>
                </a:lnTo>
                <a:lnTo>
                  <a:pt x="2971" y="2085"/>
                </a:lnTo>
                <a:lnTo>
                  <a:pt x="2977" y="2074"/>
                </a:lnTo>
                <a:lnTo>
                  <a:pt x="2984" y="2065"/>
                </a:lnTo>
                <a:lnTo>
                  <a:pt x="2993" y="2057"/>
                </a:lnTo>
                <a:lnTo>
                  <a:pt x="3002" y="2050"/>
                </a:lnTo>
                <a:lnTo>
                  <a:pt x="3011" y="2043"/>
                </a:lnTo>
                <a:lnTo>
                  <a:pt x="3021" y="2038"/>
                </a:lnTo>
                <a:lnTo>
                  <a:pt x="3040" y="2027"/>
                </a:lnTo>
                <a:lnTo>
                  <a:pt x="3061" y="2015"/>
                </a:lnTo>
                <a:lnTo>
                  <a:pt x="3081" y="2004"/>
                </a:lnTo>
                <a:lnTo>
                  <a:pt x="3090" y="1998"/>
                </a:lnTo>
                <a:lnTo>
                  <a:pt x="3098" y="1991"/>
                </a:lnTo>
                <a:lnTo>
                  <a:pt x="3106" y="1983"/>
                </a:lnTo>
                <a:lnTo>
                  <a:pt x="3113" y="1974"/>
                </a:lnTo>
                <a:lnTo>
                  <a:pt x="3119" y="1965"/>
                </a:lnTo>
                <a:lnTo>
                  <a:pt x="3125" y="1955"/>
                </a:lnTo>
                <a:lnTo>
                  <a:pt x="3137" y="1933"/>
                </a:lnTo>
                <a:lnTo>
                  <a:pt x="3147" y="1910"/>
                </a:lnTo>
                <a:lnTo>
                  <a:pt x="3155" y="1886"/>
                </a:lnTo>
                <a:lnTo>
                  <a:pt x="3163" y="1860"/>
                </a:lnTo>
                <a:lnTo>
                  <a:pt x="3169" y="1836"/>
                </a:lnTo>
                <a:lnTo>
                  <a:pt x="3175" y="1812"/>
                </a:lnTo>
                <a:lnTo>
                  <a:pt x="3179" y="1789"/>
                </a:lnTo>
                <a:lnTo>
                  <a:pt x="3186" y="1749"/>
                </a:lnTo>
                <a:lnTo>
                  <a:pt x="3192" y="1705"/>
                </a:lnTo>
                <a:lnTo>
                  <a:pt x="3196" y="1659"/>
                </a:lnTo>
                <a:lnTo>
                  <a:pt x="3197" y="1637"/>
                </a:lnTo>
                <a:lnTo>
                  <a:pt x="3198" y="1614"/>
                </a:lnTo>
                <a:lnTo>
                  <a:pt x="3197" y="1590"/>
                </a:lnTo>
                <a:lnTo>
                  <a:pt x="3196" y="1568"/>
                </a:lnTo>
                <a:lnTo>
                  <a:pt x="3194" y="1545"/>
                </a:lnTo>
                <a:lnTo>
                  <a:pt x="3191" y="1522"/>
                </a:lnTo>
                <a:lnTo>
                  <a:pt x="3186" y="1501"/>
                </a:lnTo>
                <a:lnTo>
                  <a:pt x="3181" y="1480"/>
                </a:lnTo>
                <a:lnTo>
                  <a:pt x="3174" y="1459"/>
                </a:lnTo>
                <a:lnTo>
                  <a:pt x="3165" y="1439"/>
                </a:lnTo>
                <a:lnTo>
                  <a:pt x="3155" y="1419"/>
                </a:lnTo>
                <a:lnTo>
                  <a:pt x="3146" y="1403"/>
                </a:lnTo>
                <a:lnTo>
                  <a:pt x="3138" y="1389"/>
                </a:lnTo>
                <a:lnTo>
                  <a:pt x="3131" y="1375"/>
                </a:lnTo>
                <a:lnTo>
                  <a:pt x="3124" y="1361"/>
                </a:lnTo>
                <a:lnTo>
                  <a:pt x="3119" y="1345"/>
                </a:lnTo>
                <a:lnTo>
                  <a:pt x="3114" y="1326"/>
                </a:lnTo>
                <a:lnTo>
                  <a:pt x="3111" y="1302"/>
                </a:lnTo>
                <a:lnTo>
                  <a:pt x="3110" y="1283"/>
                </a:lnTo>
                <a:lnTo>
                  <a:pt x="3109" y="1261"/>
                </a:lnTo>
                <a:lnTo>
                  <a:pt x="3110" y="1234"/>
                </a:lnTo>
                <a:lnTo>
                  <a:pt x="3111" y="1206"/>
                </a:lnTo>
                <a:lnTo>
                  <a:pt x="3115" y="1143"/>
                </a:lnTo>
                <a:lnTo>
                  <a:pt x="3120" y="1075"/>
                </a:lnTo>
                <a:lnTo>
                  <a:pt x="3133" y="949"/>
                </a:lnTo>
                <a:lnTo>
                  <a:pt x="3137" y="901"/>
                </a:lnTo>
                <a:lnTo>
                  <a:pt x="3139" y="868"/>
                </a:lnTo>
                <a:lnTo>
                  <a:pt x="3140" y="809"/>
                </a:lnTo>
                <a:lnTo>
                  <a:pt x="3140" y="751"/>
                </a:lnTo>
                <a:lnTo>
                  <a:pt x="3138" y="694"/>
                </a:lnTo>
                <a:lnTo>
                  <a:pt x="3135" y="637"/>
                </a:lnTo>
                <a:lnTo>
                  <a:pt x="3130" y="580"/>
                </a:lnTo>
                <a:lnTo>
                  <a:pt x="3126" y="552"/>
                </a:lnTo>
                <a:lnTo>
                  <a:pt x="3122" y="523"/>
                </a:lnTo>
                <a:lnTo>
                  <a:pt x="3117" y="495"/>
                </a:lnTo>
                <a:lnTo>
                  <a:pt x="3112" y="465"/>
                </a:lnTo>
                <a:lnTo>
                  <a:pt x="3106" y="437"/>
                </a:lnTo>
                <a:lnTo>
                  <a:pt x="3099" y="408"/>
                </a:lnTo>
                <a:lnTo>
                  <a:pt x="3091" y="385"/>
                </a:lnTo>
                <a:lnTo>
                  <a:pt x="3081" y="361"/>
                </a:lnTo>
                <a:lnTo>
                  <a:pt x="3067" y="333"/>
                </a:lnTo>
                <a:lnTo>
                  <a:pt x="3058" y="317"/>
                </a:lnTo>
                <a:lnTo>
                  <a:pt x="3049" y="301"/>
                </a:lnTo>
                <a:lnTo>
                  <a:pt x="3039" y="286"/>
                </a:lnTo>
                <a:lnTo>
                  <a:pt x="3029" y="272"/>
                </a:lnTo>
                <a:lnTo>
                  <a:pt x="3017" y="258"/>
                </a:lnTo>
                <a:lnTo>
                  <a:pt x="3005" y="244"/>
                </a:lnTo>
                <a:lnTo>
                  <a:pt x="2993" y="234"/>
                </a:lnTo>
                <a:lnTo>
                  <a:pt x="2979" y="225"/>
                </a:lnTo>
                <a:lnTo>
                  <a:pt x="2832" y="200"/>
                </a:lnTo>
                <a:lnTo>
                  <a:pt x="2742" y="116"/>
                </a:lnTo>
                <a:lnTo>
                  <a:pt x="2707" y="95"/>
                </a:lnTo>
                <a:lnTo>
                  <a:pt x="2673" y="78"/>
                </a:lnTo>
                <a:lnTo>
                  <a:pt x="2638" y="62"/>
                </a:lnTo>
                <a:lnTo>
                  <a:pt x="2604" y="48"/>
                </a:lnTo>
                <a:lnTo>
                  <a:pt x="2568" y="36"/>
                </a:lnTo>
                <a:lnTo>
                  <a:pt x="2534" y="26"/>
                </a:lnTo>
                <a:lnTo>
                  <a:pt x="2500" y="18"/>
                </a:lnTo>
                <a:lnTo>
                  <a:pt x="2466" y="11"/>
                </a:lnTo>
                <a:lnTo>
                  <a:pt x="2432" y="6"/>
                </a:lnTo>
                <a:lnTo>
                  <a:pt x="2397" y="3"/>
                </a:lnTo>
                <a:lnTo>
                  <a:pt x="2364" y="1"/>
                </a:lnTo>
                <a:lnTo>
                  <a:pt x="2330" y="0"/>
                </a:lnTo>
                <a:lnTo>
                  <a:pt x="2297" y="0"/>
                </a:lnTo>
                <a:lnTo>
                  <a:pt x="2264" y="2"/>
                </a:lnTo>
                <a:lnTo>
                  <a:pt x="2232" y="4"/>
                </a:lnTo>
                <a:lnTo>
                  <a:pt x="2199" y="8"/>
                </a:lnTo>
                <a:lnTo>
                  <a:pt x="2168" y="13"/>
                </a:lnTo>
                <a:lnTo>
                  <a:pt x="2136" y="18"/>
                </a:lnTo>
                <a:lnTo>
                  <a:pt x="2106" y="24"/>
                </a:lnTo>
                <a:lnTo>
                  <a:pt x="2076" y="31"/>
                </a:lnTo>
                <a:lnTo>
                  <a:pt x="2047" y="38"/>
                </a:lnTo>
                <a:lnTo>
                  <a:pt x="2018" y="47"/>
                </a:lnTo>
                <a:lnTo>
                  <a:pt x="1963" y="63"/>
                </a:lnTo>
                <a:lnTo>
                  <a:pt x="1910" y="81"/>
                </a:lnTo>
                <a:lnTo>
                  <a:pt x="1861" y="98"/>
                </a:lnTo>
                <a:lnTo>
                  <a:pt x="1816" y="117"/>
                </a:lnTo>
                <a:lnTo>
                  <a:pt x="1774" y="133"/>
                </a:lnTo>
                <a:lnTo>
                  <a:pt x="1747" y="143"/>
                </a:lnTo>
                <a:lnTo>
                  <a:pt x="1719" y="155"/>
                </a:lnTo>
                <a:lnTo>
                  <a:pt x="1692" y="169"/>
                </a:lnTo>
                <a:lnTo>
                  <a:pt x="1667" y="186"/>
                </a:lnTo>
                <a:lnTo>
                  <a:pt x="1641" y="203"/>
                </a:lnTo>
                <a:lnTo>
                  <a:pt x="1618" y="222"/>
                </a:lnTo>
                <a:lnTo>
                  <a:pt x="1595" y="243"/>
                </a:lnTo>
                <a:lnTo>
                  <a:pt x="1572" y="267"/>
                </a:lnTo>
                <a:lnTo>
                  <a:pt x="1550" y="291"/>
                </a:lnTo>
                <a:lnTo>
                  <a:pt x="1530" y="318"/>
                </a:lnTo>
                <a:lnTo>
                  <a:pt x="1510" y="346"/>
                </a:lnTo>
                <a:lnTo>
                  <a:pt x="1492" y="376"/>
                </a:lnTo>
                <a:lnTo>
                  <a:pt x="1475" y="408"/>
                </a:lnTo>
                <a:lnTo>
                  <a:pt x="1460" y="441"/>
                </a:lnTo>
                <a:lnTo>
                  <a:pt x="1444" y="476"/>
                </a:lnTo>
                <a:lnTo>
                  <a:pt x="1431" y="512"/>
                </a:lnTo>
                <a:lnTo>
                  <a:pt x="1419" y="550"/>
                </a:lnTo>
                <a:lnTo>
                  <a:pt x="1408" y="589"/>
                </a:lnTo>
                <a:lnTo>
                  <a:pt x="1398" y="631"/>
                </a:lnTo>
                <a:lnTo>
                  <a:pt x="1390" y="673"/>
                </a:lnTo>
                <a:lnTo>
                  <a:pt x="1383" y="717"/>
                </a:lnTo>
                <a:lnTo>
                  <a:pt x="1377" y="763"/>
                </a:lnTo>
                <a:lnTo>
                  <a:pt x="1373" y="809"/>
                </a:lnTo>
                <a:lnTo>
                  <a:pt x="1371" y="857"/>
                </a:lnTo>
                <a:lnTo>
                  <a:pt x="1371" y="907"/>
                </a:lnTo>
                <a:lnTo>
                  <a:pt x="1372" y="958"/>
                </a:lnTo>
                <a:lnTo>
                  <a:pt x="1374" y="1010"/>
                </a:lnTo>
                <a:lnTo>
                  <a:pt x="1378" y="1064"/>
                </a:lnTo>
                <a:lnTo>
                  <a:pt x="1385" y="1119"/>
                </a:lnTo>
                <a:lnTo>
                  <a:pt x="1393" y="1176"/>
                </a:lnTo>
                <a:lnTo>
                  <a:pt x="1403" y="1232"/>
                </a:lnTo>
                <a:lnTo>
                  <a:pt x="1414" y="1291"/>
                </a:lnTo>
                <a:lnTo>
                  <a:pt x="1417" y="1311"/>
                </a:lnTo>
                <a:lnTo>
                  <a:pt x="1418" y="1330"/>
                </a:lnTo>
                <a:lnTo>
                  <a:pt x="1417" y="1346"/>
                </a:lnTo>
                <a:lnTo>
                  <a:pt x="1415" y="1362"/>
                </a:lnTo>
                <a:lnTo>
                  <a:pt x="1411" y="1377"/>
                </a:lnTo>
                <a:lnTo>
                  <a:pt x="1406" y="1392"/>
                </a:lnTo>
                <a:lnTo>
                  <a:pt x="1400" y="1405"/>
                </a:lnTo>
                <a:lnTo>
                  <a:pt x="1394" y="1418"/>
                </a:lnTo>
                <a:lnTo>
                  <a:pt x="1382" y="1441"/>
                </a:lnTo>
                <a:lnTo>
                  <a:pt x="1369" y="1464"/>
                </a:lnTo>
                <a:lnTo>
                  <a:pt x="1365" y="1474"/>
                </a:lnTo>
                <a:lnTo>
                  <a:pt x="1362" y="1485"/>
                </a:lnTo>
                <a:lnTo>
                  <a:pt x="1360" y="1496"/>
                </a:lnTo>
                <a:lnTo>
                  <a:pt x="1360" y="1507"/>
                </a:lnTo>
                <a:lnTo>
                  <a:pt x="1364" y="1563"/>
                </a:lnTo>
                <a:lnTo>
                  <a:pt x="1369" y="1631"/>
                </a:lnTo>
                <a:lnTo>
                  <a:pt x="1372" y="1668"/>
                </a:lnTo>
                <a:lnTo>
                  <a:pt x="1376" y="1706"/>
                </a:lnTo>
                <a:lnTo>
                  <a:pt x="1382" y="1746"/>
                </a:lnTo>
                <a:lnTo>
                  <a:pt x="1387" y="1784"/>
                </a:lnTo>
                <a:lnTo>
                  <a:pt x="1395" y="1823"/>
                </a:lnTo>
                <a:lnTo>
                  <a:pt x="1403" y="1859"/>
                </a:lnTo>
                <a:lnTo>
                  <a:pt x="1413" y="1895"/>
                </a:lnTo>
                <a:lnTo>
                  <a:pt x="1419" y="1911"/>
                </a:lnTo>
                <a:lnTo>
                  <a:pt x="1425" y="1927"/>
                </a:lnTo>
                <a:lnTo>
                  <a:pt x="1432" y="1942"/>
                </a:lnTo>
                <a:lnTo>
                  <a:pt x="1439" y="1957"/>
                </a:lnTo>
                <a:lnTo>
                  <a:pt x="1447" y="1971"/>
                </a:lnTo>
                <a:lnTo>
                  <a:pt x="1456" y="1983"/>
                </a:lnTo>
                <a:lnTo>
                  <a:pt x="1465" y="1994"/>
                </a:lnTo>
                <a:lnTo>
                  <a:pt x="1475" y="2005"/>
                </a:lnTo>
                <a:lnTo>
                  <a:pt x="1485" y="2014"/>
                </a:lnTo>
                <a:lnTo>
                  <a:pt x="1496" y="2022"/>
                </a:lnTo>
                <a:lnTo>
                  <a:pt x="1504" y="2026"/>
                </a:lnTo>
                <a:lnTo>
                  <a:pt x="1516" y="2030"/>
                </a:lnTo>
                <a:lnTo>
                  <a:pt x="1550" y="2038"/>
                </a:lnTo>
                <a:lnTo>
                  <a:pt x="1580" y="2045"/>
                </a:lnTo>
                <a:lnTo>
                  <a:pt x="1591" y="2046"/>
                </a:lnTo>
                <a:lnTo>
                  <a:pt x="1593" y="2046"/>
                </a:lnTo>
                <a:lnTo>
                  <a:pt x="1594" y="2045"/>
                </a:lnTo>
                <a:lnTo>
                  <a:pt x="1629" y="2421"/>
                </a:lnTo>
                <a:lnTo>
                  <a:pt x="1635" y="2436"/>
                </a:lnTo>
                <a:lnTo>
                  <a:pt x="1642" y="2450"/>
                </a:lnTo>
                <a:lnTo>
                  <a:pt x="1650" y="2462"/>
                </a:lnTo>
                <a:lnTo>
                  <a:pt x="1658" y="2473"/>
                </a:lnTo>
                <a:lnTo>
                  <a:pt x="1677" y="2493"/>
                </a:lnTo>
                <a:lnTo>
                  <a:pt x="1695" y="2514"/>
                </a:lnTo>
                <a:lnTo>
                  <a:pt x="1704" y="2524"/>
                </a:lnTo>
                <a:lnTo>
                  <a:pt x="1713" y="2536"/>
                </a:lnTo>
                <a:lnTo>
                  <a:pt x="1721" y="2548"/>
                </a:lnTo>
                <a:lnTo>
                  <a:pt x="1730" y="2561"/>
                </a:lnTo>
                <a:lnTo>
                  <a:pt x="1738" y="2575"/>
                </a:lnTo>
                <a:lnTo>
                  <a:pt x="1744" y="2593"/>
                </a:lnTo>
                <a:lnTo>
                  <a:pt x="1750" y="2611"/>
                </a:lnTo>
                <a:lnTo>
                  <a:pt x="1754" y="2631"/>
                </a:lnTo>
                <a:lnTo>
                  <a:pt x="1661" y="2655"/>
                </a:lnTo>
                <a:lnTo>
                  <a:pt x="1623" y="2735"/>
                </a:lnTo>
                <a:lnTo>
                  <a:pt x="1601" y="2781"/>
                </a:lnTo>
                <a:lnTo>
                  <a:pt x="1575" y="2829"/>
                </a:lnTo>
                <a:lnTo>
                  <a:pt x="1563" y="2852"/>
                </a:lnTo>
                <a:lnTo>
                  <a:pt x="1549" y="2875"/>
                </a:lnTo>
                <a:lnTo>
                  <a:pt x="1536" y="2896"/>
                </a:lnTo>
                <a:lnTo>
                  <a:pt x="1522" y="2916"/>
                </a:lnTo>
                <a:lnTo>
                  <a:pt x="1507" y="2934"/>
                </a:lnTo>
                <a:lnTo>
                  <a:pt x="1493" y="2952"/>
                </a:lnTo>
                <a:lnTo>
                  <a:pt x="1478" y="2966"/>
                </a:lnTo>
                <a:lnTo>
                  <a:pt x="1464" y="2977"/>
                </a:lnTo>
                <a:lnTo>
                  <a:pt x="1266" y="3031"/>
                </a:lnTo>
                <a:lnTo>
                  <a:pt x="1089" y="3105"/>
                </a:lnTo>
                <a:lnTo>
                  <a:pt x="908" y="3182"/>
                </a:lnTo>
                <a:lnTo>
                  <a:pt x="726" y="3260"/>
                </a:lnTo>
                <a:lnTo>
                  <a:pt x="549" y="3336"/>
                </a:lnTo>
                <a:lnTo>
                  <a:pt x="509" y="3352"/>
                </a:lnTo>
                <a:lnTo>
                  <a:pt x="469" y="3367"/>
                </a:lnTo>
                <a:lnTo>
                  <a:pt x="386" y="3396"/>
                </a:lnTo>
                <a:lnTo>
                  <a:pt x="346" y="3410"/>
                </a:lnTo>
                <a:lnTo>
                  <a:pt x="306" y="3424"/>
                </a:lnTo>
                <a:lnTo>
                  <a:pt x="267" y="3440"/>
                </a:lnTo>
                <a:lnTo>
                  <a:pt x="229" y="3457"/>
                </a:lnTo>
                <a:lnTo>
                  <a:pt x="194" y="3475"/>
                </a:lnTo>
                <a:lnTo>
                  <a:pt x="175" y="3485"/>
                </a:lnTo>
                <a:lnTo>
                  <a:pt x="159" y="3495"/>
                </a:lnTo>
                <a:lnTo>
                  <a:pt x="143" y="3507"/>
                </a:lnTo>
                <a:lnTo>
                  <a:pt x="127" y="3518"/>
                </a:lnTo>
                <a:lnTo>
                  <a:pt x="111" y="3530"/>
                </a:lnTo>
                <a:lnTo>
                  <a:pt x="97" y="3543"/>
                </a:lnTo>
                <a:lnTo>
                  <a:pt x="83" y="3556"/>
                </a:lnTo>
                <a:lnTo>
                  <a:pt x="71" y="3571"/>
                </a:lnTo>
                <a:lnTo>
                  <a:pt x="59" y="3586"/>
                </a:lnTo>
                <a:lnTo>
                  <a:pt x="46" y="3602"/>
                </a:lnTo>
                <a:lnTo>
                  <a:pt x="36" y="3619"/>
                </a:lnTo>
                <a:lnTo>
                  <a:pt x="27" y="3637"/>
                </a:lnTo>
                <a:lnTo>
                  <a:pt x="18" y="3657"/>
                </a:lnTo>
                <a:lnTo>
                  <a:pt x="11" y="3677"/>
                </a:lnTo>
                <a:lnTo>
                  <a:pt x="10" y="3742"/>
                </a:lnTo>
                <a:lnTo>
                  <a:pt x="9" y="3821"/>
                </a:lnTo>
                <a:lnTo>
                  <a:pt x="4" y="4009"/>
                </a:lnTo>
                <a:lnTo>
                  <a:pt x="1" y="4204"/>
                </a:lnTo>
                <a:lnTo>
                  <a:pt x="0" y="4296"/>
                </a:lnTo>
                <a:lnTo>
                  <a:pt x="1" y="4376"/>
                </a:lnTo>
                <a:lnTo>
                  <a:pt x="4581" y="4376"/>
                </a:lnTo>
                <a:lnTo>
                  <a:pt x="4581" y="4296"/>
                </a:lnTo>
                <a:lnTo>
                  <a:pt x="4581" y="4204"/>
                </a:lnTo>
                <a:lnTo>
                  <a:pt x="4577" y="4009"/>
                </a:lnTo>
                <a:lnTo>
                  <a:pt x="4573" y="3821"/>
                </a:lnTo>
                <a:lnTo>
                  <a:pt x="4571" y="3742"/>
                </a:lnTo>
                <a:lnTo>
                  <a:pt x="4571" y="3677"/>
                </a:lnTo>
                <a:lnTo>
                  <a:pt x="4563" y="3657"/>
                </a:lnTo>
                <a:lnTo>
                  <a:pt x="4555" y="3637"/>
                </a:lnTo>
                <a:lnTo>
                  <a:pt x="4545" y="3619"/>
                </a:lnTo>
                <a:lnTo>
                  <a:pt x="4535" y="3602"/>
                </a:lnTo>
                <a:lnTo>
                  <a:pt x="4523" y="3586"/>
                </a:lnTo>
                <a:lnTo>
                  <a:pt x="4511" y="3571"/>
                </a:lnTo>
                <a:lnTo>
                  <a:pt x="4498" y="3556"/>
                </a:lnTo>
                <a:lnTo>
                  <a:pt x="4484" y="3543"/>
                </a:lnTo>
                <a:lnTo>
                  <a:pt x="4470" y="3530"/>
                </a:lnTo>
                <a:lnTo>
                  <a:pt x="4454" y="3518"/>
                </a:lnTo>
                <a:lnTo>
                  <a:pt x="4439" y="3507"/>
                </a:lnTo>
                <a:lnTo>
                  <a:pt x="4423" y="3495"/>
                </a:lnTo>
                <a:lnTo>
                  <a:pt x="4406" y="3485"/>
                </a:lnTo>
                <a:lnTo>
                  <a:pt x="4388" y="3475"/>
                </a:lnTo>
                <a:lnTo>
                  <a:pt x="4352" y="3457"/>
                </a:lnTo>
                <a:lnTo>
                  <a:pt x="4314" y="3440"/>
                </a:lnTo>
                <a:lnTo>
                  <a:pt x="4275" y="3424"/>
                </a:lnTo>
                <a:lnTo>
                  <a:pt x="4235" y="3410"/>
                </a:lnTo>
                <a:lnTo>
                  <a:pt x="4195" y="3396"/>
                </a:lnTo>
                <a:lnTo>
                  <a:pt x="4113" y="3367"/>
                </a:lnTo>
                <a:lnTo>
                  <a:pt x="4073" y="3352"/>
                </a:lnTo>
                <a:lnTo>
                  <a:pt x="4032" y="3336"/>
                </a:lnTo>
                <a:close/>
                <a:moveTo>
                  <a:pt x="5329" y="3316"/>
                </a:moveTo>
                <a:lnTo>
                  <a:pt x="5329" y="3316"/>
                </a:lnTo>
                <a:lnTo>
                  <a:pt x="5202" y="3262"/>
                </a:lnTo>
                <a:lnTo>
                  <a:pt x="5073" y="3206"/>
                </a:lnTo>
                <a:lnTo>
                  <a:pt x="4943" y="3151"/>
                </a:lnTo>
                <a:lnTo>
                  <a:pt x="4818" y="3098"/>
                </a:lnTo>
                <a:lnTo>
                  <a:pt x="4677" y="3060"/>
                </a:lnTo>
                <a:lnTo>
                  <a:pt x="4666" y="3052"/>
                </a:lnTo>
                <a:lnTo>
                  <a:pt x="4656" y="3042"/>
                </a:lnTo>
                <a:lnTo>
                  <a:pt x="4645" y="3030"/>
                </a:lnTo>
                <a:lnTo>
                  <a:pt x="4635" y="3017"/>
                </a:lnTo>
                <a:lnTo>
                  <a:pt x="4625" y="3002"/>
                </a:lnTo>
                <a:lnTo>
                  <a:pt x="4616" y="2987"/>
                </a:lnTo>
                <a:lnTo>
                  <a:pt x="4596" y="2955"/>
                </a:lnTo>
                <a:lnTo>
                  <a:pt x="4579" y="2920"/>
                </a:lnTo>
                <a:lnTo>
                  <a:pt x="4563" y="2887"/>
                </a:lnTo>
                <a:lnTo>
                  <a:pt x="4536" y="2830"/>
                </a:lnTo>
                <a:lnTo>
                  <a:pt x="4446" y="2817"/>
                </a:lnTo>
                <a:lnTo>
                  <a:pt x="4448" y="2800"/>
                </a:lnTo>
                <a:lnTo>
                  <a:pt x="4450" y="2784"/>
                </a:lnTo>
                <a:lnTo>
                  <a:pt x="4454" y="2770"/>
                </a:lnTo>
                <a:lnTo>
                  <a:pt x="4459" y="2758"/>
                </a:lnTo>
                <a:lnTo>
                  <a:pt x="4465" y="2747"/>
                </a:lnTo>
                <a:lnTo>
                  <a:pt x="4471" y="2737"/>
                </a:lnTo>
                <a:lnTo>
                  <a:pt x="4477" y="2728"/>
                </a:lnTo>
                <a:lnTo>
                  <a:pt x="4484" y="2718"/>
                </a:lnTo>
                <a:lnTo>
                  <a:pt x="4498" y="2702"/>
                </a:lnTo>
                <a:lnTo>
                  <a:pt x="4512" y="2684"/>
                </a:lnTo>
                <a:lnTo>
                  <a:pt x="4519" y="2674"/>
                </a:lnTo>
                <a:lnTo>
                  <a:pt x="4525" y="2664"/>
                </a:lnTo>
                <a:lnTo>
                  <a:pt x="4532" y="2651"/>
                </a:lnTo>
                <a:lnTo>
                  <a:pt x="4536" y="2638"/>
                </a:lnTo>
                <a:lnTo>
                  <a:pt x="4540" y="2625"/>
                </a:lnTo>
                <a:lnTo>
                  <a:pt x="4543" y="2612"/>
                </a:lnTo>
                <a:lnTo>
                  <a:pt x="4545" y="2599"/>
                </a:lnTo>
                <a:lnTo>
                  <a:pt x="4546" y="2586"/>
                </a:lnTo>
                <a:lnTo>
                  <a:pt x="4548" y="2557"/>
                </a:lnTo>
                <a:lnTo>
                  <a:pt x="4549" y="2530"/>
                </a:lnTo>
                <a:lnTo>
                  <a:pt x="4551" y="2501"/>
                </a:lnTo>
                <a:lnTo>
                  <a:pt x="4553" y="2488"/>
                </a:lnTo>
                <a:lnTo>
                  <a:pt x="4555" y="2474"/>
                </a:lnTo>
                <a:lnTo>
                  <a:pt x="4558" y="2461"/>
                </a:lnTo>
                <a:lnTo>
                  <a:pt x="4562" y="2449"/>
                </a:lnTo>
                <a:lnTo>
                  <a:pt x="4566" y="2436"/>
                </a:lnTo>
                <a:lnTo>
                  <a:pt x="4572" y="2424"/>
                </a:lnTo>
                <a:lnTo>
                  <a:pt x="4576" y="2417"/>
                </a:lnTo>
                <a:lnTo>
                  <a:pt x="4581" y="2410"/>
                </a:lnTo>
                <a:lnTo>
                  <a:pt x="4587" y="2404"/>
                </a:lnTo>
                <a:lnTo>
                  <a:pt x="4593" y="2399"/>
                </a:lnTo>
                <a:lnTo>
                  <a:pt x="4608" y="2390"/>
                </a:lnTo>
                <a:lnTo>
                  <a:pt x="4622" y="2383"/>
                </a:lnTo>
                <a:lnTo>
                  <a:pt x="4636" y="2375"/>
                </a:lnTo>
                <a:lnTo>
                  <a:pt x="4650" y="2366"/>
                </a:lnTo>
                <a:lnTo>
                  <a:pt x="4656" y="2362"/>
                </a:lnTo>
                <a:lnTo>
                  <a:pt x="4662" y="2357"/>
                </a:lnTo>
                <a:lnTo>
                  <a:pt x="4668" y="2351"/>
                </a:lnTo>
                <a:lnTo>
                  <a:pt x="4674" y="2345"/>
                </a:lnTo>
                <a:lnTo>
                  <a:pt x="4682" y="2331"/>
                </a:lnTo>
                <a:lnTo>
                  <a:pt x="4690" y="2316"/>
                </a:lnTo>
                <a:lnTo>
                  <a:pt x="4697" y="2299"/>
                </a:lnTo>
                <a:lnTo>
                  <a:pt x="4703" y="2281"/>
                </a:lnTo>
                <a:lnTo>
                  <a:pt x="4709" y="2264"/>
                </a:lnTo>
                <a:lnTo>
                  <a:pt x="4713" y="2246"/>
                </a:lnTo>
                <a:lnTo>
                  <a:pt x="4720" y="2213"/>
                </a:lnTo>
                <a:lnTo>
                  <a:pt x="4725" y="2184"/>
                </a:lnTo>
                <a:lnTo>
                  <a:pt x="4729" y="2153"/>
                </a:lnTo>
                <a:lnTo>
                  <a:pt x="4732" y="2121"/>
                </a:lnTo>
                <a:lnTo>
                  <a:pt x="4733" y="2088"/>
                </a:lnTo>
                <a:lnTo>
                  <a:pt x="4733" y="2071"/>
                </a:lnTo>
                <a:lnTo>
                  <a:pt x="4732" y="2055"/>
                </a:lnTo>
                <a:lnTo>
                  <a:pt x="4731" y="2039"/>
                </a:lnTo>
                <a:lnTo>
                  <a:pt x="4728" y="2024"/>
                </a:lnTo>
                <a:lnTo>
                  <a:pt x="4725" y="2007"/>
                </a:lnTo>
                <a:lnTo>
                  <a:pt x="4721" y="1992"/>
                </a:lnTo>
                <a:lnTo>
                  <a:pt x="4716" y="1978"/>
                </a:lnTo>
                <a:lnTo>
                  <a:pt x="4710" y="1964"/>
                </a:lnTo>
                <a:lnTo>
                  <a:pt x="4703" y="1950"/>
                </a:lnTo>
                <a:lnTo>
                  <a:pt x="4697" y="1937"/>
                </a:lnTo>
                <a:lnTo>
                  <a:pt x="4686" y="1918"/>
                </a:lnTo>
                <a:lnTo>
                  <a:pt x="4682" y="1908"/>
                </a:lnTo>
                <a:lnTo>
                  <a:pt x="4678" y="1897"/>
                </a:lnTo>
                <a:lnTo>
                  <a:pt x="4675" y="1883"/>
                </a:lnTo>
                <a:lnTo>
                  <a:pt x="4672" y="1865"/>
                </a:lnTo>
                <a:lnTo>
                  <a:pt x="4671" y="1852"/>
                </a:lnTo>
                <a:lnTo>
                  <a:pt x="4671" y="1836"/>
                </a:lnTo>
                <a:lnTo>
                  <a:pt x="4672" y="1797"/>
                </a:lnTo>
                <a:lnTo>
                  <a:pt x="4675" y="1752"/>
                </a:lnTo>
                <a:lnTo>
                  <a:pt x="4679" y="1704"/>
                </a:lnTo>
                <a:lnTo>
                  <a:pt x="4687" y="1615"/>
                </a:lnTo>
                <a:lnTo>
                  <a:pt x="4690" y="1580"/>
                </a:lnTo>
                <a:lnTo>
                  <a:pt x="4691" y="1557"/>
                </a:lnTo>
                <a:lnTo>
                  <a:pt x="4692" y="1514"/>
                </a:lnTo>
                <a:lnTo>
                  <a:pt x="4692" y="1473"/>
                </a:lnTo>
                <a:lnTo>
                  <a:pt x="4691" y="1432"/>
                </a:lnTo>
                <a:lnTo>
                  <a:pt x="4689" y="1392"/>
                </a:lnTo>
                <a:lnTo>
                  <a:pt x="4685" y="1351"/>
                </a:lnTo>
                <a:lnTo>
                  <a:pt x="4680" y="1310"/>
                </a:lnTo>
                <a:lnTo>
                  <a:pt x="4673" y="1270"/>
                </a:lnTo>
                <a:lnTo>
                  <a:pt x="4663" y="1228"/>
                </a:lnTo>
                <a:lnTo>
                  <a:pt x="4657" y="1212"/>
                </a:lnTo>
                <a:lnTo>
                  <a:pt x="4650" y="1195"/>
                </a:lnTo>
                <a:lnTo>
                  <a:pt x="4640" y="1175"/>
                </a:lnTo>
                <a:lnTo>
                  <a:pt x="4628" y="1152"/>
                </a:lnTo>
                <a:lnTo>
                  <a:pt x="4621" y="1142"/>
                </a:lnTo>
                <a:lnTo>
                  <a:pt x="4613" y="1131"/>
                </a:lnTo>
                <a:lnTo>
                  <a:pt x="4605" y="1121"/>
                </a:lnTo>
                <a:lnTo>
                  <a:pt x="4596" y="1112"/>
                </a:lnTo>
                <a:lnTo>
                  <a:pt x="4587" y="1105"/>
                </a:lnTo>
                <a:lnTo>
                  <a:pt x="4577" y="1097"/>
                </a:lnTo>
                <a:lnTo>
                  <a:pt x="4473" y="1080"/>
                </a:lnTo>
                <a:lnTo>
                  <a:pt x="4408" y="1020"/>
                </a:lnTo>
                <a:lnTo>
                  <a:pt x="4383" y="1006"/>
                </a:lnTo>
                <a:lnTo>
                  <a:pt x="4359" y="993"/>
                </a:lnTo>
                <a:lnTo>
                  <a:pt x="4335" y="982"/>
                </a:lnTo>
                <a:lnTo>
                  <a:pt x="4310" y="972"/>
                </a:lnTo>
                <a:lnTo>
                  <a:pt x="4285" y="964"/>
                </a:lnTo>
                <a:lnTo>
                  <a:pt x="4261" y="956"/>
                </a:lnTo>
                <a:lnTo>
                  <a:pt x="4236" y="950"/>
                </a:lnTo>
                <a:lnTo>
                  <a:pt x="4212" y="946"/>
                </a:lnTo>
                <a:lnTo>
                  <a:pt x="4188" y="942"/>
                </a:lnTo>
                <a:lnTo>
                  <a:pt x="4163" y="940"/>
                </a:lnTo>
                <a:lnTo>
                  <a:pt x="4139" y="938"/>
                </a:lnTo>
                <a:lnTo>
                  <a:pt x="4115" y="937"/>
                </a:lnTo>
                <a:lnTo>
                  <a:pt x="4091" y="938"/>
                </a:lnTo>
                <a:lnTo>
                  <a:pt x="4068" y="939"/>
                </a:lnTo>
                <a:lnTo>
                  <a:pt x="4045" y="941"/>
                </a:lnTo>
                <a:lnTo>
                  <a:pt x="4022" y="943"/>
                </a:lnTo>
                <a:lnTo>
                  <a:pt x="3999" y="946"/>
                </a:lnTo>
                <a:lnTo>
                  <a:pt x="3978" y="950"/>
                </a:lnTo>
                <a:lnTo>
                  <a:pt x="3934" y="959"/>
                </a:lnTo>
                <a:lnTo>
                  <a:pt x="3892" y="971"/>
                </a:lnTo>
                <a:lnTo>
                  <a:pt x="3853" y="983"/>
                </a:lnTo>
                <a:lnTo>
                  <a:pt x="3815" y="995"/>
                </a:lnTo>
                <a:lnTo>
                  <a:pt x="3781" y="1008"/>
                </a:lnTo>
                <a:lnTo>
                  <a:pt x="3719" y="1033"/>
                </a:lnTo>
                <a:lnTo>
                  <a:pt x="3699" y="1040"/>
                </a:lnTo>
                <a:lnTo>
                  <a:pt x="3679" y="1049"/>
                </a:lnTo>
                <a:lnTo>
                  <a:pt x="3661" y="1059"/>
                </a:lnTo>
                <a:lnTo>
                  <a:pt x="3642" y="1070"/>
                </a:lnTo>
                <a:lnTo>
                  <a:pt x="3625" y="1082"/>
                </a:lnTo>
                <a:lnTo>
                  <a:pt x="3607" y="1096"/>
                </a:lnTo>
                <a:lnTo>
                  <a:pt x="3590" y="1112"/>
                </a:lnTo>
                <a:lnTo>
                  <a:pt x="3575" y="1128"/>
                </a:lnTo>
                <a:lnTo>
                  <a:pt x="3560" y="1145"/>
                </a:lnTo>
                <a:lnTo>
                  <a:pt x="3544" y="1164"/>
                </a:lnTo>
                <a:lnTo>
                  <a:pt x="3531" y="1185"/>
                </a:lnTo>
                <a:lnTo>
                  <a:pt x="3518" y="1206"/>
                </a:lnTo>
                <a:lnTo>
                  <a:pt x="3506" y="1228"/>
                </a:lnTo>
                <a:lnTo>
                  <a:pt x="3495" y="1252"/>
                </a:lnTo>
                <a:lnTo>
                  <a:pt x="3484" y="1277"/>
                </a:lnTo>
                <a:lnTo>
                  <a:pt x="3474" y="1302"/>
                </a:lnTo>
                <a:lnTo>
                  <a:pt x="3465" y="1330"/>
                </a:lnTo>
                <a:lnTo>
                  <a:pt x="3457" y="1358"/>
                </a:lnTo>
                <a:lnTo>
                  <a:pt x="3451" y="1388"/>
                </a:lnTo>
                <a:lnTo>
                  <a:pt x="3445" y="1417"/>
                </a:lnTo>
                <a:lnTo>
                  <a:pt x="3440" y="1448"/>
                </a:lnTo>
                <a:lnTo>
                  <a:pt x="3436" y="1481"/>
                </a:lnTo>
                <a:lnTo>
                  <a:pt x="3434" y="1514"/>
                </a:lnTo>
                <a:lnTo>
                  <a:pt x="3432" y="1549"/>
                </a:lnTo>
                <a:lnTo>
                  <a:pt x="3432" y="1584"/>
                </a:lnTo>
                <a:lnTo>
                  <a:pt x="3432" y="1621"/>
                </a:lnTo>
                <a:lnTo>
                  <a:pt x="3434" y="1658"/>
                </a:lnTo>
                <a:lnTo>
                  <a:pt x="3437" y="1696"/>
                </a:lnTo>
                <a:lnTo>
                  <a:pt x="3442" y="1735"/>
                </a:lnTo>
                <a:lnTo>
                  <a:pt x="3447" y="1775"/>
                </a:lnTo>
                <a:lnTo>
                  <a:pt x="3454" y="1817"/>
                </a:lnTo>
                <a:lnTo>
                  <a:pt x="3462" y="1858"/>
                </a:lnTo>
                <a:lnTo>
                  <a:pt x="3464" y="1872"/>
                </a:lnTo>
                <a:lnTo>
                  <a:pt x="3465" y="1886"/>
                </a:lnTo>
                <a:lnTo>
                  <a:pt x="3464" y="1898"/>
                </a:lnTo>
                <a:lnTo>
                  <a:pt x="3462" y="1909"/>
                </a:lnTo>
                <a:lnTo>
                  <a:pt x="3460" y="1919"/>
                </a:lnTo>
                <a:lnTo>
                  <a:pt x="3456" y="1929"/>
                </a:lnTo>
                <a:lnTo>
                  <a:pt x="3448" y="1949"/>
                </a:lnTo>
                <a:lnTo>
                  <a:pt x="3439" y="1965"/>
                </a:lnTo>
                <a:lnTo>
                  <a:pt x="3431" y="1981"/>
                </a:lnTo>
                <a:lnTo>
                  <a:pt x="3428" y="1988"/>
                </a:lnTo>
                <a:lnTo>
                  <a:pt x="3425" y="1996"/>
                </a:lnTo>
                <a:lnTo>
                  <a:pt x="3424" y="2004"/>
                </a:lnTo>
                <a:lnTo>
                  <a:pt x="3424" y="2011"/>
                </a:lnTo>
                <a:lnTo>
                  <a:pt x="3431" y="2101"/>
                </a:lnTo>
                <a:lnTo>
                  <a:pt x="3435" y="2153"/>
                </a:lnTo>
                <a:lnTo>
                  <a:pt x="3439" y="2182"/>
                </a:lnTo>
                <a:lnTo>
                  <a:pt x="3443" y="2209"/>
                </a:lnTo>
                <a:lnTo>
                  <a:pt x="3448" y="2237"/>
                </a:lnTo>
                <a:lnTo>
                  <a:pt x="3454" y="2263"/>
                </a:lnTo>
                <a:lnTo>
                  <a:pt x="3461" y="2288"/>
                </a:lnTo>
                <a:lnTo>
                  <a:pt x="3470" y="2312"/>
                </a:lnTo>
                <a:lnTo>
                  <a:pt x="3475" y="2323"/>
                </a:lnTo>
                <a:lnTo>
                  <a:pt x="3481" y="2333"/>
                </a:lnTo>
                <a:lnTo>
                  <a:pt x="3486" y="2342"/>
                </a:lnTo>
                <a:lnTo>
                  <a:pt x="3492" y="2351"/>
                </a:lnTo>
                <a:lnTo>
                  <a:pt x="3499" y="2359"/>
                </a:lnTo>
                <a:lnTo>
                  <a:pt x="3506" y="2366"/>
                </a:lnTo>
                <a:lnTo>
                  <a:pt x="3513" y="2374"/>
                </a:lnTo>
                <a:lnTo>
                  <a:pt x="3521" y="2379"/>
                </a:lnTo>
                <a:lnTo>
                  <a:pt x="3526" y="2382"/>
                </a:lnTo>
                <a:lnTo>
                  <a:pt x="3535" y="2384"/>
                </a:lnTo>
                <a:lnTo>
                  <a:pt x="3559" y="2391"/>
                </a:lnTo>
                <a:lnTo>
                  <a:pt x="3581" y="2395"/>
                </a:lnTo>
                <a:lnTo>
                  <a:pt x="3588" y="2396"/>
                </a:lnTo>
                <a:lnTo>
                  <a:pt x="3589" y="2396"/>
                </a:lnTo>
                <a:lnTo>
                  <a:pt x="3590" y="2395"/>
                </a:lnTo>
                <a:lnTo>
                  <a:pt x="3615" y="2664"/>
                </a:lnTo>
                <a:lnTo>
                  <a:pt x="3621" y="2674"/>
                </a:lnTo>
                <a:lnTo>
                  <a:pt x="3625" y="2684"/>
                </a:lnTo>
                <a:lnTo>
                  <a:pt x="3631" y="2692"/>
                </a:lnTo>
                <a:lnTo>
                  <a:pt x="3637" y="2700"/>
                </a:lnTo>
                <a:lnTo>
                  <a:pt x="3649" y="2715"/>
                </a:lnTo>
                <a:lnTo>
                  <a:pt x="3662" y="2730"/>
                </a:lnTo>
                <a:lnTo>
                  <a:pt x="3675" y="2745"/>
                </a:lnTo>
                <a:lnTo>
                  <a:pt x="3681" y="2754"/>
                </a:lnTo>
                <a:lnTo>
                  <a:pt x="3687" y="2763"/>
                </a:lnTo>
                <a:lnTo>
                  <a:pt x="3693" y="2773"/>
                </a:lnTo>
                <a:lnTo>
                  <a:pt x="3698" y="2785"/>
                </a:lnTo>
                <a:lnTo>
                  <a:pt x="3702" y="2799"/>
                </a:lnTo>
                <a:lnTo>
                  <a:pt x="3705" y="2814"/>
                </a:lnTo>
                <a:lnTo>
                  <a:pt x="3638" y="2830"/>
                </a:lnTo>
                <a:lnTo>
                  <a:pt x="3619" y="2869"/>
                </a:lnTo>
                <a:lnTo>
                  <a:pt x="3597" y="2915"/>
                </a:lnTo>
                <a:lnTo>
                  <a:pt x="3585" y="2940"/>
                </a:lnTo>
                <a:lnTo>
                  <a:pt x="3572" y="2963"/>
                </a:lnTo>
                <a:lnTo>
                  <a:pt x="3559" y="2986"/>
                </a:lnTo>
                <a:lnTo>
                  <a:pt x="3544" y="3008"/>
                </a:lnTo>
                <a:lnTo>
                  <a:pt x="3793" y="3114"/>
                </a:lnTo>
                <a:lnTo>
                  <a:pt x="3936" y="3176"/>
                </a:lnTo>
                <a:lnTo>
                  <a:pt x="4076" y="3235"/>
                </a:lnTo>
                <a:lnTo>
                  <a:pt x="4109" y="3248"/>
                </a:lnTo>
                <a:lnTo>
                  <a:pt x="4143" y="3261"/>
                </a:lnTo>
                <a:lnTo>
                  <a:pt x="4214" y="3285"/>
                </a:lnTo>
                <a:lnTo>
                  <a:pt x="4282" y="3310"/>
                </a:lnTo>
                <a:lnTo>
                  <a:pt x="4316" y="3323"/>
                </a:lnTo>
                <a:lnTo>
                  <a:pt x="4351" y="3336"/>
                </a:lnTo>
                <a:lnTo>
                  <a:pt x="4385" y="3351"/>
                </a:lnTo>
                <a:lnTo>
                  <a:pt x="4419" y="3368"/>
                </a:lnTo>
                <a:lnTo>
                  <a:pt x="4451" y="3385"/>
                </a:lnTo>
                <a:lnTo>
                  <a:pt x="4483" y="3404"/>
                </a:lnTo>
                <a:lnTo>
                  <a:pt x="4514" y="3424"/>
                </a:lnTo>
                <a:lnTo>
                  <a:pt x="4528" y="3436"/>
                </a:lnTo>
                <a:lnTo>
                  <a:pt x="4543" y="3448"/>
                </a:lnTo>
                <a:lnTo>
                  <a:pt x="4557" y="3460"/>
                </a:lnTo>
                <a:lnTo>
                  <a:pt x="4570" y="3473"/>
                </a:lnTo>
                <a:lnTo>
                  <a:pt x="4583" y="3486"/>
                </a:lnTo>
                <a:lnTo>
                  <a:pt x="4596" y="3501"/>
                </a:lnTo>
                <a:lnTo>
                  <a:pt x="4609" y="3516"/>
                </a:lnTo>
                <a:lnTo>
                  <a:pt x="4620" y="3531"/>
                </a:lnTo>
                <a:lnTo>
                  <a:pt x="4631" y="3547"/>
                </a:lnTo>
                <a:lnTo>
                  <a:pt x="4641" y="3564"/>
                </a:lnTo>
                <a:lnTo>
                  <a:pt x="4650" y="3583"/>
                </a:lnTo>
                <a:lnTo>
                  <a:pt x="4659" y="3601"/>
                </a:lnTo>
                <a:lnTo>
                  <a:pt x="4667" y="3620"/>
                </a:lnTo>
                <a:lnTo>
                  <a:pt x="4676" y="3640"/>
                </a:lnTo>
                <a:lnTo>
                  <a:pt x="4681" y="3658"/>
                </a:lnTo>
                <a:lnTo>
                  <a:pt x="4681" y="3677"/>
                </a:lnTo>
                <a:lnTo>
                  <a:pt x="4683" y="3786"/>
                </a:lnTo>
                <a:lnTo>
                  <a:pt x="4686" y="3924"/>
                </a:lnTo>
                <a:lnTo>
                  <a:pt x="4689" y="4056"/>
                </a:lnTo>
                <a:lnTo>
                  <a:pt x="5719" y="4056"/>
                </a:lnTo>
                <a:lnTo>
                  <a:pt x="5719" y="4000"/>
                </a:lnTo>
                <a:lnTo>
                  <a:pt x="5719" y="3935"/>
                </a:lnTo>
                <a:lnTo>
                  <a:pt x="5716" y="3796"/>
                </a:lnTo>
                <a:lnTo>
                  <a:pt x="5713" y="3662"/>
                </a:lnTo>
                <a:lnTo>
                  <a:pt x="5712" y="3558"/>
                </a:lnTo>
                <a:lnTo>
                  <a:pt x="5706" y="3544"/>
                </a:lnTo>
                <a:lnTo>
                  <a:pt x="5700" y="3531"/>
                </a:lnTo>
                <a:lnTo>
                  <a:pt x="5694" y="3518"/>
                </a:lnTo>
                <a:lnTo>
                  <a:pt x="5686" y="3506"/>
                </a:lnTo>
                <a:lnTo>
                  <a:pt x="5678" y="3494"/>
                </a:lnTo>
                <a:lnTo>
                  <a:pt x="5670" y="3483"/>
                </a:lnTo>
                <a:lnTo>
                  <a:pt x="5661" y="3473"/>
                </a:lnTo>
                <a:lnTo>
                  <a:pt x="5650" y="3463"/>
                </a:lnTo>
                <a:lnTo>
                  <a:pt x="5640" y="3454"/>
                </a:lnTo>
                <a:lnTo>
                  <a:pt x="5629" y="3445"/>
                </a:lnTo>
                <a:lnTo>
                  <a:pt x="5618" y="3437"/>
                </a:lnTo>
                <a:lnTo>
                  <a:pt x="5607" y="3430"/>
                </a:lnTo>
                <a:lnTo>
                  <a:pt x="5583" y="3414"/>
                </a:lnTo>
                <a:lnTo>
                  <a:pt x="5556" y="3402"/>
                </a:lnTo>
                <a:lnTo>
                  <a:pt x="5530" y="3390"/>
                </a:lnTo>
                <a:lnTo>
                  <a:pt x="5501" y="3379"/>
                </a:lnTo>
                <a:lnTo>
                  <a:pt x="5445" y="3358"/>
                </a:lnTo>
                <a:lnTo>
                  <a:pt x="5386" y="3337"/>
                </a:lnTo>
                <a:lnTo>
                  <a:pt x="5357" y="3327"/>
                </a:lnTo>
                <a:lnTo>
                  <a:pt x="5329" y="3316"/>
                </a:lnTo>
                <a:close/>
                <a:moveTo>
                  <a:pt x="6518" y="3416"/>
                </a:moveTo>
                <a:lnTo>
                  <a:pt x="6518" y="3416"/>
                </a:lnTo>
                <a:lnTo>
                  <a:pt x="6515" y="3406"/>
                </a:lnTo>
                <a:lnTo>
                  <a:pt x="6510" y="3397"/>
                </a:lnTo>
                <a:lnTo>
                  <a:pt x="6506" y="3388"/>
                </a:lnTo>
                <a:lnTo>
                  <a:pt x="6501" y="3380"/>
                </a:lnTo>
                <a:lnTo>
                  <a:pt x="6488" y="3364"/>
                </a:lnTo>
                <a:lnTo>
                  <a:pt x="6475" y="3350"/>
                </a:lnTo>
                <a:lnTo>
                  <a:pt x="6460" y="3337"/>
                </a:lnTo>
                <a:lnTo>
                  <a:pt x="6445" y="3326"/>
                </a:lnTo>
                <a:lnTo>
                  <a:pt x="6428" y="3316"/>
                </a:lnTo>
                <a:lnTo>
                  <a:pt x="6409" y="3307"/>
                </a:lnTo>
                <a:lnTo>
                  <a:pt x="6391" y="3299"/>
                </a:lnTo>
                <a:lnTo>
                  <a:pt x="6372" y="3292"/>
                </a:lnTo>
                <a:lnTo>
                  <a:pt x="6331" y="3276"/>
                </a:lnTo>
                <a:lnTo>
                  <a:pt x="6291" y="3262"/>
                </a:lnTo>
                <a:lnTo>
                  <a:pt x="6270" y="3255"/>
                </a:lnTo>
                <a:lnTo>
                  <a:pt x="6251" y="3247"/>
                </a:lnTo>
                <a:lnTo>
                  <a:pt x="6073" y="3171"/>
                </a:lnTo>
                <a:lnTo>
                  <a:pt x="5982" y="3132"/>
                </a:lnTo>
                <a:lnTo>
                  <a:pt x="5894" y="3096"/>
                </a:lnTo>
                <a:lnTo>
                  <a:pt x="5796" y="3068"/>
                </a:lnTo>
                <a:lnTo>
                  <a:pt x="5788" y="3063"/>
                </a:lnTo>
                <a:lnTo>
                  <a:pt x="5781" y="3056"/>
                </a:lnTo>
                <a:lnTo>
                  <a:pt x="5774" y="3048"/>
                </a:lnTo>
                <a:lnTo>
                  <a:pt x="5767" y="3039"/>
                </a:lnTo>
                <a:lnTo>
                  <a:pt x="5753" y="3018"/>
                </a:lnTo>
                <a:lnTo>
                  <a:pt x="5740" y="2995"/>
                </a:lnTo>
                <a:lnTo>
                  <a:pt x="5728" y="2971"/>
                </a:lnTo>
                <a:lnTo>
                  <a:pt x="5716" y="2948"/>
                </a:lnTo>
                <a:lnTo>
                  <a:pt x="5697" y="2908"/>
                </a:lnTo>
                <a:lnTo>
                  <a:pt x="5635" y="2899"/>
                </a:lnTo>
                <a:lnTo>
                  <a:pt x="5636" y="2887"/>
                </a:lnTo>
                <a:lnTo>
                  <a:pt x="5638" y="2877"/>
                </a:lnTo>
                <a:lnTo>
                  <a:pt x="5640" y="2867"/>
                </a:lnTo>
                <a:lnTo>
                  <a:pt x="5643" y="2858"/>
                </a:lnTo>
                <a:lnTo>
                  <a:pt x="5647" y="2850"/>
                </a:lnTo>
                <a:lnTo>
                  <a:pt x="5652" y="2843"/>
                </a:lnTo>
                <a:lnTo>
                  <a:pt x="5662" y="2831"/>
                </a:lnTo>
                <a:lnTo>
                  <a:pt x="5671" y="2819"/>
                </a:lnTo>
                <a:lnTo>
                  <a:pt x="5681" y="2807"/>
                </a:lnTo>
                <a:lnTo>
                  <a:pt x="5686" y="2800"/>
                </a:lnTo>
                <a:lnTo>
                  <a:pt x="5690" y="2792"/>
                </a:lnTo>
                <a:lnTo>
                  <a:pt x="5694" y="2783"/>
                </a:lnTo>
                <a:lnTo>
                  <a:pt x="5697" y="2774"/>
                </a:lnTo>
                <a:lnTo>
                  <a:pt x="5700" y="2765"/>
                </a:lnTo>
                <a:lnTo>
                  <a:pt x="5702" y="2756"/>
                </a:lnTo>
                <a:lnTo>
                  <a:pt x="5704" y="2738"/>
                </a:lnTo>
                <a:lnTo>
                  <a:pt x="5706" y="2698"/>
                </a:lnTo>
                <a:lnTo>
                  <a:pt x="5708" y="2679"/>
                </a:lnTo>
                <a:lnTo>
                  <a:pt x="5710" y="2660"/>
                </a:lnTo>
                <a:lnTo>
                  <a:pt x="5712" y="2650"/>
                </a:lnTo>
                <a:lnTo>
                  <a:pt x="5715" y="2642"/>
                </a:lnTo>
                <a:lnTo>
                  <a:pt x="5718" y="2633"/>
                </a:lnTo>
                <a:lnTo>
                  <a:pt x="5723" y="2625"/>
                </a:lnTo>
                <a:lnTo>
                  <a:pt x="5726" y="2620"/>
                </a:lnTo>
                <a:lnTo>
                  <a:pt x="5730" y="2615"/>
                </a:lnTo>
                <a:lnTo>
                  <a:pt x="5738" y="2608"/>
                </a:lnTo>
                <a:lnTo>
                  <a:pt x="5747" y="2601"/>
                </a:lnTo>
                <a:lnTo>
                  <a:pt x="5757" y="2596"/>
                </a:lnTo>
                <a:lnTo>
                  <a:pt x="5767" y="2591"/>
                </a:lnTo>
                <a:lnTo>
                  <a:pt x="5777" y="2585"/>
                </a:lnTo>
                <a:lnTo>
                  <a:pt x="5785" y="2578"/>
                </a:lnTo>
                <a:lnTo>
                  <a:pt x="5789" y="2574"/>
                </a:lnTo>
                <a:lnTo>
                  <a:pt x="5794" y="2569"/>
                </a:lnTo>
                <a:lnTo>
                  <a:pt x="5800" y="2560"/>
                </a:lnTo>
                <a:lnTo>
                  <a:pt x="5805" y="2549"/>
                </a:lnTo>
                <a:lnTo>
                  <a:pt x="5810" y="2538"/>
                </a:lnTo>
                <a:lnTo>
                  <a:pt x="5814" y="2526"/>
                </a:lnTo>
                <a:lnTo>
                  <a:pt x="5821" y="2500"/>
                </a:lnTo>
                <a:lnTo>
                  <a:pt x="5826" y="2478"/>
                </a:lnTo>
                <a:lnTo>
                  <a:pt x="5830" y="2458"/>
                </a:lnTo>
                <a:lnTo>
                  <a:pt x="5832" y="2435"/>
                </a:lnTo>
                <a:lnTo>
                  <a:pt x="5835" y="2413"/>
                </a:lnTo>
                <a:lnTo>
                  <a:pt x="5835" y="2391"/>
                </a:lnTo>
                <a:lnTo>
                  <a:pt x="5835" y="2367"/>
                </a:lnTo>
                <a:lnTo>
                  <a:pt x="5832" y="2345"/>
                </a:lnTo>
                <a:lnTo>
                  <a:pt x="5830" y="2334"/>
                </a:lnTo>
                <a:lnTo>
                  <a:pt x="5827" y="2324"/>
                </a:lnTo>
                <a:lnTo>
                  <a:pt x="5823" y="2314"/>
                </a:lnTo>
                <a:lnTo>
                  <a:pt x="5819" y="2304"/>
                </a:lnTo>
                <a:lnTo>
                  <a:pt x="5810" y="2285"/>
                </a:lnTo>
                <a:lnTo>
                  <a:pt x="5802" y="2272"/>
                </a:lnTo>
                <a:lnTo>
                  <a:pt x="5799" y="2265"/>
                </a:lnTo>
                <a:lnTo>
                  <a:pt x="5797" y="2257"/>
                </a:lnTo>
                <a:lnTo>
                  <a:pt x="5794" y="2248"/>
                </a:lnTo>
                <a:lnTo>
                  <a:pt x="5793" y="2236"/>
                </a:lnTo>
                <a:lnTo>
                  <a:pt x="5792" y="2215"/>
                </a:lnTo>
                <a:lnTo>
                  <a:pt x="5793" y="2188"/>
                </a:lnTo>
                <a:lnTo>
                  <a:pt x="5795" y="2156"/>
                </a:lnTo>
                <a:lnTo>
                  <a:pt x="5797" y="2123"/>
                </a:lnTo>
                <a:lnTo>
                  <a:pt x="5803" y="2060"/>
                </a:lnTo>
                <a:lnTo>
                  <a:pt x="5806" y="2020"/>
                </a:lnTo>
                <a:lnTo>
                  <a:pt x="5807" y="1961"/>
                </a:lnTo>
                <a:lnTo>
                  <a:pt x="5806" y="1932"/>
                </a:lnTo>
                <a:lnTo>
                  <a:pt x="5804" y="1904"/>
                </a:lnTo>
                <a:lnTo>
                  <a:pt x="5802" y="1876"/>
                </a:lnTo>
                <a:lnTo>
                  <a:pt x="5798" y="1848"/>
                </a:lnTo>
                <a:lnTo>
                  <a:pt x="5793" y="1820"/>
                </a:lnTo>
                <a:lnTo>
                  <a:pt x="5786" y="1790"/>
                </a:lnTo>
                <a:lnTo>
                  <a:pt x="5782" y="1779"/>
                </a:lnTo>
                <a:lnTo>
                  <a:pt x="5777" y="1767"/>
                </a:lnTo>
                <a:lnTo>
                  <a:pt x="5770" y="1753"/>
                </a:lnTo>
                <a:lnTo>
                  <a:pt x="5761" y="1738"/>
                </a:lnTo>
                <a:lnTo>
                  <a:pt x="5751" y="1722"/>
                </a:lnTo>
                <a:lnTo>
                  <a:pt x="5746" y="1716"/>
                </a:lnTo>
                <a:lnTo>
                  <a:pt x="5740" y="1709"/>
                </a:lnTo>
                <a:lnTo>
                  <a:pt x="5733" y="1704"/>
                </a:lnTo>
                <a:lnTo>
                  <a:pt x="5727" y="1700"/>
                </a:lnTo>
                <a:lnTo>
                  <a:pt x="5654" y="1687"/>
                </a:lnTo>
                <a:lnTo>
                  <a:pt x="5609" y="1645"/>
                </a:lnTo>
                <a:lnTo>
                  <a:pt x="5592" y="1635"/>
                </a:lnTo>
                <a:lnTo>
                  <a:pt x="5574" y="1626"/>
                </a:lnTo>
                <a:lnTo>
                  <a:pt x="5557" y="1619"/>
                </a:lnTo>
                <a:lnTo>
                  <a:pt x="5540" y="1612"/>
                </a:lnTo>
                <a:lnTo>
                  <a:pt x="5523" y="1606"/>
                </a:lnTo>
                <a:lnTo>
                  <a:pt x="5505" y="1601"/>
                </a:lnTo>
                <a:lnTo>
                  <a:pt x="5488" y="1597"/>
                </a:lnTo>
                <a:lnTo>
                  <a:pt x="5471" y="1593"/>
                </a:lnTo>
                <a:lnTo>
                  <a:pt x="5454" y="1590"/>
                </a:lnTo>
                <a:lnTo>
                  <a:pt x="5437" y="1589"/>
                </a:lnTo>
                <a:lnTo>
                  <a:pt x="5420" y="1588"/>
                </a:lnTo>
                <a:lnTo>
                  <a:pt x="5404" y="1587"/>
                </a:lnTo>
                <a:lnTo>
                  <a:pt x="5371" y="1588"/>
                </a:lnTo>
                <a:lnTo>
                  <a:pt x="5339" y="1591"/>
                </a:lnTo>
                <a:lnTo>
                  <a:pt x="5308" y="1597"/>
                </a:lnTo>
                <a:lnTo>
                  <a:pt x="5277" y="1603"/>
                </a:lnTo>
                <a:lnTo>
                  <a:pt x="5249" y="1611"/>
                </a:lnTo>
                <a:lnTo>
                  <a:pt x="5221" y="1619"/>
                </a:lnTo>
                <a:lnTo>
                  <a:pt x="5195" y="1628"/>
                </a:lnTo>
                <a:lnTo>
                  <a:pt x="5171" y="1637"/>
                </a:lnTo>
                <a:lnTo>
                  <a:pt x="5127" y="1654"/>
                </a:lnTo>
                <a:lnTo>
                  <a:pt x="5114" y="1659"/>
                </a:lnTo>
                <a:lnTo>
                  <a:pt x="5100" y="1665"/>
                </a:lnTo>
                <a:lnTo>
                  <a:pt x="5086" y="1672"/>
                </a:lnTo>
                <a:lnTo>
                  <a:pt x="5073" y="1680"/>
                </a:lnTo>
                <a:lnTo>
                  <a:pt x="5061" y="1689"/>
                </a:lnTo>
                <a:lnTo>
                  <a:pt x="5049" y="1698"/>
                </a:lnTo>
                <a:lnTo>
                  <a:pt x="5038" y="1709"/>
                </a:lnTo>
                <a:lnTo>
                  <a:pt x="5027" y="1720"/>
                </a:lnTo>
                <a:lnTo>
                  <a:pt x="5015" y="1732"/>
                </a:lnTo>
                <a:lnTo>
                  <a:pt x="5005" y="1746"/>
                </a:lnTo>
                <a:lnTo>
                  <a:pt x="4996" y="1760"/>
                </a:lnTo>
                <a:lnTo>
                  <a:pt x="4987" y="1775"/>
                </a:lnTo>
                <a:lnTo>
                  <a:pt x="4979" y="1790"/>
                </a:lnTo>
                <a:lnTo>
                  <a:pt x="4971" y="1806"/>
                </a:lnTo>
                <a:lnTo>
                  <a:pt x="4963" y="1825"/>
                </a:lnTo>
                <a:lnTo>
                  <a:pt x="4957" y="1842"/>
                </a:lnTo>
                <a:lnTo>
                  <a:pt x="4951" y="1861"/>
                </a:lnTo>
                <a:lnTo>
                  <a:pt x="4944" y="1881"/>
                </a:lnTo>
                <a:lnTo>
                  <a:pt x="4940" y="1901"/>
                </a:lnTo>
                <a:lnTo>
                  <a:pt x="4936" y="1922"/>
                </a:lnTo>
                <a:lnTo>
                  <a:pt x="4932" y="1944"/>
                </a:lnTo>
                <a:lnTo>
                  <a:pt x="4930" y="1967"/>
                </a:lnTo>
                <a:lnTo>
                  <a:pt x="4928" y="1990"/>
                </a:lnTo>
                <a:lnTo>
                  <a:pt x="4927" y="2014"/>
                </a:lnTo>
                <a:lnTo>
                  <a:pt x="4927" y="2039"/>
                </a:lnTo>
                <a:lnTo>
                  <a:pt x="4927" y="2064"/>
                </a:lnTo>
                <a:lnTo>
                  <a:pt x="4928" y="2091"/>
                </a:lnTo>
                <a:lnTo>
                  <a:pt x="4930" y="2117"/>
                </a:lnTo>
                <a:lnTo>
                  <a:pt x="4933" y="2144"/>
                </a:lnTo>
                <a:lnTo>
                  <a:pt x="4937" y="2173"/>
                </a:lnTo>
                <a:lnTo>
                  <a:pt x="4942" y="2201"/>
                </a:lnTo>
                <a:lnTo>
                  <a:pt x="4948" y="2231"/>
                </a:lnTo>
                <a:lnTo>
                  <a:pt x="4949" y="2240"/>
                </a:lnTo>
                <a:lnTo>
                  <a:pt x="4951" y="2249"/>
                </a:lnTo>
                <a:lnTo>
                  <a:pt x="4949" y="2258"/>
                </a:lnTo>
                <a:lnTo>
                  <a:pt x="4948" y="2265"/>
                </a:lnTo>
                <a:lnTo>
                  <a:pt x="4946" y="2273"/>
                </a:lnTo>
                <a:lnTo>
                  <a:pt x="4944" y="2280"/>
                </a:lnTo>
                <a:lnTo>
                  <a:pt x="4938" y="2292"/>
                </a:lnTo>
                <a:lnTo>
                  <a:pt x="4931" y="2305"/>
                </a:lnTo>
                <a:lnTo>
                  <a:pt x="4926" y="2316"/>
                </a:lnTo>
                <a:lnTo>
                  <a:pt x="4922" y="2327"/>
                </a:lnTo>
                <a:lnTo>
                  <a:pt x="4921" y="2332"/>
                </a:lnTo>
                <a:lnTo>
                  <a:pt x="4921" y="2337"/>
                </a:lnTo>
                <a:lnTo>
                  <a:pt x="4926" y="2399"/>
                </a:lnTo>
                <a:lnTo>
                  <a:pt x="4929" y="2436"/>
                </a:lnTo>
                <a:lnTo>
                  <a:pt x="4934" y="2475"/>
                </a:lnTo>
                <a:lnTo>
                  <a:pt x="4938" y="2494"/>
                </a:lnTo>
                <a:lnTo>
                  <a:pt x="4942" y="2513"/>
                </a:lnTo>
                <a:lnTo>
                  <a:pt x="4947" y="2530"/>
                </a:lnTo>
                <a:lnTo>
                  <a:pt x="4954" y="2546"/>
                </a:lnTo>
                <a:lnTo>
                  <a:pt x="4961" y="2561"/>
                </a:lnTo>
                <a:lnTo>
                  <a:pt x="4969" y="2574"/>
                </a:lnTo>
                <a:lnTo>
                  <a:pt x="4974" y="2579"/>
                </a:lnTo>
                <a:lnTo>
                  <a:pt x="4978" y="2585"/>
                </a:lnTo>
                <a:lnTo>
                  <a:pt x="4984" y="2590"/>
                </a:lnTo>
                <a:lnTo>
                  <a:pt x="4989" y="2594"/>
                </a:lnTo>
                <a:lnTo>
                  <a:pt x="4999" y="2597"/>
                </a:lnTo>
                <a:lnTo>
                  <a:pt x="5015" y="2602"/>
                </a:lnTo>
                <a:lnTo>
                  <a:pt x="5031" y="2605"/>
                </a:lnTo>
                <a:lnTo>
                  <a:pt x="5036" y="2606"/>
                </a:lnTo>
                <a:lnTo>
                  <a:pt x="5038" y="2605"/>
                </a:lnTo>
                <a:lnTo>
                  <a:pt x="5055" y="2792"/>
                </a:lnTo>
                <a:lnTo>
                  <a:pt x="5058" y="2800"/>
                </a:lnTo>
                <a:lnTo>
                  <a:pt x="5062" y="2806"/>
                </a:lnTo>
                <a:lnTo>
                  <a:pt x="5070" y="2818"/>
                </a:lnTo>
                <a:lnTo>
                  <a:pt x="5078" y="2828"/>
                </a:lnTo>
                <a:lnTo>
                  <a:pt x="5087" y="2838"/>
                </a:lnTo>
                <a:lnTo>
                  <a:pt x="5097" y="2849"/>
                </a:lnTo>
                <a:lnTo>
                  <a:pt x="5105" y="2861"/>
                </a:lnTo>
                <a:lnTo>
                  <a:pt x="5109" y="2869"/>
                </a:lnTo>
                <a:lnTo>
                  <a:pt x="5112" y="2877"/>
                </a:lnTo>
                <a:lnTo>
                  <a:pt x="5115" y="2887"/>
                </a:lnTo>
                <a:lnTo>
                  <a:pt x="5117" y="2897"/>
                </a:lnTo>
                <a:lnTo>
                  <a:pt x="5071" y="2908"/>
                </a:lnTo>
                <a:lnTo>
                  <a:pt x="5055" y="2942"/>
                </a:lnTo>
                <a:lnTo>
                  <a:pt x="5036" y="2980"/>
                </a:lnTo>
                <a:lnTo>
                  <a:pt x="5026" y="3000"/>
                </a:lnTo>
                <a:lnTo>
                  <a:pt x="5014" y="3020"/>
                </a:lnTo>
                <a:lnTo>
                  <a:pt x="5002" y="3037"/>
                </a:lnTo>
                <a:lnTo>
                  <a:pt x="4990" y="3052"/>
                </a:lnTo>
                <a:lnTo>
                  <a:pt x="5169" y="3128"/>
                </a:lnTo>
                <a:lnTo>
                  <a:pt x="5371" y="3214"/>
                </a:lnTo>
                <a:lnTo>
                  <a:pt x="5394" y="3224"/>
                </a:lnTo>
                <a:lnTo>
                  <a:pt x="5417" y="3233"/>
                </a:lnTo>
                <a:lnTo>
                  <a:pt x="5467" y="3250"/>
                </a:lnTo>
                <a:lnTo>
                  <a:pt x="5517" y="3267"/>
                </a:lnTo>
                <a:lnTo>
                  <a:pt x="5542" y="3277"/>
                </a:lnTo>
                <a:lnTo>
                  <a:pt x="5567" y="3287"/>
                </a:lnTo>
                <a:lnTo>
                  <a:pt x="5593" y="3299"/>
                </a:lnTo>
                <a:lnTo>
                  <a:pt x="5618" y="3311"/>
                </a:lnTo>
                <a:lnTo>
                  <a:pt x="5642" y="3324"/>
                </a:lnTo>
                <a:lnTo>
                  <a:pt x="5667" y="3338"/>
                </a:lnTo>
                <a:lnTo>
                  <a:pt x="5690" y="3354"/>
                </a:lnTo>
                <a:lnTo>
                  <a:pt x="5712" y="3373"/>
                </a:lnTo>
                <a:lnTo>
                  <a:pt x="5734" y="3392"/>
                </a:lnTo>
                <a:lnTo>
                  <a:pt x="5744" y="3402"/>
                </a:lnTo>
                <a:lnTo>
                  <a:pt x="5754" y="3413"/>
                </a:lnTo>
                <a:lnTo>
                  <a:pt x="5763" y="3425"/>
                </a:lnTo>
                <a:lnTo>
                  <a:pt x="5772" y="3438"/>
                </a:lnTo>
                <a:lnTo>
                  <a:pt x="5780" y="3450"/>
                </a:lnTo>
                <a:lnTo>
                  <a:pt x="5788" y="3463"/>
                </a:lnTo>
                <a:lnTo>
                  <a:pt x="5796" y="3477"/>
                </a:lnTo>
                <a:lnTo>
                  <a:pt x="5803" y="3491"/>
                </a:lnTo>
                <a:lnTo>
                  <a:pt x="5810" y="3507"/>
                </a:lnTo>
                <a:lnTo>
                  <a:pt x="5815" y="3523"/>
                </a:lnTo>
                <a:lnTo>
                  <a:pt x="5821" y="3540"/>
                </a:lnTo>
                <a:lnTo>
                  <a:pt x="5821" y="3558"/>
                </a:lnTo>
                <a:lnTo>
                  <a:pt x="5822" y="3635"/>
                </a:lnTo>
                <a:lnTo>
                  <a:pt x="5824" y="3733"/>
                </a:lnTo>
                <a:lnTo>
                  <a:pt x="5825" y="3764"/>
                </a:lnTo>
                <a:lnTo>
                  <a:pt x="6523" y="3764"/>
                </a:lnTo>
                <a:lnTo>
                  <a:pt x="6524" y="3725"/>
                </a:lnTo>
                <a:lnTo>
                  <a:pt x="6524" y="3679"/>
                </a:lnTo>
                <a:lnTo>
                  <a:pt x="6522" y="3582"/>
                </a:lnTo>
                <a:lnTo>
                  <a:pt x="6519" y="3488"/>
                </a:lnTo>
                <a:lnTo>
                  <a:pt x="6518" y="341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9974D66-C56B-4BB2-9574-79FCE609C6CE}"/>
              </a:ext>
            </a:extLst>
          </p:cNvPr>
          <p:cNvSpPr/>
          <p:nvPr/>
        </p:nvSpPr>
        <p:spPr>
          <a:xfrm>
            <a:off x="4661476" y="1500198"/>
            <a:ext cx="6918960" cy="649694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6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规定</a:t>
            </a:r>
          </a:p>
        </p:txBody>
      </p:sp>
    </p:spTree>
    <p:extLst>
      <p:ext uri="{BB962C8B-B14F-4D97-AF65-F5344CB8AC3E}">
        <p14:creationId xmlns:p14="http://schemas.microsoft.com/office/powerpoint/2010/main" val="53229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5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/>
      <p:bldP spid="12" grpId="0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8AC0477A-D685-4290-B060-13135BFB92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108543" cy="424732"/>
          </a:xfrm>
        </p:spPr>
        <p:txBody>
          <a:bodyPr/>
          <a:lstStyle/>
          <a:p>
            <a:r>
              <a:rPr lang="zh-CN" altLang="en-US"/>
              <a:t>党课的主要内容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A99CF0E-1BCA-47FC-BA45-0E34901365FD}"/>
              </a:ext>
            </a:extLst>
          </p:cNvPr>
          <p:cNvSpPr/>
          <p:nvPr/>
        </p:nvSpPr>
        <p:spPr>
          <a:xfrm>
            <a:off x="6161208" y="2235312"/>
            <a:ext cx="5155129" cy="3226982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93C2BC98-8D53-4587-ABB1-AB8F0D8EBB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1770" y="4777228"/>
            <a:ext cx="3763541" cy="57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党的精神内涵及其先进性</a:t>
            </a:r>
          </a:p>
        </p:txBody>
      </p:sp>
      <p:sp>
        <p:nvSpPr>
          <p:cNvPr id="16" name="Rectangle 4">
            <a:extLst>
              <a:ext uri="{FF2B5EF4-FFF2-40B4-BE49-F238E27FC236}">
                <a16:creationId xmlns:a16="http://schemas.microsoft.com/office/drawing/2014/main" id="{1C39EBB4-AF1C-44DC-8D3A-A350780FA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0471" y="2835821"/>
            <a:ext cx="3926067" cy="557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党史、党纪、党的基本知识</a:t>
            </a:r>
          </a:p>
        </p:txBody>
      </p:sp>
      <p:sp>
        <p:nvSpPr>
          <p:cNvPr id="17" name="Rectangle 4">
            <a:extLst>
              <a:ext uri="{FF2B5EF4-FFF2-40B4-BE49-F238E27FC236}">
                <a16:creationId xmlns:a16="http://schemas.microsoft.com/office/drawing/2014/main" id="{BE7AE47D-C8F2-400A-BAA8-E360165CC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21983" y="3831248"/>
            <a:ext cx="3777211" cy="46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党的路线、方针、政策</a:t>
            </a:r>
          </a:p>
        </p:txBody>
      </p:sp>
      <p:sp>
        <p:nvSpPr>
          <p:cNvPr id="18" name="Rectangle 3">
            <a:extLst>
              <a:ext uri="{FF2B5EF4-FFF2-40B4-BE49-F238E27FC236}">
                <a16:creationId xmlns:a16="http://schemas.microsoft.com/office/drawing/2014/main" id="{95F8F040-1B14-43F7-A72D-D4AF3740F9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9045" y="1854720"/>
            <a:ext cx="3999456" cy="770181"/>
          </a:xfrm>
          <a:prstGeom prst="rect">
            <a:avLst/>
          </a:prstGeom>
          <a:solidFill>
            <a:srgbClr val="C00000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党课的主要内容</a:t>
            </a:r>
          </a:p>
        </p:txBody>
      </p:sp>
      <p:sp>
        <p:nvSpPr>
          <p:cNvPr id="19" name="矩形: 圆角 8">
            <a:extLst>
              <a:ext uri="{FF2B5EF4-FFF2-40B4-BE49-F238E27FC236}">
                <a16:creationId xmlns:a16="http://schemas.microsoft.com/office/drawing/2014/main" id="{3ECA6128-85A9-44EE-A1B8-A5F6CCF69E75}"/>
              </a:ext>
            </a:extLst>
          </p:cNvPr>
          <p:cNvSpPr/>
          <p:nvPr/>
        </p:nvSpPr>
        <p:spPr>
          <a:xfrm>
            <a:off x="5980049" y="2892151"/>
            <a:ext cx="349780" cy="37937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1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0" name="矩形: 圆角 9">
            <a:extLst>
              <a:ext uri="{FF2B5EF4-FFF2-40B4-BE49-F238E27FC236}">
                <a16:creationId xmlns:a16="http://schemas.microsoft.com/office/drawing/2014/main" id="{4283B4C7-6277-42EF-B8FF-C75C2944F1A6}"/>
              </a:ext>
            </a:extLst>
          </p:cNvPr>
          <p:cNvSpPr/>
          <p:nvPr/>
        </p:nvSpPr>
        <p:spPr>
          <a:xfrm>
            <a:off x="5980049" y="3839392"/>
            <a:ext cx="349780" cy="37937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2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1" name="矩形: 圆角 10">
            <a:extLst>
              <a:ext uri="{FF2B5EF4-FFF2-40B4-BE49-F238E27FC236}">
                <a16:creationId xmlns:a16="http://schemas.microsoft.com/office/drawing/2014/main" id="{655572CA-A85C-40FF-8D59-3DE8EC7C70E8}"/>
              </a:ext>
            </a:extLst>
          </p:cNvPr>
          <p:cNvSpPr/>
          <p:nvPr/>
        </p:nvSpPr>
        <p:spPr>
          <a:xfrm>
            <a:off x="5995403" y="4844119"/>
            <a:ext cx="349780" cy="37937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3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2" name="Rectangle 3">
            <a:extLst>
              <a:ext uri="{FF2B5EF4-FFF2-40B4-BE49-F238E27FC236}">
                <a16:creationId xmlns:a16="http://schemas.microsoft.com/office/drawing/2014/main" id="{87C6A117-84E3-47B8-8BE7-BBC047B11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745" y="2043372"/>
            <a:ext cx="1340609" cy="770181"/>
          </a:xfrm>
          <a:prstGeom prst="rect">
            <a:avLst/>
          </a:prstGeom>
          <a:solidFill>
            <a:srgbClr val="1B2489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主体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3" name="Rectangle 3">
            <a:extLst>
              <a:ext uri="{FF2B5EF4-FFF2-40B4-BE49-F238E27FC236}">
                <a16:creationId xmlns:a16="http://schemas.microsoft.com/office/drawing/2014/main" id="{8C2BE582-4939-410F-9F19-723B483FC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69528" y="1167088"/>
            <a:ext cx="6724984" cy="651249"/>
          </a:xfrm>
          <a:prstGeom prst="rect">
            <a:avLst/>
          </a:prstGeom>
          <a:noFill/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党课是每位党员的必修课，有利于加强党的建设 </a:t>
            </a:r>
          </a:p>
        </p:txBody>
      </p:sp>
      <p:sp>
        <p:nvSpPr>
          <p:cNvPr id="24" name="Rectangle 3">
            <a:extLst>
              <a:ext uri="{FF2B5EF4-FFF2-40B4-BE49-F238E27FC236}">
                <a16:creationId xmlns:a16="http://schemas.microsoft.com/office/drawing/2014/main" id="{D01E18D2-15FF-4B6D-A2B7-F22E490B8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0154" y="2908494"/>
            <a:ext cx="4521880" cy="624480"/>
          </a:xfrm>
          <a:prstGeom prst="rect">
            <a:avLst/>
          </a:prstGeom>
          <a:noFill/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733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党员和入党积极分子</a:t>
            </a:r>
          </a:p>
        </p:txBody>
      </p:sp>
      <p:sp>
        <p:nvSpPr>
          <p:cNvPr id="25" name="Rectangle 3">
            <a:extLst>
              <a:ext uri="{FF2B5EF4-FFF2-40B4-BE49-F238E27FC236}">
                <a16:creationId xmlns:a16="http://schemas.microsoft.com/office/drawing/2014/main" id="{CFBB94BC-0BBD-4B1D-8ABD-AA23260682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8531" y="4613598"/>
            <a:ext cx="2201819" cy="624480"/>
          </a:xfrm>
          <a:prstGeom prst="rect">
            <a:avLst/>
          </a:prstGeom>
          <a:noFill/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733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上课讲授</a:t>
            </a:r>
          </a:p>
        </p:txBody>
      </p:sp>
      <p:sp>
        <p:nvSpPr>
          <p:cNvPr id="26" name="Rectangle 3">
            <a:extLst>
              <a:ext uri="{FF2B5EF4-FFF2-40B4-BE49-F238E27FC236}">
                <a16:creationId xmlns:a16="http://schemas.microsoft.com/office/drawing/2014/main" id="{61F9DFE6-27B3-47FE-A734-193EF5994B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745" y="3718740"/>
            <a:ext cx="1340609" cy="770181"/>
          </a:xfrm>
          <a:prstGeom prst="rect">
            <a:avLst/>
          </a:prstGeom>
          <a:solidFill>
            <a:srgbClr val="1B2489"/>
          </a:solidFill>
          <a:ln/>
          <a:extLst/>
        </p:spPr>
        <p:txBody>
          <a:bodyPr vert="horz" wrap="square" lIns="121920" tIns="60960" rIns="121920" bIns="6096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形式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87026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BC9D95D-AEB9-4D20-8FEC-DAC77CE436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2"/>
          <a:stretch/>
        </p:blipFill>
        <p:spPr>
          <a:xfrm>
            <a:off x="0" y="4781862"/>
            <a:ext cx="12192000" cy="207613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FFC9A19-A39B-4EB4-A8B3-7357DF20A094}"/>
              </a:ext>
            </a:extLst>
          </p:cNvPr>
          <p:cNvSpPr/>
          <p:nvPr/>
        </p:nvSpPr>
        <p:spPr>
          <a:xfrm>
            <a:off x="1090405" y="1222646"/>
            <a:ext cx="10011190" cy="3833286"/>
          </a:xfrm>
          <a:prstGeom prst="rect">
            <a:avLst/>
          </a:prstGeom>
          <a:noFill/>
          <a:ln>
            <a:solidFill>
              <a:srgbClr val="1B24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903E2E3-4D1B-4EF2-A3D5-4224E4B89B2B}"/>
              </a:ext>
            </a:extLst>
          </p:cNvPr>
          <p:cNvSpPr/>
          <p:nvPr/>
        </p:nvSpPr>
        <p:spPr>
          <a:xfrm>
            <a:off x="1573378" y="1788544"/>
            <a:ext cx="9228195" cy="2807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通过此次“三会一课”精神的学习和廉政党课活动的开展，全体党员干部要对“三会一课”制度的重要性有新的认识和提高。</a:t>
            </a:r>
          </a:p>
          <a:p>
            <a:pPr>
              <a:lnSpc>
                <a:spcPct val="150000"/>
              </a:lnSpc>
            </a:pPr>
            <a:endParaRPr lang="zh-CN" altLang="en-US" sz="200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BB91A51F-0115-4327-B864-FD73FF9BA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436" y="869530"/>
            <a:ext cx="8936080" cy="733645"/>
          </a:xfrm>
          <a:prstGeom prst="rect">
            <a:avLst/>
          </a:prstGeom>
          <a:blipFill dpi="0" rotWithShape="1">
            <a:blip r:embed="rId5"/>
            <a:srcRect/>
            <a:tile tx="0" ty="0" sx="50000" sy="50000" flip="none" algn="ctr"/>
          </a:blip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600" spc="600">
                <a:solidFill>
                  <a:schemeClr val="l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总结经验，寻找差距，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进一步做好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"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三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会一课“工作</a:t>
            </a:r>
          </a:p>
        </p:txBody>
      </p:sp>
    </p:spTree>
    <p:extLst>
      <p:ext uri="{BB962C8B-B14F-4D97-AF65-F5344CB8AC3E}">
        <p14:creationId xmlns:p14="http://schemas.microsoft.com/office/powerpoint/2010/main" val="2399126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BC9D95D-AEB9-4D20-8FEC-DAC77CE436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2"/>
          <a:stretch/>
        </p:blipFill>
        <p:spPr>
          <a:xfrm>
            <a:off x="0" y="4781862"/>
            <a:ext cx="12192000" cy="2076138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7FFC9A19-A39B-4EB4-A8B3-7357DF20A094}"/>
              </a:ext>
            </a:extLst>
          </p:cNvPr>
          <p:cNvSpPr/>
          <p:nvPr/>
        </p:nvSpPr>
        <p:spPr>
          <a:xfrm>
            <a:off x="1090405" y="1222646"/>
            <a:ext cx="10011190" cy="4032180"/>
          </a:xfrm>
          <a:prstGeom prst="rect">
            <a:avLst/>
          </a:prstGeom>
          <a:noFill/>
          <a:ln>
            <a:solidFill>
              <a:srgbClr val="1B24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903E2E3-4D1B-4EF2-A3D5-4224E4B89B2B}"/>
              </a:ext>
            </a:extLst>
          </p:cNvPr>
          <p:cNvSpPr/>
          <p:nvPr/>
        </p:nvSpPr>
        <p:spPr>
          <a:xfrm>
            <a:off x="1090405" y="1760361"/>
            <a:ext cx="10011190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“‘三会一课’要突出政治学习和教育，突出党性锻炼，坚决防止表面化、形式化、娱乐化、庸俗化。”党的十八届六中全会通过的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  <a:endParaRPr lang="en-US" altLang="zh-CN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“‘三会一课’要突出政治学习和教育，突出党性锻炼，坚决防止表面化、形式化、娱乐化、庸俗化。”党的十八届六中全会通过的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</a:p>
          <a:p>
            <a:pPr>
              <a:lnSpc>
                <a:spcPct val="150000"/>
              </a:lnSpc>
            </a:pPr>
            <a:r>
              <a:rPr lang="zh-CN" altLang="en-US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      定期召开支部党员大会、支部委员会、党小组会，按时上好党课，对基层党建至关重要。避免一味追求“制度上墙”，却忽视了“制度上心”，“看起来很美”，但组织生活却没有进行过。</a:t>
            </a:r>
          </a:p>
          <a:p>
            <a:pPr>
              <a:lnSpc>
                <a:spcPct val="150000"/>
              </a:lnSpc>
            </a:pPr>
            <a:endParaRPr lang="zh-CN" altLang="en-US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BB91A51F-0115-4327-B864-FD73FF9BAD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04583" y="869529"/>
            <a:ext cx="5565784" cy="733645"/>
          </a:xfrm>
          <a:prstGeom prst="rect">
            <a:avLst/>
          </a:prstGeom>
          <a:blipFill dpi="0" rotWithShape="1">
            <a:blip r:embed="rId5"/>
            <a:srcRect/>
            <a:tile tx="0" ty="0" sx="50000" sy="50000" flip="none" algn="ctr"/>
          </a:blipFill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3600" spc="600">
                <a:solidFill>
                  <a:schemeClr val="l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三会一课“不能走了样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018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B95CECC-BD19-46A2-B7D8-CE81E0EF39B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836"/>
          <a:stretch/>
        </p:blipFill>
        <p:spPr>
          <a:xfrm>
            <a:off x="0" y="4676931"/>
            <a:ext cx="12192000" cy="218106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4FBC72A-C6EF-4193-A55D-9A6BBBEBB8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7003" y="730764"/>
            <a:ext cx="1214154" cy="1034596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EBB0F41-F0C2-4197-B84B-3F10DD1FD10F}"/>
              </a:ext>
            </a:extLst>
          </p:cNvPr>
          <p:cNvSpPr txBox="1"/>
          <p:nvPr/>
        </p:nvSpPr>
        <p:spPr>
          <a:xfrm>
            <a:off x="3668030" y="3633166"/>
            <a:ext cx="57390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spc="600" dirty="0">
                <a:blipFill>
                  <a:blip r:embed="rId6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永葆党的先进性 实现伟大中国梦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29FA676-8C14-4E63-9FAB-F2C2A31901BA}"/>
              </a:ext>
            </a:extLst>
          </p:cNvPr>
          <p:cNvSpPr txBox="1"/>
          <p:nvPr/>
        </p:nvSpPr>
        <p:spPr>
          <a:xfrm>
            <a:off x="2348618" y="1688185"/>
            <a:ext cx="86776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spc="600">
                <a:blipFill>
                  <a:blip r:embed="rId6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感谢您的聆听！</a:t>
            </a:r>
            <a:endParaRPr lang="zh-CN" altLang="en-US" sz="9600" b="1" spc="600" dirty="0">
              <a:blipFill>
                <a:blip r:embed="rId6"/>
                <a:tile tx="0" ty="0" sx="50000" sy="50000" flip="none" algn="ctr"/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302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500"/>
                            </p:stCondLst>
                            <p:childTnLst>
                              <p:par>
                                <p:cTn id="1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EBC9D95D-AEB9-4D20-8FEC-DAC77CE436F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672"/>
          <a:stretch/>
        </p:blipFill>
        <p:spPr>
          <a:xfrm>
            <a:off x="0" y="4781862"/>
            <a:ext cx="12192000" cy="2076138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F8DF69-466F-4072-A4D7-DC5A17435FB0}"/>
              </a:ext>
            </a:extLst>
          </p:cNvPr>
          <p:cNvSpPr/>
          <p:nvPr/>
        </p:nvSpPr>
        <p:spPr>
          <a:xfrm>
            <a:off x="2193358" y="2339680"/>
            <a:ext cx="3622431" cy="674137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19FC1CD4-5CDA-40FC-B39E-2293F053D1B0}"/>
              </a:ext>
            </a:extLst>
          </p:cNvPr>
          <p:cNvSpPr/>
          <p:nvPr/>
        </p:nvSpPr>
        <p:spPr>
          <a:xfrm>
            <a:off x="6928034" y="2338885"/>
            <a:ext cx="3622431" cy="674137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B1829A02-11DD-45AB-8F59-1456FDF44BAD}"/>
              </a:ext>
            </a:extLst>
          </p:cNvPr>
          <p:cNvSpPr/>
          <p:nvPr/>
        </p:nvSpPr>
        <p:spPr>
          <a:xfrm>
            <a:off x="2193358" y="3481167"/>
            <a:ext cx="3622431" cy="674137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1D645F39-8190-4D39-B905-5DFC4927FBBE}"/>
              </a:ext>
            </a:extLst>
          </p:cNvPr>
          <p:cNvSpPr/>
          <p:nvPr/>
        </p:nvSpPr>
        <p:spPr>
          <a:xfrm>
            <a:off x="6928034" y="3507400"/>
            <a:ext cx="3622431" cy="674137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党小组会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C534986-45E8-4CCC-9E8E-A8175F4B3CC2}"/>
              </a:ext>
            </a:extLst>
          </p:cNvPr>
          <p:cNvSpPr/>
          <p:nvPr/>
        </p:nvSpPr>
        <p:spPr>
          <a:xfrm>
            <a:off x="2193358" y="4622654"/>
            <a:ext cx="3622431" cy="674137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463DDA6-E702-4ED4-80E8-CD5446416A33}"/>
              </a:ext>
            </a:extLst>
          </p:cNvPr>
          <p:cNvSpPr/>
          <p:nvPr/>
        </p:nvSpPr>
        <p:spPr>
          <a:xfrm>
            <a:off x="1361324" y="2339680"/>
            <a:ext cx="656188" cy="674137"/>
          </a:xfrm>
          <a:prstGeom prst="roundRect">
            <a:avLst/>
          </a:prstGeom>
          <a:blipFill dpi="0" rotWithShape="1">
            <a:blip r:embed="rId5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1</a:t>
            </a:r>
            <a:endParaRPr lang="zh-CN" altLang="en-US" sz="44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F7028689-03FA-41C2-A816-8AEC82C57836}"/>
              </a:ext>
            </a:extLst>
          </p:cNvPr>
          <p:cNvSpPr/>
          <p:nvPr/>
        </p:nvSpPr>
        <p:spPr>
          <a:xfrm>
            <a:off x="6096000" y="2338885"/>
            <a:ext cx="656188" cy="674137"/>
          </a:xfrm>
          <a:prstGeom prst="roundRect">
            <a:avLst/>
          </a:prstGeom>
          <a:blipFill dpi="0" rotWithShape="1">
            <a:blip r:embed="rId5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2</a:t>
            </a:r>
            <a:endParaRPr lang="zh-CN" altLang="en-US" sz="36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B67BD509-8262-4CC1-A37D-7359D22D424C}"/>
              </a:ext>
            </a:extLst>
          </p:cNvPr>
          <p:cNvSpPr/>
          <p:nvPr/>
        </p:nvSpPr>
        <p:spPr>
          <a:xfrm>
            <a:off x="1361324" y="3481167"/>
            <a:ext cx="656188" cy="674137"/>
          </a:xfrm>
          <a:prstGeom prst="roundRect">
            <a:avLst/>
          </a:prstGeom>
          <a:blipFill dpi="0" rotWithShape="1">
            <a:blip r:embed="rId5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3</a:t>
            </a:r>
            <a:endParaRPr lang="zh-CN" altLang="en-US" sz="36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F008547A-0779-4457-80DB-4313AEC77D10}"/>
              </a:ext>
            </a:extLst>
          </p:cNvPr>
          <p:cNvSpPr/>
          <p:nvPr/>
        </p:nvSpPr>
        <p:spPr>
          <a:xfrm>
            <a:off x="6096000" y="3507400"/>
            <a:ext cx="656188" cy="674137"/>
          </a:xfrm>
          <a:prstGeom prst="roundRect">
            <a:avLst/>
          </a:prstGeom>
          <a:blipFill dpi="0" rotWithShape="1">
            <a:blip r:embed="rId5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600" dirty="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4</a:t>
            </a:r>
            <a:endParaRPr lang="zh-CN" altLang="en-US" sz="36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B573CD62-805B-4EB2-A160-6FC2C0BFEDDD}"/>
              </a:ext>
            </a:extLst>
          </p:cNvPr>
          <p:cNvSpPr/>
          <p:nvPr/>
        </p:nvSpPr>
        <p:spPr>
          <a:xfrm>
            <a:off x="1361324" y="4622654"/>
            <a:ext cx="656188" cy="674137"/>
          </a:xfrm>
          <a:prstGeom prst="roundRect">
            <a:avLst/>
          </a:prstGeom>
          <a:blipFill dpi="0" rotWithShape="1">
            <a:blip r:embed="rId5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spc="600" dirty="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5</a:t>
            </a:r>
            <a:endParaRPr lang="zh-CN" altLang="en-US" sz="36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5005F6A-1221-4F79-BD85-720B376CB91D}"/>
              </a:ext>
            </a:extLst>
          </p:cNvPr>
          <p:cNvSpPr txBox="1"/>
          <p:nvPr/>
        </p:nvSpPr>
        <p:spPr>
          <a:xfrm>
            <a:off x="5003393" y="275664"/>
            <a:ext cx="2185214" cy="120032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2400" b="1" spc="600">
                <a:blipFill>
                  <a:blip r:embed="rId5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200" dirty="0">
                <a:solidFill>
                  <a:srgbClr val="C00000"/>
                </a:solidFill>
              </a:rPr>
              <a:t>目录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DEB5D68-8F98-4F2F-82AC-01D80CDC8287}"/>
              </a:ext>
            </a:extLst>
          </p:cNvPr>
          <p:cNvSpPr txBox="1"/>
          <p:nvPr/>
        </p:nvSpPr>
        <p:spPr>
          <a:xfrm>
            <a:off x="5144458" y="1316501"/>
            <a:ext cx="2044149" cy="707886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>
            <a:defPPr>
              <a:defRPr lang="zh-CN"/>
            </a:defPPr>
            <a:lvl1pPr>
              <a:defRPr sz="9600" b="1" spc="600">
                <a:blipFill>
                  <a:blip r:embed="rId5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4000">
                <a:solidFill>
                  <a:srgbClr val="1B2489"/>
                </a:solidFill>
                <a:latin typeface="Agency FB" panose="020B0503020202020204" pitchFamily="34" charset="0"/>
                <a:ea typeface="方正兰亭粗黑_GBK" panose="02000000000000000000" pitchFamily="2" charset="-122"/>
              </a:rPr>
              <a:t>content</a:t>
            </a:r>
            <a:endParaRPr lang="zh-CN" altLang="en-US" sz="4000" dirty="0">
              <a:solidFill>
                <a:srgbClr val="1B2489"/>
              </a:solidFill>
              <a:latin typeface="Agency FB" panose="020B0503020202020204" pitchFamily="34" charset="0"/>
              <a:ea typeface="方正兰亭粗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989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6" grpId="0" animBg="1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F8DF69-466F-4072-A4D7-DC5A17435FB0}"/>
              </a:ext>
            </a:extLst>
          </p:cNvPr>
          <p:cNvSpPr/>
          <p:nvPr/>
        </p:nvSpPr>
        <p:spPr>
          <a:xfrm>
            <a:off x="4614566" y="2797546"/>
            <a:ext cx="5608725" cy="1352862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</a:t>
            </a:r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是什么</a:t>
            </a:r>
            <a:r>
              <a:rPr lang="en-US" altLang="zh-CN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?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463DDA6-E702-4ED4-80E8-CD5446416A33}"/>
              </a:ext>
            </a:extLst>
          </p:cNvPr>
          <p:cNvSpPr/>
          <p:nvPr/>
        </p:nvSpPr>
        <p:spPr>
          <a:xfrm>
            <a:off x="2925501" y="2797547"/>
            <a:ext cx="1316841" cy="1352861"/>
          </a:xfrm>
          <a:prstGeom prst="roundRect">
            <a:avLst/>
          </a:prstGeom>
          <a:blipFill dpi="0" rotWithShape="1">
            <a:blip r:embed="rId4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01</a:t>
            </a:r>
            <a:endParaRPr lang="zh-CN" altLang="en-US" sz="54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ED31BD2B-4A1E-4725-9763-2319F9996A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96" y="376560"/>
            <a:ext cx="2050294" cy="12069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393300C-408B-4F7F-99B4-A6864DAF39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3"/>
          <a:stretch/>
        </p:blipFill>
        <p:spPr>
          <a:xfrm>
            <a:off x="0" y="5111646"/>
            <a:ext cx="12192000" cy="174635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9408457-A50F-4D26-B3B0-58D7E14009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37" y="712510"/>
            <a:ext cx="1821926" cy="1874928"/>
          </a:xfrm>
          <a:prstGeom prst="rect">
            <a:avLst/>
          </a:prstGeom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5D6786BD-0268-4DC8-8F49-8C39A65AD4BC}"/>
              </a:ext>
            </a:extLst>
          </p:cNvPr>
          <p:cNvSpPr/>
          <p:nvPr/>
        </p:nvSpPr>
        <p:spPr>
          <a:xfrm>
            <a:off x="2231393" y="4403760"/>
            <a:ext cx="85357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“三会一课”制度是党的基层支部长期坚持的重要制度，也是健全党的组织生活，严格党员管理，加强党员教育的重要制度。</a:t>
            </a:r>
          </a:p>
        </p:txBody>
      </p:sp>
    </p:spTree>
    <p:extLst>
      <p:ext uri="{BB962C8B-B14F-4D97-AF65-F5344CB8AC3E}">
        <p14:creationId xmlns:p14="http://schemas.microsoft.com/office/powerpoint/2010/main" val="190024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204510F-2223-49F6-8772-9089D5AD98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493264" cy="424732"/>
          </a:xfrm>
        </p:spPr>
        <p:txBody>
          <a:bodyPr/>
          <a:lstStyle/>
          <a:p>
            <a:r>
              <a:rPr lang="zh-CN" altLang="en-US"/>
              <a:t>三会一课是什么？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53AA46A2-BC5A-4B9D-9B25-845E3AF29FEF}"/>
              </a:ext>
            </a:extLst>
          </p:cNvPr>
          <p:cNvSpPr/>
          <p:nvPr/>
        </p:nvSpPr>
        <p:spPr>
          <a:xfrm>
            <a:off x="4851009" y="1395690"/>
            <a:ext cx="2427035" cy="2673774"/>
          </a:xfrm>
          <a:prstGeom prst="rect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三会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237E86-4163-475E-A160-7DA9DD7323D5}"/>
              </a:ext>
            </a:extLst>
          </p:cNvPr>
          <p:cNvSpPr/>
          <p:nvPr/>
        </p:nvSpPr>
        <p:spPr>
          <a:xfrm>
            <a:off x="7445492" y="1395690"/>
            <a:ext cx="4396179" cy="844398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党员大会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86BFBCC-1A21-446F-81CB-16A6B60BB678}"/>
              </a:ext>
            </a:extLst>
          </p:cNvPr>
          <p:cNvSpPr/>
          <p:nvPr/>
        </p:nvSpPr>
        <p:spPr>
          <a:xfrm>
            <a:off x="7445492" y="2310378"/>
            <a:ext cx="4396179" cy="844398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E3B76FB-A581-4A77-8238-B0717933B9E0}"/>
              </a:ext>
            </a:extLst>
          </p:cNvPr>
          <p:cNvSpPr/>
          <p:nvPr/>
        </p:nvSpPr>
        <p:spPr>
          <a:xfrm>
            <a:off x="7445492" y="3225066"/>
            <a:ext cx="4396179" cy="844398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A7D0FB5-0359-4512-9D39-F6FE6A56C65D}"/>
              </a:ext>
            </a:extLst>
          </p:cNvPr>
          <p:cNvSpPr/>
          <p:nvPr/>
        </p:nvSpPr>
        <p:spPr>
          <a:xfrm>
            <a:off x="4851009" y="4275169"/>
            <a:ext cx="2427035" cy="844398"/>
          </a:xfrm>
          <a:prstGeom prst="rect">
            <a:avLst/>
          </a:prstGeom>
          <a:blipFill dpi="0" rotWithShape="1">
            <a:blip r:embed="rId3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spc="600" dirty="0">
                <a:solidFill>
                  <a:schemeClr val="l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一课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BDB4F23-432D-4A63-9BAE-36ED51DE2309}"/>
              </a:ext>
            </a:extLst>
          </p:cNvPr>
          <p:cNvSpPr/>
          <p:nvPr/>
        </p:nvSpPr>
        <p:spPr>
          <a:xfrm>
            <a:off x="7445492" y="4275169"/>
            <a:ext cx="4396179" cy="844398"/>
          </a:xfrm>
          <a:prstGeom prst="rect">
            <a:avLst/>
          </a:prstGeom>
          <a:noFill/>
          <a:ln w="28575" cap="flat" cmpd="sng" algn="ctr">
            <a:solidFill>
              <a:srgbClr val="1B248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082DBD30-E410-473D-A400-83E668139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369" y="1817889"/>
            <a:ext cx="4258731" cy="2900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600" dirty="0">
                <a:blipFill>
                  <a:blip r:embed="rId3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“三会一课”制度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是党基层支部长期坚持的重要制度，也是健全党的组织生活，严格党员管理，加强党员教育的重要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制度。在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新的历史条件下，加强党的自身建设，仍须重视和坚持这一行之有效的制度。</a:t>
            </a:r>
          </a:p>
        </p:txBody>
      </p:sp>
    </p:spTree>
    <p:extLst>
      <p:ext uri="{BB962C8B-B14F-4D97-AF65-F5344CB8AC3E}">
        <p14:creationId xmlns:p14="http://schemas.microsoft.com/office/powerpoint/2010/main" val="2349559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2" grpId="0" animBg="1"/>
      <p:bldP spid="13" grpId="0" animBg="1"/>
      <p:bldP spid="14" grpId="0" animBg="1"/>
      <p:bldP spid="15" grpId="0" animBg="1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DE65E76-1E28-4C82-843C-F75D7BF0EDA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493264" cy="424732"/>
          </a:xfrm>
        </p:spPr>
        <p:txBody>
          <a:bodyPr/>
          <a:lstStyle/>
          <a:p>
            <a:r>
              <a:rPr lang="zh-CN" altLang="en-US"/>
              <a:t>三会一课是什么？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81CEBCE-B1AA-461E-8EC6-74619E7A2A0C}"/>
              </a:ext>
            </a:extLst>
          </p:cNvPr>
          <p:cNvSpPr/>
          <p:nvPr/>
        </p:nvSpPr>
        <p:spPr>
          <a:xfrm>
            <a:off x="6401108" y="1481708"/>
            <a:ext cx="5154939" cy="59296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才能不断提高党员的政治觉悟和工作水平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FD08B610-FD39-4B45-A2CD-DB6BEA732F2C}"/>
              </a:ext>
            </a:extLst>
          </p:cNvPr>
          <p:cNvSpPr/>
          <p:nvPr/>
        </p:nvSpPr>
        <p:spPr>
          <a:xfrm>
            <a:off x="6167679" y="1556130"/>
            <a:ext cx="437536" cy="437536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D0A1B67-9750-480C-90FD-B5BC5F44B113}"/>
              </a:ext>
            </a:extLst>
          </p:cNvPr>
          <p:cNvSpPr/>
          <p:nvPr/>
        </p:nvSpPr>
        <p:spPr>
          <a:xfrm>
            <a:off x="3659435" y="1481708"/>
            <a:ext cx="2436565" cy="389458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只有长期坚持“三会一课”制度，健全党的组织生活，严格党员管理，提高基层党组织的战斗力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A4F8DAC5-70B1-4AA4-A8D1-E02F460517D0}"/>
              </a:ext>
            </a:extLst>
          </p:cNvPr>
          <p:cNvSpPr/>
          <p:nvPr/>
        </p:nvSpPr>
        <p:spPr>
          <a:xfrm>
            <a:off x="6394867" y="2366922"/>
            <a:ext cx="5154939" cy="80989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才能适应新形势，更好地完成党的各项工作任务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BF9A30A6-1DCE-4F5C-869A-853E6680D279}"/>
              </a:ext>
            </a:extLst>
          </p:cNvPr>
          <p:cNvSpPr/>
          <p:nvPr/>
        </p:nvSpPr>
        <p:spPr>
          <a:xfrm>
            <a:off x="6161438" y="2569290"/>
            <a:ext cx="437536" cy="437536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9C1456DF-71D8-4455-828D-D4CD6722982A}"/>
              </a:ext>
            </a:extLst>
          </p:cNvPr>
          <p:cNvSpPr/>
          <p:nvPr/>
        </p:nvSpPr>
        <p:spPr>
          <a:xfrm>
            <a:off x="6439837" y="3429000"/>
            <a:ext cx="5154939" cy="80989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才能发扬民主集中制，统一思想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B5409A3F-AA21-428C-9840-05FAEF0693EC}"/>
              </a:ext>
            </a:extLst>
          </p:cNvPr>
          <p:cNvSpPr/>
          <p:nvPr/>
        </p:nvSpPr>
        <p:spPr>
          <a:xfrm>
            <a:off x="6183966" y="3592176"/>
            <a:ext cx="437536" cy="437536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72E90A6-23C2-4DFB-822C-BA5926E5913F}"/>
              </a:ext>
            </a:extLst>
          </p:cNvPr>
          <p:cNvSpPr/>
          <p:nvPr/>
        </p:nvSpPr>
        <p:spPr>
          <a:xfrm>
            <a:off x="6439837" y="4486038"/>
            <a:ext cx="5154939" cy="80989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才能总结经验，揭露和纠正工作中的错误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E430F3F7-E637-4E2B-AA70-B115C330A743}"/>
              </a:ext>
            </a:extLst>
          </p:cNvPr>
          <p:cNvSpPr/>
          <p:nvPr/>
        </p:nvSpPr>
        <p:spPr>
          <a:xfrm>
            <a:off x="6221069" y="4642623"/>
            <a:ext cx="437536" cy="437536"/>
          </a:xfrm>
          <a:prstGeom prst="ellipse">
            <a:avLst/>
          </a:prstGeom>
          <a:solidFill>
            <a:srgbClr val="C00000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937D792-3EFF-40D2-A74F-1F8A0B1CE5A8}"/>
              </a:ext>
            </a:extLst>
          </p:cNvPr>
          <p:cNvSpPr txBox="1"/>
          <p:nvPr/>
        </p:nvSpPr>
        <p:spPr>
          <a:xfrm>
            <a:off x="740716" y="2625751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方正兰亭粗黑_GBK" panose="02000000000000000000" pitchFamily="2" charset="-122"/>
              <a:ea typeface="方正兰亭粗黑_GBK" panose="02000000000000000000" pitchFamily="2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rPr>
              <a:t>制度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2351828-3643-482A-AD52-496F193B8817}"/>
              </a:ext>
            </a:extLst>
          </p:cNvPr>
          <p:cNvGrpSpPr/>
          <p:nvPr/>
        </p:nvGrpSpPr>
        <p:grpSpPr>
          <a:xfrm>
            <a:off x="891573" y="1607847"/>
            <a:ext cx="2578296" cy="850564"/>
            <a:chOff x="5766907" y="244084"/>
            <a:chExt cx="3093907" cy="1020661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82A17F78-C46F-4B21-B7DC-BD269B9BD487}"/>
                </a:ext>
              </a:extLst>
            </p:cNvPr>
            <p:cNvSpPr txBox="1"/>
            <p:nvPr/>
          </p:nvSpPr>
          <p:spPr>
            <a:xfrm>
              <a:off x="5766907" y="327043"/>
              <a:ext cx="3093907" cy="9377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C7B54326-8018-476D-9377-A02E1ED75F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C7EC6117-82E2-44C2-BE44-143608D76151}"/>
              </a:ext>
            </a:extLst>
          </p:cNvPr>
          <p:cNvCxnSpPr/>
          <p:nvPr/>
        </p:nvCxnSpPr>
        <p:spPr>
          <a:xfrm>
            <a:off x="921760" y="2599700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98C004F-6FBC-4432-B19F-5748AF05CB62}"/>
              </a:ext>
            </a:extLst>
          </p:cNvPr>
          <p:cNvCxnSpPr/>
          <p:nvPr/>
        </p:nvCxnSpPr>
        <p:spPr>
          <a:xfrm>
            <a:off x="921760" y="4113907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文本框 28">
            <a:extLst>
              <a:ext uri="{FF2B5EF4-FFF2-40B4-BE49-F238E27FC236}">
                <a16:creationId xmlns:a16="http://schemas.microsoft.com/office/drawing/2014/main" id="{C84A6679-89DF-4B6E-B3D3-82341E47C63F}"/>
              </a:ext>
            </a:extLst>
          </p:cNvPr>
          <p:cNvSpPr txBox="1"/>
          <p:nvPr/>
        </p:nvSpPr>
        <p:spPr>
          <a:xfrm>
            <a:off x="1619562" y="4424263"/>
            <a:ext cx="14670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spc="600" dirty="0">
                <a:blipFill>
                  <a:blip r:embed="rId4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</a:p>
        </p:txBody>
      </p:sp>
    </p:spTree>
    <p:extLst>
      <p:ext uri="{BB962C8B-B14F-4D97-AF65-F5344CB8AC3E}">
        <p14:creationId xmlns:p14="http://schemas.microsoft.com/office/powerpoint/2010/main" val="285535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929972E7-778F-4490-A825-665F574861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57745" y="238258"/>
            <a:ext cx="3493264" cy="424732"/>
          </a:xfrm>
        </p:spPr>
        <p:txBody>
          <a:bodyPr/>
          <a:lstStyle/>
          <a:p>
            <a:r>
              <a:rPr lang="zh-CN" altLang="en-US"/>
              <a:t>三会一课是什么？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C145C07-5A1B-40B3-BE5B-A10EDCB8C4DE}"/>
              </a:ext>
            </a:extLst>
          </p:cNvPr>
          <p:cNvSpPr/>
          <p:nvPr/>
        </p:nvSpPr>
        <p:spPr>
          <a:xfrm>
            <a:off x="1090405" y="1222646"/>
            <a:ext cx="10011190" cy="3833286"/>
          </a:xfrm>
          <a:prstGeom prst="rect">
            <a:avLst/>
          </a:prstGeom>
          <a:noFill/>
          <a:ln>
            <a:solidFill>
              <a:srgbClr val="1B248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ECAFF2F-6130-4ED8-8F46-E36D771913FF}"/>
              </a:ext>
            </a:extLst>
          </p:cNvPr>
          <p:cNvSpPr/>
          <p:nvPr/>
        </p:nvSpPr>
        <p:spPr>
          <a:xfrm>
            <a:off x="1481902" y="1621803"/>
            <a:ext cx="9228195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作为党内生活的重要组成部分，</a:t>
            </a:r>
            <a:r>
              <a:rPr lang="zh-CN" altLang="en-US" sz="2400" b="1" spc="600">
                <a:blipFill>
                  <a:blip r:embed="rId3"/>
                  <a:tile tx="0" ty="0" sx="50000" sy="50000" flip="none" algn="ctr"/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“三会一课”制度，对于加强党的建设发挥着重要作用。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1A3BBC0-DDEF-4C59-83A2-E99516CC7F48}"/>
              </a:ext>
            </a:extLst>
          </p:cNvPr>
          <p:cNvGrpSpPr/>
          <p:nvPr/>
        </p:nvGrpSpPr>
        <p:grpSpPr>
          <a:xfrm>
            <a:off x="4242216" y="854439"/>
            <a:ext cx="4167267" cy="684281"/>
            <a:chOff x="1708785" y="1948749"/>
            <a:chExt cx="3002281" cy="442278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A7DCB0D4-664F-424E-8D22-FB97DDD26BB3}"/>
                </a:ext>
              </a:extLst>
            </p:cNvPr>
            <p:cNvGrpSpPr/>
            <p:nvPr/>
          </p:nvGrpSpPr>
          <p:grpSpPr>
            <a:xfrm>
              <a:off x="1708785" y="1960318"/>
              <a:ext cx="3002280" cy="430709"/>
              <a:chOff x="4708347" y="1552570"/>
              <a:chExt cx="2503527" cy="430709"/>
            </a:xfrm>
          </p:grpSpPr>
          <p:sp>
            <p:nvSpPr>
              <p:cNvPr id="8" name="梯形 7">
                <a:extLst>
                  <a:ext uri="{FF2B5EF4-FFF2-40B4-BE49-F238E27FC236}">
                    <a16:creationId xmlns:a16="http://schemas.microsoft.com/office/drawing/2014/main" id="{2B3EF6BF-B6DF-47D6-B7AA-98EF65E54448}"/>
                  </a:ext>
                </a:extLst>
              </p:cNvPr>
              <p:cNvSpPr/>
              <p:nvPr/>
            </p:nvSpPr>
            <p:spPr>
              <a:xfrm>
                <a:off x="4708347" y="1552573"/>
                <a:ext cx="2503527" cy="228600"/>
              </a:xfrm>
              <a:prstGeom prst="trapezoid">
                <a:avLst/>
              </a:prstGeom>
              <a:blipFill dpi="0" rotWithShape="1">
                <a:blip r:embed="rId3"/>
                <a:srcRect/>
                <a:tile tx="0" ty="0" sx="50000" sy="50000" flip="none" algn="ctr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spc="600">
                  <a:latin typeface="方正兰亭粗黑_GBK" panose="02000000000000000000" pitchFamily="2" charset="-122"/>
                  <a:ea typeface="方正兰亭粗黑_GBK" panose="02000000000000000000" pitchFamily="2" charset="-122"/>
                </a:endParaRPr>
              </a:p>
            </p:txBody>
          </p:sp>
          <p:sp>
            <p:nvSpPr>
              <p:cNvPr id="9" name="梯形 8">
                <a:extLst>
                  <a:ext uri="{FF2B5EF4-FFF2-40B4-BE49-F238E27FC236}">
                    <a16:creationId xmlns:a16="http://schemas.microsoft.com/office/drawing/2014/main" id="{5E943391-C6E3-4F14-B5B4-9A94540FE17E}"/>
                  </a:ext>
                </a:extLst>
              </p:cNvPr>
              <p:cNvSpPr/>
              <p:nvPr/>
            </p:nvSpPr>
            <p:spPr>
              <a:xfrm flipV="1">
                <a:off x="4767419" y="1552570"/>
                <a:ext cx="2385383" cy="430709"/>
              </a:xfrm>
              <a:prstGeom prst="trapezoid">
                <a:avLst/>
              </a:prstGeom>
              <a:blipFill dpi="0" rotWithShape="1">
                <a:blip r:embed="rId3"/>
                <a:srcRect/>
                <a:tile tx="0" ty="0" sx="50000" sy="50000" flip="none" algn="ctr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spc="600">
                  <a:latin typeface="方正兰亭粗黑_GBK" panose="02000000000000000000" pitchFamily="2" charset="-122"/>
                  <a:ea typeface="方正兰亭粗黑_GBK" panose="02000000000000000000" pitchFamily="2" charset="-122"/>
                </a:endParaRPr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0E8D8D6-4D96-4B9C-9375-59C16838D7B8}"/>
                </a:ext>
              </a:extLst>
            </p:cNvPr>
            <p:cNvSpPr/>
            <p:nvPr/>
          </p:nvSpPr>
          <p:spPr>
            <a:xfrm>
              <a:off x="1708786" y="1948749"/>
              <a:ext cx="3002280" cy="435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800" spc="600">
                  <a:solidFill>
                    <a:schemeClr val="lt1"/>
                  </a:solidFill>
                  <a:latin typeface="方正兰亭粗黑_GBK" panose="02000000000000000000" pitchFamily="2" charset="-122"/>
                  <a:ea typeface="方正兰亭粗黑_GBK" panose="02000000000000000000" pitchFamily="2" charset="-122"/>
                </a:rPr>
                <a:t>“三会一课”的作用</a:t>
              </a:r>
              <a:endParaRPr lang="zh-CN" altLang="en-US" sz="2800" spc="600" dirty="0">
                <a:solidFill>
                  <a:schemeClr val="lt1"/>
                </a:solidFill>
                <a:latin typeface="方正兰亭粗黑_GBK" panose="02000000000000000000" pitchFamily="2" charset="-122"/>
                <a:ea typeface="方正兰亭粗黑_GBK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0225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: 圆角 9">
            <a:extLst>
              <a:ext uri="{FF2B5EF4-FFF2-40B4-BE49-F238E27FC236}">
                <a16:creationId xmlns:a16="http://schemas.microsoft.com/office/drawing/2014/main" id="{A4F8DF69-466F-4072-A4D7-DC5A17435FB0}"/>
              </a:ext>
            </a:extLst>
          </p:cNvPr>
          <p:cNvSpPr/>
          <p:nvPr/>
        </p:nvSpPr>
        <p:spPr>
          <a:xfrm>
            <a:off x="4659537" y="2939360"/>
            <a:ext cx="5608725" cy="1352862"/>
          </a:xfrm>
          <a:prstGeom prst="roundRect">
            <a:avLst/>
          </a:prstGeom>
          <a:solidFill>
            <a:srgbClr val="C0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支部党员大会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9463DDA6-E702-4ED4-80E8-CD5446416A33}"/>
              </a:ext>
            </a:extLst>
          </p:cNvPr>
          <p:cNvSpPr/>
          <p:nvPr/>
        </p:nvSpPr>
        <p:spPr>
          <a:xfrm>
            <a:off x="2970472" y="2939361"/>
            <a:ext cx="1316841" cy="1352861"/>
          </a:xfrm>
          <a:prstGeom prst="roundRect">
            <a:avLst/>
          </a:prstGeom>
          <a:blipFill dpi="0" rotWithShape="1">
            <a:blip r:embed="rId4"/>
            <a:srcRect/>
            <a:tile tx="0" ty="0" sx="50000" sy="50000" flip="none" algn="ctr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spc="600">
                <a:latin typeface="Agency FB" panose="020B0503020202020204" pitchFamily="34" charset="0"/>
                <a:ea typeface="方正兰亭粗黑_GBK" panose="02000000000000000000" pitchFamily="2" charset="-122"/>
                <a:sym typeface="+mn-lt"/>
              </a:rPr>
              <a:t>02</a:t>
            </a:r>
            <a:endParaRPr lang="zh-CN" altLang="en-US" sz="5400" b="1" spc="600" dirty="0">
              <a:latin typeface="Agency FB" panose="020B0503020202020204" pitchFamily="34" charset="0"/>
              <a:ea typeface="方正兰亭粗黑_GBK" panose="02000000000000000000" pitchFamily="2" charset="-122"/>
              <a:sym typeface="+mn-lt"/>
            </a:endParaRP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ED31BD2B-4A1E-4725-9763-2319F9996A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7096" y="376560"/>
            <a:ext cx="2050294" cy="12069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393300C-408B-4F7F-99B4-A6864DAF390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443"/>
          <a:stretch/>
        </p:blipFill>
        <p:spPr>
          <a:xfrm>
            <a:off x="0" y="5111646"/>
            <a:ext cx="12192000" cy="1746354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id="{C9408457-A50F-4D26-B3B0-58D7E140096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37" y="727822"/>
            <a:ext cx="1821926" cy="187492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5DD9124-67B2-4468-8182-1E7E685FEAF2}"/>
              </a:ext>
            </a:extLst>
          </p:cNvPr>
          <p:cNvSpPr/>
          <p:nvPr/>
        </p:nvSpPr>
        <p:spPr>
          <a:xfrm>
            <a:off x="2308487" y="4484828"/>
            <a:ext cx="86643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党员大会是指由党的基层委员会、总支部委员会或支部委员会召集的由基层组织全体党员参加的会议，支部党员大会又称支部大会。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98680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6D1A74BA-D762-41F6-89DE-1306C26823E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76387" y="242766"/>
            <a:ext cx="4031873" cy="424732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支部党员大会基本程序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7B7E02-FD43-45FF-87EB-39B467CF563C}"/>
              </a:ext>
            </a:extLst>
          </p:cNvPr>
          <p:cNvSpPr txBox="1"/>
          <p:nvPr/>
        </p:nvSpPr>
        <p:spPr>
          <a:xfrm>
            <a:off x="924836" y="4038951"/>
            <a:ext cx="2031325" cy="12731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支部大会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90000"/>
              </a:lnSpc>
              <a:spcBef>
                <a:spcPts val="1000"/>
              </a:spcBef>
            </a:pPr>
            <a:r>
              <a:rPr lang="zh-CN" altLang="en-US" sz="3600" b="1" dirty="0">
                <a:solidFill>
                  <a:srgbClr val="1B248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基本程序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6D81554-8EA6-46D1-9837-C5B7FDDDF7EE}"/>
              </a:ext>
            </a:extLst>
          </p:cNvPr>
          <p:cNvSpPr txBox="1"/>
          <p:nvPr/>
        </p:nvSpPr>
        <p:spPr>
          <a:xfrm>
            <a:off x="463171" y="2366945"/>
            <a:ext cx="29642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认真落实</a:t>
            </a:r>
            <a:endParaRPr lang="en-US" altLang="zh-CN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“三会一课”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41F4384-3515-415A-81B1-9F2DD3B34C73}"/>
              </a:ext>
            </a:extLst>
          </p:cNvPr>
          <p:cNvGrpSpPr/>
          <p:nvPr/>
        </p:nvGrpSpPr>
        <p:grpSpPr>
          <a:xfrm>
            <a:off x="614028" y="1349041"/>
            <a:ext cx="2578296" cy="877048"/>
            <a:chOff x="5766907" y="244084"/>
            <a:chExt cx="3093907" cy="105244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C0E995E7-65E5-4248-A443-70F6DB8E1180}"/>
                </a:ext>
              </a:extLst>
            </p:cNvPr>
            <p:cNvSpPr txBox="1"/>
            <p:nvPr/>
          </p:nvSpPr>
          <p:spPr>
            <a:xfrm>
              <a:off x="5766907" y="327044"/>
              <a:ext cx="3093907" cy="969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中国共产党</a:t>
              </a:r>
              <a:endParaRPr lang="en-US" altLang="zh-CN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1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The Communist Party of China</a:t>
              </a:r>
              <a:endParaRPr lang="zh-CN" altLang="en-US" sz="11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4F126FC-D3EF-43F3-B946-5AE095BD1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66907" y="244084"/>
              <a:ext cx="1406769" cy="654103"/>
            </a:xfrm>
            <a:prstGeom prst="rect">
              <a:avLst/>
            </a:prstGeom>
          </p:spPr>
        </p:pic>
      </p:grp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9F6459E-103C-4A29-84B2-0C96DB58AE4A}"/>
              </a:ext>
            </a:extLst>
          </p:cNvPr>
          <p:cNvCxnSpPr/>
          <p:nvPr/>
        </p:nvCxnSpPr>
        <p:spPr>
          <a:xfrm>
            <a:off x="644215" y="2340894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75C1A66-F6AB-4548-946F-7E5D33688D4A}"/>
              </a:ext>
            </a:extLst>
          </p:cNvPr>
          <p:cNvCxnSpPr/>
          <p:nvPr/>
        </p:nvCxnSpPr>
        <p:spPr>
          <a:xfrm>
            <a:off x="644215" y="3855101"/>
            <a:ext cx="2636172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4F07D68B-BDE7-4AF3-B290-DFE774FDD461}"/>
              </a:ext>
            </a:extLst>
          </p:cNvPr>
          <p:cNvSpPr/>
          <p:nvPr/>
        </p:nvSpPr>
        <p:spPr>
          <a:xfrm>
            <a:off x="4032016" y="1602574"/>
            <a:ext cx="986590" cy="358618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基本程序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293BF55-9BE3-4573-9C4C-40FB6A092D78}"/>
              </a:ext>
            </a:extLst>
          </p:cNvPr>
          <p:cNvSpPr/>
          <p:nvPr/>
        </p:nvSpPr>
        <p:spPr>
          <a:xfrm>
            <a:off x="5592154" y="1612186"/>
            <a:ext cx="5955631" cy="781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选定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议题，提前通知全体党员。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AFDDFB4-821A-4294-B155-69781E892D59}"/>
              </a:ext>
            </a:extLst>
          </p:cNvPr>
          <p:cNvSpPr/>
          <p:nvPr/>
        </p:nvSpPr>
        <p:spPr>
          <a:xfrm>
            <a:off x="5592153" y="2547104"/>
            <a:ext cx="5955631" cy="761961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主持人报告党员出、缺席情况，宣布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会议议题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，开始开会。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1D123A1A-68E5-467F-BC99-5864D2F995F3}"/>
              </a:ext>
            </a:extLst>
          </p:cNvPr>
          <p:cNvSpPr/>
          <p:nvPr/>
        </p:nvSpPr>
        <p:spPr>
          <a:xfrm>
            <a:off x="5592154" y="3482020"/>
            <a:ext cx="5955631" cy="781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党员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围绕议题进行民主讨论和表决。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CFCE228-D904-45CE-AC55-39D76E8FD539}"/>
              </a:ext>
            </a:extLst>
          </p:cNvPr>
          <p:cNvSpPr/>
          <p:nvPr/>
        </p:nvSpPr>
        <p:spPr>
          <a:xfrm>
            <a:off x="5592154" y="4416938"/>
            <a:ext cx="5955631" cy="78143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宣布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表决结果，形成支部大会决议。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22858249-0F4E-4F29-9FD4-15409873F273}"/>
              </a:ext>
            </a:extLst>
          </p:cNvPr>
          <p:cNvSpPr/>
          <p:nvPr/>
        </p:nvSpPr>
        <p:spPr>
          <a:xfrm>
            <a:off x="5066343" y="1745930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1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8347319C-D5D0-4F92-A226-D13175C0DCB6}"/>
              </a:ext>
            </a:extLst>
          </p:cNvPr>
          <p:cNvSpPr/>
          <p:nvPr/>
        </p:nvSpPr>
        <p:spPr>
          <a:xfrm>
            <a:off x="5066343" y="2652115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2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1B35D1FA-5026-4E1A-B856-2AC712C8E243}"/>
              </a:ext>
            </a:extLst>
          </p:cNvPr>
          <p:cNvSpPr/>
          <p:nvPr/>
        </p:nvSpPr>
        <p:spPr>
          <a:xfrm>
            <a:off x="5057611" y="3645607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3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B6A438D-24E0-4886-BF7C-44DFB36DFC66}"/>
              </a:ext>
            </a:extLst>
          </p:cNvPr>
          <p:cNvSpPr/>
          <p:nvPr/>
        </p:nvSpPr>
        <p:spPr>
          <a:xfrm>
            <a:off x="5066343" y="4639099"/>
            <a:ext cx="454256" cy="454256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微软雅黑" pitchFamily="34" charset="-122"/>
                <a:ea typeface="微软雅黑" pitchFamily="34" charset="-122"/>
                <a:cs typeface="+mn-ea"/>
              </a:rPr>
              <a:t>4</a:t>
            </a:r>
            <a:endParaRPr lang="zh-CN" altLang="en-US" sz="2800" b="1" dirty="0"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7966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1213</TotalTime>
  <Words>2191</Words>
  <Application>Microsoft Office PowerPoint</Application>
  <PresentationFormat>宽屏</PresentationFormat>
  <Paragraphs>288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等线</vt:lpstr>
      <vt:lpstr>等线 Light</vt:lpstr>
      <vt:lpstr>方正兰亭粗黑_GBK</vt:lpstr>
      <vt:lpstr>方正正准黑简体</vt:lpstr>
      <vt:lpstr>宋体</vt:lpstr>
      <vt:lpstr>微软雅黑</vt:lpstr>
      <vt:lpstr>Agency FB</vt:lpstr>
      <vt:lpstr>Arial</vt:lpstr>
      <vt:lpstr>Calibri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何永霞</dc:creator>
  <cp:lastModifiedBy>小芥末素材</cp:lastModifiedBy>
  <cp:revision>33</cp:revision>
  <dcterms:created xsi:type="dcterms:W3CDTF">2018-01-04T13:20:17Z</dcterms:created>
  <dcterms:modified xsi:type="dcterms:W3CDTF">2018-06-11T01:59:53Z</dcterms:modified>
</cp:coreProperties>
</file>